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085" r:id="rId2"/>
    <p:sldId id="267" r:id="rId3"/>
    <p:sldId id="4103" r:id="rId4"/>
    <p:sldId id="4104" r:id="rId5"/>
    <p:sldId id="272" r:id="rId6"/>
    <p:sldId id="4084" r:id="rId7"/>
    <p:sldId id="4086" r:id="rId8"/>
    <p:sldId id="4087" r:id="rId9"/>
    <p:sldId id="261" r:id="rId10"/>
    <p:sldId id="273" r:id="rId11"/>
    <p:sldId id="4083" r:id="rId12"/>
    <p:sldId id="460" r:id="rId13"/>
    <p:sldId id="4095" r:id="rId14"/>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CF3F6"/>
    <a:srgbClr val="073B4C"/>
    <a:srgbClr val="111340"/>
    <a:srgbClr val="C3C8CE"/>
    <a:srgbClr val="A1D7DF"/>
    <a:srgbClr val="335FFE"/>
    <a:srgbClr val="747A94"/>
    <a:srgbClr val="DCDFE1"/>
    <a:srgbClr val="E2ECF1"/>
    <a:srgbClr val="F1F6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13BCF2-5918-46B9-9ED7-E971AD2B5653}" v="4908" dt="2024-08-10T04:28:55.009"/>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89" autoAdjust="0"/>
    <p:restoredTop sz="97325" autoAdjust="0"/>
  </p:normalViewPr>
  <p:slideViewPr>
    <p:cSldViewPr snapToGrid="0" snapToObjects="1">
      <p:cViewPr varScale="1">
        <p:scale>
          <a:sx n="75" d="100"/>
          <a:sy n="75" d="100"/>
        </p:scale>
        <p:origin x="1020" y="60"/>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30" d="100"/>
        <a:sy n="3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CAR JAVIER MURCIA HERNANDEZ" userId="3c7c1376-5d63-4f2e-99d0-b68ebe8bab95" providerId="ADAL" clId="{EB8FD8A0-AB9B-4193-AD78-37B952DA7075}"/>
    <pc:docChg chg="undo custSel modSld sldOrd">
      <pc:chgData name="OSCAR JAVIER MURCIA HERNANDEZ" userId="3c7c1376-5d63-4f2e-99d0-b68ebe8bab95" providerId="ADAL" clId="{EB8FD8A0-AB9B-4193-AD78-37B952DA7075}" dt="2024-08-02T04:05:48.791" v="500" actId="122"/>
      <pc:docMkLst>
        <pc:docMk/>
      </pc:docMkLst>
      <pc:sldChg chg="ord">
        <pc:chgData name="OSCAR JAVIER MURCIA HERNANDEZ" userId="3c7c1376-5d63-4f2e-99d0-b68ebe8bab95" providerId="ADAL" clId="{EB8FD8A0-AB9B-4193-AD78-37B952DA7075}" dt="2024-08-02T03:29:35.104" v="3"/>
        <pc:sldMkLst>
          <pc:docMk/>
          <pc:sldMk cId="3344034238" sldId="4084"/>
        </pc:sldMkLst>
      </pc:sldChg>
      <pc:sldChg chg="modSp mod ord">
        <pc:chgData name="OSCAR JAVIER MURCIA HERNANDEZ" userId="3c7c1376-5d63-4f2e-99d0-b68ebe8bab95" providerId="ADAL" clId="{EB8FD8A0-AB9B-4193-AD78-37B952DA7075}" dt="2024-08-02T04:05:48.791" v="500" actId="122"/>
        <pc:sldMkLst>
          <pc:docMk/>
          <pc:sldMk cId="3765104154" sldId="4085"/>
        </pc:sldMkLst>
        <pc:spChg chg="mod">
          <ac:chgData name="OSCAR JAVIER MURCIA HERNANDEZ" userId="3c7c1376-5d63-4f2e-99d0-b68ebe8bab95" providerId="ADAL" clId="{EB8FD8A0-AB9B-4193-AD78-37B952DA7075}" dt="2024-08-02T03:55:55.296" v="340" actId="1076"/>
          <ac:spMkLst>
            <pc:docMk/>
            <pc:sldMk cId="3765104154" sldId="4085"/>
            <ac:spMk id="4" creationId="{9E2A8533-D89E-CA74-8E41-073C527BFF37}"/>
          </ac:spMkLst>
        </pc:spChg>
        <pc:spChg chg="mod">
          <ac:chgData name="OSCAR JAVIER MURCIA HERNANDEZ" userId="3c7c1376-5d63-4f2e-99d0-b68ebe8bab95" providerId="ADAL" clId="{EB8FD8A0-AB9B-4193-AD78-37B952DA7075}" dt="2024-08-02T03:55:34.870" v="335" actId="1076"/>
          <ac:spMkLst>
            <pc:docMk/>
            <pc:sldMk cId="3765104154" sldId="4085"/>
            <ac:spMk id="280" creationId="{4AA17245-FF3A-E9FA-83FE-32A5137AF216}"/>
          </ac:spMkLst>
        </pc:spChg>
        <pc:spChg chg="mod">
          <ac:chgData name="OSCAR JAVIER MURCIA HERNANDEZ" userId="3c7c1376-5d63-4f2e-99d0-b68ebe8bab95" providerId="ADAL" clId="{EB8FD8A0-AB9B-4193-AD78-37B952DA7075}" dt="2024-08-02T03:56:44.115" v="346" actId="207"/>
          <ac:spMkLst>
            <pc:docMk/>
            <pc:sldMk cId="3765104154" sldId="4085"/>
            <ac:spMk id="292" creationId="{F8BBC018-DEA2-6E32-309D-442F7EE7870E}"/>
          </ac:spMkLst>
        </pc:spChg>
        <pc:spChg chg="mod ord">
          <ac:chgData name="OSCAR JAVIER MURCIA HERNANDEZ" userId="3c7c1376-5d63-4f2e-99d0-b68ebe8bab95" providerId="ADAL" clId="{EB8FD8A0-AB9B-4193-AD78-37B952DA7075}" dt="2024-08-02T03:56:26.209" v="345" actId="166"/>
          <ac:spMkLst>
            <pc:docMk/>
            <pc:sldMk cId="3765104154" sldId="4085"/>
            <ac:spMk id="550" creationId="{3F19BCB4-0ABF-F308-CEC7-C7580C490333}"/>
          </ac:spMkLst>
        </pc:spChg>
        <pc:spChg chg="mod">
          <ac:chgData name="OSCAR JAVIER MURCIA HERNANDEZ" userId="3c7c1376-5d63-4f2e-99d0-b68ebe8bab95" providerId="ADAL" clId="{EB8FD8A0-AB9B-4193-AD78-37B952DA7075}" dt="2024-08-02T03:56:04.453" v="341" actId="1076"/>
          <ac:spMkLst>
            <pc:docMk/>
            <pc:sldMk cId="3765104154" sldId="4085"/>
            <ac:spMk id="552" creationId="{DEDF2469-46FB-AFB4-6E9D-EF5DD989D9D8}"/>
          </ac:spMkLst>
        </pc:spChg>
        <pc:spChg chg="mod">
          <ac:chgData name="OSCAR JAVIER MURCIA HERNANDEZ" userId="3c7c1376-5d63-4f2e-99d0-b68ebe8bab95" providerId="ADAL" clId="{EB8FD8A0-AB9B-4193-AD78-37B952DA7075}" dt="2024-08-02T03:46:14.098" v="49" actId="1076"/>
          <ac:spMkLst>
            <pc:docMk/>
            <pc:sldMk cId="3765104154" sldId="4085"/>
            <ac:spMk id="554" creationId="{40AE9952-C1AE-8B04-B95C-48ACE1ACFD99}"/>
          </ac:spMkLst>
        </pc:spChg>
        <pc:spChg chg="mod">
          <ac:chgData name="OSCAR JAVIER MURCIA HERNANDEZ" userId="3c7c1376-5d63-4f2e-99d0-b68ebe8bab95" providerId="ADAL" clId="{EB8FD8A0-AB9B-4193-AD78-37B952DA7075}" dt="2024-08-02T03:49:14.447" v="147" actId="6549"/>
          <ac:spMkLst>
            <pc:docMk/>
            <pc:sldMk cId="3765104154" sldId="4085"/>
            <ac:spMk id="555" creationId="{73A8B893-9AA2-EAFA-FB17-C4B804A8BF79}"/>
          </ac:spMkLst>
        </pc:spChg>
        <pc:spChg chg="mod">
          <ac:chgData name="OSCAR JAVIER MURCIA HERNANDEZ" userId="3c7c1376-5d63-4f2e-99d0-b68ebe8bab95" providerId="ADAL" clId="{EB8FD8A0-AB9B-4193-AD78-37B952DA7075}" dt="2024-08-02T04:05:48.791" v="500" actId="122"/>
          <ac:spMkLst>
            <pc:docMk/>
            <pc:sldMk cId="3765104154" sldId="4085"/>
            <ac:spMk id="557" creationId="{3BA27CC7-AEF0-1DB7-517A-7F34DA819D0F}"/>
          </ac:spMkLst>
        </pc:spChg>
        <pc:spChg chg="mod">
          <ac:chgData name="OSCAR JAVIER MURCIA HERNANDEZ" userId="3c7c1376-5d63-4f2e-99d0-b68ebe8bab95" providerId="ADAL" clId="{EB8FD8A0-AB9B-4193-AD78-37B952DA7075}" dt="2024-08-02T03:53:07.910" v="251" actId="313"/>
          <ac:spMkLst>
            <pc:docMk/>
            <pc:sldMk cId="3765104154" sldId="4085"/>
            <ac:spMk id="558" creationId="{36321451-C86F-B064-2B1A-CB3F0FBF5894}"/>
          </ac:spMkLst>
        </pc:spChg>
        <pc:spChg chg="mod">
          <ac:chgData name="OSCAR JAVIER MURCIA HERNANDEZ" userId="3c7c1376-5d63-4f2e-99d0-b68ebe8bab95" providerId="ADAL" clId="{EB8FD8A0-AB9B-4193-AD78-37B952DA7075}" dt="2024-08-02T03:58:14.911" v="425" actId="6549"/>
          <ac:spMkLst>
            <pc:docMk/>
            <pc:sldMk cId="3765104154" sldId="4085"/>
            <ac:spMk id="559" creationId="{C58EB9C2-038F-C607-95FE-769B75B5149F}"/>
          </ac:spMkLst>
        </pc:spChg>
        <pc:spChg chg="mod">
          <ac:chgData name="OSCAR JAVIER MURCIA HERNANDEZ" userId="3c7c1376-5d63-4f2e-99d0-b68ebe8bab95" providerId="ADAL" clId="{EB8FD8A0-AB9B-4193-AD78-37B952DA7075}" dt="2024-08-02T03:52:37.091" v="247" actId="313"/>
          <ac:spMkLst>
            <pc:docMk/>
            <pc:sldMk cId="3765104154" sldId="4085"/>
            <ac:spMk id="560" creationId="{C9D14665-DF78-62CD-29A6-1224FF902514}"/>
          </ac:spMkLst>
        </pc:spChg>
        <pc:spChg chg="mod">
          <ac:chgData name="OSCAR JAVIER MURCIA HERNANDEZ" userId="3c7c1376-5d63-4f2e-99d0-b68ebe8bab95" providerId="ADAL" clId="{EB8FD8A0-AB9B-4193-AD78-37B952DA7075}" dt="2024-08-02T03:59:11.694" v="466" actId="20577"/>
          <ac:spMkLst>
            <pc:docMk/>
            <pc:sldMk cId="3765104154" sldId="4085"/>
            <ac:spMk id="561" creationId="{D32FBE37-61AD-65F5-988B-E23F1FF24FE6}"/>
          </ac:spMkLst>
        </pc:spChg>
        <pc:spChg chg="mod">
          <ac:chgData name="OSCAR JAVIER MURCIA HERNANDEZ" userId="3c7c1376-5d63-4f2e-99d0-b68ebe8bab95" providerId="ADAL" clId="{EB8FD8A0-AB9B-4193-AD78-37B952DA7075}" dt="2024-08-02T03:54:46.777" v="326" actId="20577"/>
          <ac:spMkLst>
            <pc:docMk/>
            <pc:sldMk cId="3765104154" sldId="4085"/>
            <ac:spMk id="562" creationId="{56D99D2D-DFFB-B1E4-A7EC-65BB932AE521}"/>
          </ac:spMkLst>
        </pc:spChg>
        <pc:spChg chg="mod">
          <ac:chgData name="OSCAR JAVIER MURCIA HERNANDEZ" userId="3c7c1376-5d63-4f2e-99d0-b68ebe8bab95" providerId="ADAL" clId="{EB8FD8A0-AB9B-4193-AD78-37B952DA7075}" dt="2024-08-02T04:00:10.791" v="496" actId="33524"/>
          <ac:spMkLst>
            <pc:docMk/>
            <pc:sldMk cId="3765104154" sldId="4085"/>
            <ac:spMk id="563" creationId="{6BAC196A-1679-C3C2-A806-282BD6C28988}"/>
          </ac:spMkLst>
        </pc:spChg>
      </pc:sldChg>
    </pc:docChg>
  </pc:docChgLst>
  <pc:docChgLst>
    <pc:chgData name="MURCIA HERNANDEZ OSCAR JAVIER" userId="265688b8-d711-4645-885a-d951eca209e7" providerId="ADAL" clId="{4913BCF2-5918-46B9-9ED7-E971AD2B5653}"/>
    <pc:docChg chg="undo redo custSel addSld delSld modSld sldOrd">
      <pc:chgData name="MURCIA HERNANDEZ OSCAR JAVIER" userId="265688b8-d711-4645-885a-d951eca209e7" providerId="ADAL" clId="{4913BCF2-5918-46B9-9ED7-E971AD2B5653}" dt="2024-08-10T04:28:55.007" v="8780" actId="14826"/>
      <pc:docMkLst>
        <pc:docMk/>
      </pc:docMkLst>
      <pc:sldChg chg="modSp add mod ord setBg">
        <pc:chgData name="MURCIA HERNANDEZ OSCAR JAVIER" userId="265688b8-d711-4645-885a-d951eca209e7" providerId="ADAL" clId="{4913BCF2-5918-46B9-9ED7-E971AD2B5653}" dt="2024-08-03T03:22:28.789" v="8593" actId="1076"/>
        <pc:sldMkLst>
          <pc:docMk/>
          <pc:sldMk cId="3775033392" sldId="261"/>
        </pc:sldMkLst>
        <pc:spChg chg="mod">
          <ac:chgData name="MURCIA HERNANDEZ OSCAR JAVIER" userId="265688b8-d711-4645-885a-d951eca209e7" providerId="ADAL" clId="{4913BCF2-5918-46B9-9ED7-E971AD2B5653}" dt="2024-08-03T03:22:28.789" v="8593" actId="1076"/>
          <ac:spMkLst>
            <pc:docMk/>
            <pc:sldMk cId="3775033392" sldId="261"/>
            <ac:spMk id="9" creationId="{E3B79777-82F9-4D23-8B05-39A87EF610D5}"/>
          </ac:spMkLst>
        </pc:spChg>
        <pc:spChg chg="mod">
          <ac:chgData name="MURCIA HERNANDEZ OSCAR JAVIER" userId="265688b8-d711-4645-885a-d951eca209e7" providerId="ADAL" clId="{4913BCF2-5918-46B9-9ED7-E971AD2B5653}" dt="2024-08-02T23:46:30.371" v="7650" actId="207"/>
          <ac:spMkLst>
            <pc:docMk/>
            <pc:sldMk cId="3775033392" sldId="261"/>
            <ac:spMk id="17" creationId="{FB76B3E3-8045-4D2D-9997-9359B6574447}"/>
          </ac:spMkLst>
        </pc:spChg>
        <pc:spChg chg="mod">
          <ac:chgData name="MURCIA HERNANDEZ OSCAR JAVIER" userId="265688b8-d711-4645-885a-d951eca209e7" providerId="ADAL" clId="{4913BCF2-5918-46B9-9ED7-E971AD2B5653}" dt="2024-08-02T23:30:03.552" v="7646" actId="255"/>
          <ac:spMkLst>
            <pc:docMk/>
            <pc:sldMk cId="3775033392" sldId="261"/>
            <ac:spMk id="18" creationId="{9E656542-B18B-443B-A92D-3773A0A54D05}"/>
          </ac:spMkLst>
        </pc:spChg>
        <pc:spChg chg="mod modVis">
          <ac:chgData name="MURCIA HERNANDEZ OSCAR JAVIER" userId="265688b8-d711-4645-885a-d951eca209e7" providerId="ADAL" clId="{4913BCF2-5918-46B9-9ED7-E971AD2B5653}" dt="2024-08-03T03:20:29.827" v="8586" actId="14430"/>
          <ac:spMkLst>
            <pc:docMk/>
            <pc:sldMk cId="3775033392" sldId="261"/>
            <ac:spMk id="19" creationId="{E7A5F4EB-6816-4B65-9B90-8FC11DAC7D65}"/>
          </ac:spMkLst>
        </pc:spChg>
        <pc:spChg chg="mod">
          <ac:chgData name="MURCIA HERNANDEZ OSCAR JAVIER" userId="265688b8-d711-4645-885a-d951eca209e7" providerId="ADAL" clId="{4913BCF2-5918-46B9-9ED7-E971AD2B5653}" dt="2024-08-03T03:20:54.408" v="8588" actId="339"/>
          <ac:spMkLst>
            <pc:docMk/>
            <pc:sldMk cId="3775033392" sldId="261"/>
            <ac:spMk id="20" creationId="{BB0D05E1-6E29-47AB-8759-56BA40CC8FAD}"/>
          </ac:spMkLst>
        </pc:spChg>
        <pc:picChg chg="mod modVis">
          <ac:chgData name="MURCIA HERNANDEZ OSCAR JAVIER" userId="265688b8-d711-4645-885a-d951eca209e7" providerId="ADAL" clId="{4913BCF2-5918-46B9-9ED7-E971AD2B5653}" dt="2024-08-03T03:22:21.764" v="8592" actId="29295"/>
          <ac:picMkLst>
            <pc:docMk/>
            <pc:sldMk cId="3775033392" sldId="261"/>
            <ac:picMk id="5" creationId="{E60683C8-0BEE-4927-8676-67932901FDC6}"/>
          </ac:picMkLst>
        </pc:picChg>
      </pc:sldChg>
      <pc:sldChg chg="modSp add mod setBg">
        <pc:chgData name="MURCIA HERNANDEZ OSCAR JAVIER" userId="265688b8-d711-4645-885a-d951eca209e7" providerId="ADAL" clId="{4913BCF2-5918-46B9-9ED7-E971AD2B5653}" dt="2024-08-03T03:15:31.939" v="8575" actId="339"/>
        <pc:sldMkLst>
          <pc:docMk/>
          <pc:sldMk cId="1758328243" sldId="267"/>
        </pc:sldMkLst>
        <pc:spChg chg="mod">
          <ac:chgData name="MURCIA HERNANDEZ OSCAR JAVIER" userId="265688b8-d711-4645-885a-d951eca209e7" providerId="ADAL" clId="{4913BCF2-5918-46B9-9ED7-E971AD2B5653}" dt="2024-08-03T03:15:31.939" v="8575" actId="339"/>
          <ac:spMkLst>
            <pc:docMk/>
            <pc:sldMk cId="1758328243" sldId="267"/>
            <ac:spMk id="5" creationId="{B112FFBD-D406-46CC-A8E2-759B03C9E21C}"/>
          </ac:spMkLst>
        </pc:spChg>
        <pc:spChg chg="mod">
          <ac:chgData name="MURCIA HERNANDEZ OSCAR JAVIER" userId="265688b8-d711-4645-885a-d951eca209e7" providerId="ADAL" clId="{4913BCF2-5918-46B9-9ED7-E971AD2B5653}" dt="2024-08-02T22:10:25.912" v="6719" actId="121"/>
          <ac:spMkLst>
            <pc:docMk/>
            <pc:sldMk cId="1758328243" sldId="267"/>
            <ac:spMk id="17" creationId="{F3C8BD9C-B949-4B81-9E66-B5A0AACD69A7}"/>
          </ac:spMkLst>
        </pc:spChg>
        <pc:spChg chg="mod">
          <ac:chgData name="MURCIA HERNANDEZ OSCAR JAVIER" userId="265688b8-d711-4645-885a-d951eca209e7" providerId="ADAL" clId="{4913BCF2-5918-46B9-9ED7-E971AD2B5653}" dt="2024-08-02T22:11:37.833" v="6725" actId="21"/>
          <ac:spMkLst>
            <pc:docMk/>
            <pc:sldMk cId="1758328243" sldId="267"/>
            <ac:spMk id="18" creationId="{15BAF981-613D-4EC3-B59D-3CB631740958}"/>
          </ac:spMkLst>
        </pc:spChg>
        <pc:spChg chg="mod">
          <ac:chgData name="MURCIA HERNANDEZ OSCAR JAVIER" userId="265688b8-d711-4645-885a-d951eca209e7" providerId="ADAL" clId="{4913BCF2-5918-46B9-9ED7-E971AD2B5653}" dt="2024-08-03T02:31:25.294" v="8456" actId="2711"/>
          <ac:spMkLst>
            <pc:docMk/>
            <pc:sldMk cId="1758328243" sldId="267"/>
            <ac:spMk id="20" creationId="{4875FB0C-87F7-4526-B417-A9B0C776A0F8}"/>
          </ac:spMkLst>
        </pc:spChg>
        <pc:spChg chg="mod">
          <ac:chgData name="MURCIA HERNANDEZ OSCAR JAVIER" userId="265688b8-d711-4645-885a-d951eca209e7" providerId="ADAL" clId="{4913BCF2-5918-46B9-9ED7-E971AD2B5653}" dt="2024-08-03T03:15:12.935" v="8572" actId="339"/>
          <ac:spMkLst>
            <pc:docMk/>
            <pc:sldMk cId="1758328243" sldId="267"/>
            <ac:spMk id="21" creationId="{A70CF2AA-E515-4DDA-8F47-A8526788A112}"/>
          </ac:spMkLst>
        </pc:spChg>
        <pc:spChg chg="mod">
          <ac:chgData name="MURCIA HERNANDEZ OSCAR JAVIER" userId="265688b8-d711-4645-885a-d951eca209e7" providerId="ADAL" clId="{4913BCF2-5918-46B9-9ED7-E971AD2B5653}" dt="2024-08-03T03:15:07.160" v="8571" actId="339"/>
          <ac:spMkLst>
            <pc:docMk/>
            <pc:sldMk cId="1758328243" sldId="267"/>
            <ac:spMk id="23" creationId="{3884C845-F6FB-414C-9413-BCB9513212EC}"/>
          </ac:spMkLst>
        </pc:spChg>
        <pc:spChg chg="mod">
          <ac:chgData name="MURCIA HERNANDEZ OSCAR JAVIER" userId="265688b8-d711-4645-885a-d951eca209e7" providerId="ADAL" clId="{4913BCF2-5918-46B9-9ED7-E971AD2B5653}" dt="2024-08-03T03:15:19.724" v="8573" actId="339"/>
          <ac:spMkLst>
            <pc:docMk/>
            <pc:sldMk cId="1758328243" sldId="267"/>
            <ac:spMk id="25" creationId="{029614CC-0E8C-4E4F-8F1E-1100A919026A}"/>
          </ac:spMkLst>
        </pc:spChg>
        <pc:spChg chg="mod">
          <ac:chgData name="MURCIA HERNANDEZ OSCAR JAVIER" userId="265688b8-d711-4645-885a-d951eca209e7" providerId="ADAL" clId="{4913BCF2-5918-46B9-9ED7-E971AD2B5653}" dt="2024-08-03T03:15:26.166" v="8574" actId="339"/>
          <ac:spMkLst>
            <pc:docMk/>
            <pc:sldMk cId="1758328243" sldId="267"/>
            <ac:spMk id="27" creationId="{6A3BEABE-5DF1-4154-8F2C-AB0AB0402855}"/>
          </ac:spMkLst>
        </pc:spChg>
        <pc:picChg chg="mod">
          <ac:chgData name="MURCIA HERNANDEZ OSCAR JAVIER" userId="265688b8-d711-4645-885a-d951eca209e7" providerId="ADAL" clId="{4913BCF2-5918-46B9-9ED7-E971AD2B5653}" dt="2024-08-02T22:09:33.812" v="6713" actId="14826"/>
          <ac:picMkLst>
            <pc:docMk/>
            <pc:sldMk cId="1758328243" sldId="267"/>
            <ac:picMk id="6" creationId="{DF6922A9-CA99-41D1-83A3-84893B45B2B2}"/>
          </ac:picMkLst>
        </pc:picChg>
      </pc:sldChg>
      <pc:sldChg chg="modSp add mod setBg">
        <pc:chgData name="MURCIA HERNANDEZ OSCAR JAVIER" userId="265688b8-d711-4645-885a-d951eca209e7" providerId="ADAL" clId="{4913BCF2-5918-46B9-9ED7-E971AD2B5653}" dt="2024-08-03T03:17:18.059" v="8579" actId="339"/>
        <pc:sldMkLst>
          <pc:docMk/>
          <pc:sldMk cId="210353132" sldId="272"/>
        </pc:sldMkLst>
        <pc:spChg chg="mod">
          <ac:chgData name="MURCIA HERNANDEZ OSCAR JAVIER" userId="265688b8-d711-4645-885a-d951eca209e7" providerId="ADAL" clId="{4913BCF2-5918-46B9-9ED7-E971AD2B5653}" dt="2024-08-03T03:14:31.988" v="8569" actId="339"/>
          <ac:spMkLst>
            <pc:docMk/>
            <pc:sldMk cId="210353132" sldId="272"/>
            <ac:spMk id="9" creationId="{4357B750-2C67-4952-B129-054FAA84F24C}"/>
          </ac:spMkLst>
        </pc:spChg>
        <pc:spChg chg="mod">
          <ac:chgData name="MURCIA HERNANDEZ OSCAR JAVIER" userId="265688b8-d711-4645-885a-d951eca209e7" providerId="ADAL" clId="{4913BCF2-5918-46B9-9ED7-E971AD2B5653}" dt="2024-08-03T03:17:18.059" v="8579" actId="339"/>
          <ac:spMkLst>
            <pc:docMk/>
            <pc:sldMk cId="210353132" sldId="272"/>
            <ac:spMk id="11" creationId="{FAA36E84-ED3C-4C44-825C-08C5CA1C7C13}"/>
          </ac:spMkLst>
        </pc:spChg>
        <pc:spChg chg="mod">
          <ac:chgData name="MURCIA HERNANDEZ OSCAR JAVIER" userId="265688b8-d711-4645-885a-d951eca209e7" providerId="ADAL" clId="{4913BCF2-5918-46B9-9ED7-E971AD2B5653}" dt="2024-08-03T03:17:02.873" v="8578" actId="339"/>
          <ac:spMkLst>
            <pc:docMk/>
            <pc:sldMk cId="210353132" sldId="272"/>
            <ac:spMk id="18" creationId="{81E3FB29-7312-4414-A0D5-0C8C3FCFD806}"/>
          </ac:spMkLst>
        </pc:spChg>
        <pc:spChg chg="mod modVis">
          <ac:chgData name="MURCIA HERNANDEZ OSCAR JAVIER" userId="265688b8-d711-4645-885a-d951eca209e7" providerId="ADAL" clId="{4913BCF2-5918-46B9-9ED7-E971AD2B5653}" dt="2024-08-02T22:25:07.993" v="6828" actId="14430"/>
          <ac:spMkLst>
            <pc:docMk/>
            <pc:sldMk cId="210353132" sldId="272"/>
            <ac:spMk id="27" creationId="{A9C356F0-BDBC-4399-98EC-895D685945A7}"/>
          </ac:spMkLst>
        </pc:spChg>
        <pc:spChg chg="mod">
          <ac:chgData name="MURCIA HERNANDEZ OSCAR JAVIER" userId="265688b8-d711-4645-885a-d951eca209e7" providerId="ADAL" clId="{4913BCF2-5918-46B9-9ED7-E971AD2B5653}" dt="2024-08-03T03:16:09.250" v="8577" actId="339"/>
          <ac:spMkLst>
            <pc:docMk/>
            <pc:sldMk cId="210353132" sldId="272"/>
            <ac:spMk id="28" creationId="{DFAF103A-E76C-466A-AEEC-998BDCA2E3A3}"/>
          </ac:spMkLst>
        </pc:spChg>
        <pc:picChg chg="mod">
          <ac:chgData name="MURCIA HERNANDEZ OSCAR JAVIER" userId="265688b8-d711-4645-885a-d951eca209e7" providerId="ADAL" clId="{4913BCF2-5918-46B9-9ED7-E971AD2B5653}" dt="2024-08-02T22:30:25.588" v="6833" actId="14826"/>
          <ac:picMkLst>
            <pc:docMk/>
            <pc:sldMk cId="210353132" sldId="272"/>
            <ac:picMk id="5" creationId="{16547D5D-99EB-47AB-8B4B-BAD8C7178048}"/>
          </ac:picMkLst>
        </pc:picChg>
      </pc:sldChg>
      <pc:sldChg chg="addSp delSp modSp add mod modAnim">
        <pc:chgData name="MURCIA HERNANDEZ OSCAR JAVIER" userId="265688b8-d711-4645-885a-d951eca209e7" providerId="ADAL" clId="{4913BCF2-5918-46B9-9ED7-E971AD2B5653}" dt="2024-08-10T04:17:20.825" v="8779" actId="1076"/>
        <pc:sldMkLst>
          <pc:docMk/>
          <pc:sldMk cId="0" sldId="273"/>
        </pc:sldMkLst>
        <pc:spChg chg="add mod">
          <ac:chgData name="MURCIA HERNANDEZ OSCAR JAVIER" userId="265688b8-d711-4645-885a-d951eca209e7" providerId="ADAL" clId="{4913BCF2-5918-46B9-9ED7-E971AD2B5653}" dt="2024-08-02T23:53:01.810" v="7675"/>
          <ac:spMkLst>
            <pc:docMk/>
            <pc:sldMk cId="0" sldId="273"/>
            <ac:spMk id="2" creationId="{9D7AAC74-70D5-F52B-81FA-45617DEC164F}"/>
          </ac:spMkLst>
        </pc:spChg>
        <pc:spChg chg="add mod">
          <ac:chgData name="MURCIA HERNANDEZ OSCAR JAVIER" userId="265688b8-d711-4645-885a-d951eca209e7" providerId="ADAL" clId="{4913BCF2-5918-46B9-9ED7-E971AD2B5653}" dt="2024-08-02T23:54:05.369" v="7681" actId="14100"/>
          <ac:spMkLst>
            <pc:docMk/>
            <pc:sldMk cId="0" sldId="273"/>
            <ac:spMk id="3" creationId="{CD893C48-096D-8777-B5BB-6D567C4FEE84}"/>
          </ac:spMkLst>
        </pc:spChg>
        <pc:spChg chg="add mod">
          <ac:chgData name="MURCIA HERNANDEZ OSCAR JAVIER" userId="265688b8-d711-4645-885a-d951eca209e7" providerId="ADAL" clId="{4913BCF2-5918-46B9-9ED7-E971AD2B5653}" dt="2024-08-03T00:51:05.759" v="8130" actId="339"/>
          <ac:spMkLst>
            <pc:docMk/>
            <pc:sldMk cId="0" sldId="273"/>
            <ac:spMk id="5" creationId="{66F15CBE-6846-AAA2-BE46-18A3002335F2}"/>
          </ac:spMkLst>
        </pc:spChg>
        <pc:spChg chg="mod">
          <ac:chgData name="MURCIA HERNANDEZ OSCAR JAVIER" userId="265688b8-d711-4645-885a-d951eca209e7" providerId="ADAL" clId="{4913BCF2-5918-46B9-9ED7-E971AD2B5653}" dt="2024-08-03T03:27:57.383" v="8599"/>
          <ac:spMkLst>
            <pc:docMk/>
            <pc:sldMk cId="0" sldId="273"/>
            <ac:spMk id="7" creationId="{F035B981-A62D-D379-BEB0-FF926CE52F0E}"/>
          </ac:spMkLst>
        </pc:spChg>
        <pc:spChg chg="mod">
          <ac:chgData name="MURCIA HERNANDEZ OSCAR JAVIER" userId="265688b8-d711-4645-885a-d951eca209e7" providerId="ADAL" clId="{4913BCF2-5918-46B9-9ED7-E971AD2B5653}" dt="2024-08-03T03:27:57.383" v="8599"/>
          <ac:spMkLst>
            <pc:docMk/>
            <pc:sldMk cId="0" sldId="273"/>
            <ac:spMk id="8" creationId="{68E45896-4E1C-7FD4-0097-DD112C0BDFB9}"/>
          </ac:spMkLst>
        </pc:spChg>
        <pc:spChg chg="mod">
          <ac:chgData name="MURCIA HERNANDEZ OSCAR JAVIER" userId="265688b8-d711-4645-885a-d951eca209e7" providerId="ADAL" clId="{4913BCF2-5918-46B9-9ED7-E971AD2B5653}" dt="2024-08-03T03:27:57.383" v="8599"/>
          <ac:spMkLst>
            <pc:docMk/>
            <pc:sldMk cId="0" sldId="273"/>
            <ac:spMk id="9" creationId="{B2318293-4B5D-945F-8DCE-07E4001BA5C3}"/>
          </ac:spMkLst>
        </pc:spChg>
        <pc:spChg chg="mod">
          <ac:chgData name="MURCIA HERNANDEZ OSCAR JAVIER" userId="265688b8-d711-4645-885a-d951eca209e7" providerId="ADAL" clId="{4913BCF2-5918-46B9-9ED7-E971AD2B5653}" dt="2024-08-03T03:27:57.383" v="8599"/>
          <ac:spMkLst>
            <pc:docMk/>
            <pc:sldMk cId="0" sldId="273"/>
            <ac:spMk id="10" creationId="{92C7D1D3-5E68-467E-5911-07E3896F2793}"/>
          </ac:spMkLst>
        </pc:spChg>
        <pc:spChg chg="mod">
          <ac:chgData name="MURCIA HERNANDEZ OSCAR JAVIER" userId="265688b8-d711-4645-885a-d951eca209e7" providerId="ADAL" clId="{4913BCF2-5918-46B9-9ED7-E971AD2B5653}" dt="2024-08-03T03:27:57.383" v="8599"/>
          <ac:spMkLst>
            <pc:docMk/>
            <pc:sldMk cId="0" sldId="273"/>
            <ac:spMk id="11" creationId="{172E464B-3C87-0342-5ED6-FCD06A015FAD}"/>
          </ac:spMkLst>
        </pc:spChg>
        <pc:spChg chg="mod">
          <ac:chgData name="MURCIA HERNANDEZ OSCAR JAVIER" userId="265688b8-d711-4645-885a-d951eca209e7" providerId="ADAL" clId="{4913BCF2-5918-46B9-9ED7-E971AD2B5653}" dt="2024-08-03T03:27:57.383" v="8599"/>
          <ac:spMkLst>
            <pc:docMk/>
            <pc:sldMk cId="0" sldId="273"/>
            <ac:spMk id="12" creationId="{56DF9EE8-02E7-A427-BBB6-7C566B451816}"/>
          </ac:spMkLst>
        </pc:spChg>
        <pc:spChg chg="mod">
          <ac:chgData name="MURCIA HERNANDEZ OSCAR JAVIER" userId="265688b8-d711-4645-885a-d951eca209e7" providerId="ADAL" clId="{4913BCF2-5918-46B9-9ED7-E971AD2B5653}" dt="2024-08-03T03:27:57.383" v="8599"/>
          <ac:spMkLst>
            <pc:docMk/>
            <pc:sldMk cId="0" sldId="273"/>
            <ac:spMk id="13" creationId="{C35EA997-97CB-2E22-CAC3-23B17180A0CD}"/>
          </ac:spMkLst>
        </pc:spChg>
        <pc:spChg chg="mod">
          <ac:chgData name="MURCIA HERNANDEZ OSCAR JAVIER" userId="265688b8-d711-4645-885a-d951eca209e7" providerId="ADAL" clId="{4913BCF2-5918-46B9-9ED7-E971AD2B5653}" dt="2024-08-03T03:27:57.383" v="8599"/>
          <ac:spMkLst>
            <pc:docMk/>
            <pc:sldMk cId="0" sldId="273"/>
            <ac:spMk id="14" creationId="{BE6D728A-3757-5F28-979C-93F8C4BA8F2C}"/>
          </ac:spMkLst>
        </pc:spChg>
        <pc:spChg chg="mod">
          <ac:chgData name="MURCIA HERNANDEZ OSCAR JAVIER" userId="265688b8-d711-4645-885a-d951eca209e7" providerId="ADAL" clId="{4913BCF2-5918-46B9-9ED7-E971AD2B5653}" dt="2024-08-03T03:27:57.383" v="8599"/>
          <ac:spMkLst>
            <pc:docMk/>
            <pc:sldMk cId="0" sldId="273"/>
            <ac:spMk id="15" creationId="{1FD56B9B-6655-3EE8-8475-2A4DFCC78B8D}"/>
          </ac:spMkLst>
        </pc:spChg>
        <pc:spChg chg="mod">
          <ac:chgData name="MURCIA HERNANDEZ OSCAR JAVIER" userId="265688b8-d711-4645-885a-d951eca209e7" providerId="ADAL" clId="{4913BCF2-5918-46B9-9ED7-E971AD2B5653}" dt="2024-08-03T03:27:57.383" v="8599"/>
          <ac:spMkLst>
            <pc:docMk/>
            <pc:sldMk cId="0" sldId="273"/>
            <ac:spMk id="16" creationId="{B6414135-BAEB-4EF1-FE6B-55F7B1EAB1E0}"/>
          </ac:spMkLst>
        </pc:spChg>
        <pc:spChg chg="mod">
          <ac:chgData name="MURCIA HERNANDEZ OSCAR JAVIER" userId="265688b8-d711-4645-885a-d951eca209e7" providerId="ADAL" clId="{4913BCF2-5918-46B9-9ED7-E971AD2B5653}" dt="2024-08-03T03:27:57.383" v="8599"/>
          <ac:spMkLst>
            <pc:docMk/>
            <pc:sldMk cId="0" sldId="273"/>
            <ac:spMk id="17" creationId="{2F974134-7420-666A-E657-84913120B4E8}"/>
          </ac:spMkLst>
        </pc:spChg>
        <pc:spChg chg="mod">
          <ac:chgData name="MURCIA HERNANDEZ OSCAR JAVIER" userId="265688b8-d711-4645-885a-d951eca209e7" providerId="ADAL" clId="{4913BCF2-5918-46B9-9ED7-E971AD2B5653}" dt="2024-08-03T03:27:57.383" v="8599"/>
          <ac:spMkLst>
            <pc:docMk/>
            <pc:sldMk cId="0" sldId="273"/>
            <ac:spMk id="18" creationId="{1DB71B71-DD5F-61E6-B0C2-01B6126942F2}"/>
          </ac:spMkLst>
        </pc:spChg>
        <pc:spChg chg="mod">
          <ac:chgData name="MURCIA HERNANDEZ OSCAR JAVIER" userId="265688b8-d711-4645-885a-d951eca209e7" providerId="ADAL" clId="{4913BCF2-5918-46B9-9ED7-E971AD2B5653}" dt="2024-08-03T03:27:57.383" v="8599"/>
          <ac:spMkLst>
            <pc:docMk/>
            <pc:sldMk cId="0" sldId="273"/>
            <ac:spMk id="19" creationId="{F85E21CB-F149-ED5D-C270-CC1F6762F750}"/>
          </ac:spMkLst>
        </pc:spChg>
        <pc:spChg chg="mod">
          <ac:chgData name="MURCIA HERNANDEZ OSCAR JAVIER" userId="265688b8-d711-4645-885a-d951eca209e7" providerId="ADAL" clId="{4913BCF2-5918-46B9-9ED7-E971AD2B5653}" dt="2024-08-10T04:04:10.952" v="8771" actId="20577"/>
          <ac:spMkLst>
            <pc:docMk/>
            <pc:sldMk cId="0" sldId="273"/>
            <ac:spMk id="53251" creationId="{00000000-0000-0000-0000-000000000000}"/>
          </ac:spMkLst>
        </pc:spChg>
        <pc:spChg chg="mod">
          <ac:chgData name="MURCIA HERNANDEZ OSCAR JAVIER" userId="265688b8-d711-4645-885a-d951eca209e7" providerId="ADAL" clId="{4913BCF2-5918-46B9-9ED7-E971AD2B5653}" dt="2024-08-02T23:54:59.572" v="7688" actId="2711"/>
          <ac:spMkLst>
            <pc:docMk/>
            <pc:sldMk cId="0" sldId="273"/>
            <ac:spMk id="53278" creationId="{00000000-0000-0000-0000-000000000000}"/>
          </ac:spMkLst>
        </pc:spChg>
        <pc:spChg chg="mod">
          <ac:chgData name="MURCIA HERNANDEZ OSCAR JAVIER" userId="265688b8-d711-4645-885a-d951eca209e7" providerId="ADAL" clId="{4913BCF2-5918-46B9-9ED7-E971AD2B5653}" dt="2024-08-02T23:54:59.572" v="7688" actId="2711"/>
          <ac:spMkLst>
            <pc:docMk/>
            <pc:sldMk cId="0" sldId="273"/>
            <ac:spMk id="53279" creationId="{00000000-0000-0000-0000-000000000000}"/>
          </ac:spMkLst>
        </pc:spChg>
        <pc:spChg chg="mod">
          <ac:chgData name="MURCIA HERNANDEZ OSCAR JAVIER" userId="265688b8-d711-4645-885a-d951eca209e7" providerId="ADAL" clId="{4913BCF2-5918-46B9-9ED7-E971AD2B5653}" dt="2024-08-02T23:54:59.572" v="7688" actId="2711"/>
          <ac:spMkLst>
            <pc:docMk/>
            <pc:sldMk cId="0" sldId="273"/>
            <ac:spMk id="53280" creationId="{00000000-0000-0000-0000-000000000000}"/>
          </ac:spMkLst>
        </pc:spChg>
        <pc:spChg chg="mod">
          <ac:chgData name="MURCIA HERNANDEZ OSCAR JAVIER" userId="265688b8-d711-4645-885a-d951eca209e7" providerId="ADAL" clId="{4913BCF2-5918-46B9-9ED7-E971AD2B5653}" dt="2024-08-02T23:54:59.572" v="7688" actId="2711"/>
          <ac:spMkLst>
            <pc:docMk/>
            <pc:sldMk cId="0" sldId="273"/>
            <ac:spMk id="53281" creationId="{00000000-0000-0000-0000-000000000000}"/>
          </ac:spMkLst>
        </pc:spChg>
        <pc:spChg chg="mod">
          <ac:chgData name="MURCIA HERNANDEZ OSCAR JAVIER" userId="265688b8-d711-4645-885a-d951eca209e7" providerId="ADAL" clId="{4913BCF2-5918-46B9-9ED7-E971AD2B5653}" dt="2024-08-02T23:54:59.572" v="7688" actId="2711"/>
          <ac:spMkLst>
            <pc:docMk/>
            <pc:sldMk cId="0" sldId="273"/>
            <ac:spMk id="53282" creationId="{00000000-0000-0000-0000-000000000000}"/>
          </ac:spMkLst>
        </pc:spChg>
        <pc:spChg chg="mod">
          <ac:chgData name="MURCIA HERNANDEZ OSCAR JAVIER" userId="265688b8-d711-4645-885a-d951eca209e7" providerId="ADAL" clId="{4913BCF2-5918-46B9-9ED7-E971AD2B5653}" dt="2024-08-02T23:55:17.466" v="7692" actId="20577"/>
          <ac:spMkLst>
            <pc:docMk/>
            <pc:sldMk cId="0" sldId="273"/>
            <ac:spMk id="53283" creationId="{00000000-0000-0000-0000-000000000000}"/>
          </ac:spMkLst>
        </pc:spChg>
        <pc:spChg chg="del mod">
          <ac:chgData name="MURCIA HERNANDEZ OSCAR JAVIER" userId="265688b8-d711-4645-885a-d951eca209e7" providerId="ADAL" clId="{4913BCF2-5918-46B9-9ED7-E971AD2B5653}" dt="2024-08-03T00:49:24.382" v="8125" actId="478"/>
          <ac:spMkLst>
            <pc:docMk/>
            <pc:sldMk cId="0" sldId="273"/>
            <ac:spMk id="53285" creationId="{00000000-0000-0000-0000-000000000000}"/>
          </ac:spMkLst>
        </pc:spChg>
        <pc:spChg chg="mod">
          <ac:chgData name="MURCIA HERNANDEZ OSCAR JAVIER" userId="265688b8-d711-4645-885a-d951eca209e7" providerId="ADAL" clId="{4913BCF2-5918-46B9-9ED7-E971AD2B5653}" dt="2024-08-03T00:33:59.966" v="7984" actId="1076"/>
          <ac:spMkLst>
            <pc:docMk/>
            <pc:sldMk cId="0" sldId="273"/>
            <ac:spMk id="53286" creationId="{00000000-0000-0000-0000-000000000000}"/>
          </ac:spMkLst>
        </pc:spChg>
        <pc:spChg chg="del">
          <ac:chgData name="MURCIA HERNANDEZ OSCAR JAVIER" userId="265688b8-d711-4645-885a-d951eca209e7" providerId="ADAL" clId="{4913BCF2-5918-46B9-9ED7-E971AD2B5653}" dt="2024-08-03T03:28:02.295" v="8601" actId="478"/>
          <ac:spMkLst>
            <pc:docMk/>
            <pc:sldMk cId="0" sldId="273"/>
            <ac:spMk id="53289" creationId="{00000000-0000-0000-0000-000000000000}"/>
          </ac:spMkLst>
        </pc:spChg>
        <pc:spChg chg="mod">
          <ac:chgData name="MURCIA HERNANDEZ OSCAR JAVIER" userId="265688b8-d711-4645-885a-d951eca209e7" providerId="ADAL" clId="{4913BCF2-5918-46B9-9ED7-E971AD2B5653}" dt="2024-08-03T00:25:26.905" v="7921" actId="20577"/>
          <ac:spMkLst>
            <pc:docMk/>
            <pc:sldMk cId="0" sldId="273"/>
            <ac:spMk id="53290" creationId="{00000000-0000-0000-0000-000000000000}"/>
          </ac:spMkLst>
        </pc:spChg>
        <pc:spChg chg="mod">
          <ac:chgData name="MURCIA HERNANDEZ OSCAR JAVIER" userId="265688b8-d711-4645-885a-d951eca209e7" providerId="ADAL" clId="{4913BCF2-5918-46B9-9ED7-E971AD2B5653}" dt="2024-08-10T04:05:27.531" v="8772"/>
          <ac:spMkLst>
            <pc:docMk/>
            <pc:sldMk cId="0" sldId="273"/>
            <ac:spMk id="53291" creationId="{00000000-0000-0000-0000-000000000000}"/>
          </ac:spMkLst>
        </pc:spChg>
        <pc:spChg chg="mod">
          <ac:chgData name="MURCIA HERNANDEZ OSCAR JAVIER" userId="265688b8-d711-4645-885a-d951eca209e7" providerId="ADAL" clId="{4913BCF2-5918-46B9-9ED7-E971AD2B5653}" dt="2024-08-10T04:17:20.825" v="8779" actId="1076"/>
          <ac:spMkLst>
            <pc:docMk/>
            <pc:sldMk cId="0" sldId="273"/>
            <ac:spMk id="53292" creationId="{00000000-0000-0000-0000-000000000000}"/>
          </ac:spMkLst>
        </pc:spChg>
        <pc:spChg chg="mod">
          <ac:chgData name="MURCIA HERNANDEZ OSCAR JAVIER" userId="265688b8-d711-4645-885a-d951eca209e7" providerId="ADAL" clId="{4913BCF2-5918-46B9-9ED7-E971AD2B5653}" dt="2024-08-03T00:35:58.407" v="8050" actId="20577"/>
          <ac:spMkLst>
            <pc:docMk/>
            <pc:sldMk cId="0" sldId="273"/>
            <ac:spMk id="53293" creationId="{00000000-0000-0000-0000-000000000000}"/>
          </ac:spMkLst>
        </pc:spChg>
        <pc:spChg chg="mod">
          <ac:chgData name="MURCIA HERNANDEZ OSCAR JAVIER" userId="265688b8-d711-4645-885a-d951eca209e7" providerId="ADAL" clId="{4913BCF2-5918-46B9-9ED7-E971AD2B5653}" dt="2024-08-03T00:38:47.618" v="8096" actId="20577"/>
          <ac:spMkLst>
            <pc:docMk/>
            <pc:sldMk cId="0" sldId="273"/>
            <ac:spMk id="53294" creationId="{00000000-0000-0000-0000-000000000000}"/>
          </ac:spMkLst>
        </pc:spChg>
        <pc:grpChg chg="add mod">
          <ac:chgData name="MURCIA HERNANDEZ OSCAR JAVIER" userId="265688b8-d711-4645-885a-d951eca209e7" providerId="ADAL" clId="{4913BCF2-5918-46B9-9ED7-E971AD2B5653}" dt="2024-08-03T03:28:04.675" v="8602" actId="1076"/>
          <ac:grpSpMkLst>
            <pc:docMk/>
            <pc:sldMk cId="0" sldId="273"/>
            <ac:grpSpMk id="6" creationId="{485F140D-6A83-939C-AAC9-BBD2E617EE7B}"/>
          </ac:grpSpMkLst>
        </pc:grpChg>
        <pc:picChg chg="mod">
          <ac:chgData name="MURCIA HERNANDEZ OSCAR JAVIER" userId="265688b8-d711-4645-885a-d951eca209e7" providerId="ADAL" clId="{4913BCF2-5918-46B9-9ED7-E971AD2B5653}" dt="2024-08-03T00:49:31.772" v="8127" actId="1076"/>
          <ac:picMkLst>
            <pc:docMk/>
            <pc:sldMk cId="0" sldId="273"/>
            <ac:picMk id="53250" creationId="{00000000-0000-0000-0000-000000000000}"/>
          </ac:picMkLst>
        </pc:picChg>
      </pc:sldChg>
      <pc:sldChg chg="addSp delSp modSp add mod addAnim delAnim">
        <pc:chgData name="MURCIA HERNANDEZ OSCAR JAVIER" userId="265688b8-d711-4645-885a-d951eca209e7" providerId="ADAL" clId="{4913BCF2-5918-46B9-9ED7-E971AD2B5653}" dt="2024-08-03T03:26:48.359" v="8598" actId="339"/>
        <pc:sldMkLst>
          <pc:docMk/>
          <pc:sldMk cId="1223748325" sldId="460"/>
        </pc:sldMkLst>
        <pc:spChg chg="add mod">
          <ac:chgData name="MURCIA HERNANDEZ OSCAR JAVIER" userId="265688b8-d711-4645-885a-d951eca209e7" providerId="ADAL" clId="{4913BCF2-5918-46B9-9ED7-E971AD2B5653}" dt="2024-08-03T01:05:49.523" v="8226" actId="1076"/>
          <ac:spMkLst>
            <pc:docMk/>
            <pc:sldMk cId="1223748325" sldId="460"/>
            <ac:spMk id="8" creationId="{9B9B9AB9-4227-BC47-7C5B-1151DAD36C7F}"/>
          </ac:spMkLst>
        </pc:spChg>
        <pc:spChg chg="mod">
          <ac:chgData name="MURCIA HERNANDEZ OSCAR JAVIER" userId="265688b8-d711-4645-885a-d951eca209e7" providerId="ADAL" clId="{4913BCF2-5918-46B9-9ED7-E971AD2B5653}" dt="2024-08-03T03:02:30.407" v="8528" actId="14100"/>
          <ac:spMkLst>
            <pc:docMk/>
            <pc:sldMk cId="1223748325" sldId="460"/>
            <ac:spMk id="233" creationId="{00000000-0000-0000-0000-000000000000}"/>
          </ac:spMkLst>
        </pc:spChg>
        <pc:spChg chg="mod modVis">
          <ac:chgData name="MURCIA HERNANDEZ OSCAR JAVIER" userId="265688b8-d711-4645-885a-d951eca209e7" providerId="ADAL" clId="{4913BCF2-5918-46B9-9ED7-E971AD2B5653}" dt="2024-08-03T01:10:03.181" v="8245" actId="14430"/>
          <ac:spMkLst>
            <pc:docMk/>
            <pc:sldMk cId="1223748325" sldId="460"/>
            <ac:spMk id="366" creationId="{00000000-0000-0000-0000-000000000000}"/>
          </ac:spMkLst>
        </pc:spChg>
        <pc:spChg chg="mod">
          <ac:chgData name="MURCIA HERNANDEZ OSCAR JAVIER" userId="265688b8-d711-4645-885a-d951eca209e7" providerId="ADAL" clId="{4913BCF2-5918-46B9-9ED7-E971AD2B5653}" dt="2024-08-03T03:03:45.838" v="8538" actId="1076"/>
          <ac:spMkLst>
            <pc:docMk/>
            <pc:sldMk cId="1223748325" sldId="460"/>
            <ac:spMk id="367" creationId="{00000000-0000-0000-0000-000000000000}"/>
          </ac:spMkLst>
        </pc:spChg>
        <pc:spChg chg="mod modVis">
          <ac:chgData name="MURCIA HERNANDEZ OSCAR JAVIER" userId="265688b8-d711-4645-885a-d951eca209e7" providerId="ADAL" clId="{4913BCF2-5918-46B9-9ED7-E971AD2B5653}" dt="2024-08-03T01:09:32.552" v="8240" actId="14430"/>
          <ac:spMkLst>
            <pc:docMk/>
            <pc:sldMk cId="1223748325" sldId="460"/>
            <ac:spMk id="368" creationId="{00000000-0000-0000-0000-000000000000}"/>
          </ac:spMkLst>
        </pc:spChg>
        <pc:spChg chg="mod">
          <ac:chgData name="MURCIA HERNANDEZ OSCAR JAVIER" userId="265688b8-d711-4645-885a-d951eca209e7" providerId="ADAL" clId="{4913BCF2-5918-46B9-9ED7-E971AD2B5653}" dt="2024-08-03T03:03:57.301" v="8540" actId="1076"/>
          <ac:spMkLst>
            <pc:docMk/>
            <pc:sldMk cId="1223748325" sldId="460"/>
            <ac:spMk id="369" creationId="{00000000-0000-0000-0000-000000000000}"/>
          </ac:spMkLst>
        </pc:spChg>
        <pc:spChg chg="mod modVis">
          <ac:chgData name="MURCIA HERNANDEZ OSCAR JAVIER" userId="265688b8-d711-4645-885a-d951eca209e7" providerId="ADAL" clId="{4913BCF2-5918-46B9-9ED7-E971AD2B5653}" dt="2024-08-03T01:09:46.939" v="8242" actId="14430"/>
          <ac:spMkLst>
            <pc:docMk/>
            <pc:sldMk cId="1223748325" sldId="460"/>
            <ac:spMk id="370" creationId="{00000000-0000-0000-0000-000000000000}"/>
          </ac:spMkLst>
        </pc:spChg>
        <pc:spChg chg="mod">
          <ac:chgData name="MURCIA HERNANDEZ OSCAR JAVIER" userId="265688b8-d711-4645-885a-d951eca209e7" providerId="ADAL" clId="{4913BCF2-5918-46B9-9ED7-E971AD2B5653}" dt="2024-08-03T01:10:33.496" v="8246" actId="2711"/>
          <ac:spMkLst>
            <pc:docMk/>
            <pc:sldMk cId="1223748325" sldId="460"/>
            <ac:spMk id="371" creationId="{00000000-0000-0000-0000-000000000000}"/>
          </ac:spMkLst>
        </pc:spChg>
        <pc:spChg chg="mod">
          <ac:chgData name="MURCIA HERNANDEZ OSCAR JAVIER" userId="265688b8-d711-4645-885a-d951eca209e7" providerId="ADAL" clId="{4913BCF2-5918-46B9-9ED7-E971AD2B5653}" dt="2024-08-03T03:03:45.838" v="8538" actId="1076"/>
          <ac:spMkLst>
            <pc:docMk/>
            <pc:sldMk cId="1223748325" sldId="460"/>
            <ac:spMk id="372" creationId="{00000000-0000-0000-0000-000000000000}"/>
          </ac:spMkLst>
        </pc:spChg>
        <pc:spChg chg="del">
          <ac:chgData name="MURCIA HERNANDEZ OSCAR JAVIER" userId="265688b8-d711-4645-885a-d951eca209e7" providerId="ADAL" clId="{4913BCF2-5918-46B9-9ED7-E971AD2B5653}" dt="2024-08-03T01:06:37.357" v="8228" actId="478"/>
          <ac:spMkLst>
            <pc:docMk/>
            <pc:sldMk cId="1223748325" sldId="460"/>
            <ac:spMk id="373" creationId="{00000000-0000-0000-0000-000000000000}"/>
          </ac:spMkLst>
        </pc:spChg>
        <pc:spChg chg="mod">
          <ac:chgData name="MURCIA HERNANDEZ OSCAR JAVIER" userId="265688b8-d711-4645-885a-d951eca209e7" providerId="ADAL" clId="{4913BCF2-5918-46B9-9ED7-E971AD2B5653}" dt="2024-08-03T03:03:53.637" v="8539" actId="1076"/>
          <ac:spMkLst>
            <pc:docMk/>
            <pc:sldMk cId="1223748325" sldId="460"/>
            <ac:spMk id="374" creationId="{00000000-0000-0000-0000-000000000000}"/>
          </ac:spMkLst>
        </pc:spChg>
        <pc:spChg chg="del">
          <ac:chgData name="MURCIA HERNANDEZ OSCAR JAVIER" userId="265688b8-d711-4645-885a-d951eca209e7" providerId="ADAL" clId="{4913BCF2-5918-46B9-9ED7-E971AD2B5653}" dt="2024-08-03T01:06:35.578" v="8227" actId="478"/>
          <ac:spMkLst>
            <pc:docMk/>
            <pc:sldMk cId="1223748325" sldId="460"/>
            <ac:spMk id="375" creationId="{00000000-0000-0000-0000-000000000000}"/>
          </ac:spMkLst>
        </pc:spChg>
        <pc:spChg chg="add del mod modVis">
          <ac:chgData name="MURCIA HERNANDEZ OSCAR JAVIER" userId="265688b8-d711-4645-885a-d951eca209e7" providerId="ADAL" clId="{4913BCF2-5918-46B9-9ED7-E971AD2B5653}" dt="2024-08-03T01:09:28.769" v="8239" actId="14430"/>
          <ac:spMkLst>
            <pc:docMk/>
            <pc:sldMk cId="1223748325" sldId="460"/>
            <ac:spMk id="376" creationId="{00000000-0000-0000-0000-000000000000}"/>
          </ac:spMkLst>
        </pc:spChg>
        <pc:spChg chg="mod">
          <ac:chgData name="MURCIA HERNANDEZ OSCAR JAVIER" userId="265688b8-d711-4645-885a-d951eca209e7" providerId="ADAL" clId="{4913BCF2-5918-46B9-9ED7-E971AD2B5653}" dt="2024-08-03T01:05:31.802" v="8224" actId="1076"/>
          <ac:spMkLst>
            <pc:docMk/>
            <pc:sldMk cId="1223748325" sldId="460"/>
            <ac:spMk id="378" creationId="{00000000-0000-0000-0000-000000000000}"/>
          </ac:spMkLst>
        </pc:spChg>
        <pc:spChg chg="mod modVis">
          <ac:chgData name="MURCIA HERNANDEZ OSCAR JAVIER" userId="265688b8-d711-4645-885a-d951eca209e7" providerId="ADAL" clId="{4913BCF2-5918-46B9-9ED7-E971AD2B5653}" dt="2024-08-03T01:09:36.919" v="8241" actId="14430"/>
          <ac:spMkLst>
            <pc:docMk/>
            <pc:sldMk cId="1223748325" sldId="460"/>
            <ac:spMk id="379" creationId="{00000000-0000-0000-0000-000000000000}"/>
          </ac:spMkLst>
        </pc:spChg>
        <pc:spChg chg="mod">
          <ac:chgData name="MURCIA HERNANDEZ OSCAR JAVIER" userId="265688b8-d711-4645-885a-d951eca209e7" providerId="ADAL" clId="{4913BCF2-5918-46B9-9ED7-E971AD2B5653}" dt="2024-08-03T03:04:14.296" v="8543" actId="120"/>
          <ac:spMkLst>
            <pc:docMk/>
            <pc:sldMk cId="1223748325" sldId="460"/>
            <ac:spMk id="380" creationId="{00000000-0000-0000-0000-000000000000}"/>
          </ac:spMkLst>
        </pc:spChg>
        <pc:spChg chg="mod modVis">
          <ac:chgData name="MURCIA HERNANDEZ OSCAR JAVIER" userId="265688b8-d711-4645-885a-d951eca209e7" providerId="ADAL" clId="{4913BCF2-5918-46B9-9ED7-E971AD2B5653}" dt="2024-08-03T01:09:54.589" v="8244" actId="14430"/>
          <ac:spMkLst>
            <pc:docMk/>
            <pc:sldMk cId="1223748325" sldId="460"/>
            <ac:spMk id="381" creationId="{00000000-0000-0000-0000-000000000000}"/>
          </ac:spMkLst>
        </pc:spChg>
        <pc:spChg chg="mod">
          <ac:chgData name="MURCIA HERNANDEZ OSCAR JAVIER" userId="265688b8-d711-4645-885a-d951eca209e7" providerId="ADAL" clId="{4913BCF2-5918-46B9-9ED7-E971AD2B5653}" dt="2024-08-03T03:03:45.838" v="8538" actId="1076"/>
          <ac:spMkLst>
            <pc:docMk/>
            <pc:sldMk cId="1223748325" sldId="460"/>
            <ac:spMk id="382" creationId="{00000000-0000-0000-0000-000000000000}"/>
          </ac:spMkLst>
        </pc:spChg>
        <pc:spChg chg="mod modVis">
          <ac:chgData name="MURCIA HERNANDEZ OSCAR JAVIER" userId="265688b8-d711-4645-885a-d951eca209e7" providerId="ADAL" clId="{4913BCF2-5918-46B9-9ED7-E971AD2B5653}" dt="2024-08-03T01:09:50.382" v="8243" actId="14430"/>
          <ac:spMkLst>
            <pc:docMk/>
            <pc:sldMk cId="1223748325" sldId="460"/>
            <ac:spMk id="383" creationId="{00000000-0000-0000-0000-000000000000}"/>
          </ac:spMkLst>
        </pc:spChg>
        <pc:grpChg chg="mod">
          <ac:chgData name="MURCIA HERNANDEZ OSCAR JAVIER" userId="265688b8-d711-4645-885a-d951eca209e7" providerId="ADAL" clId="{4913BCF2-5918-46B9-9ED7-E971AD2B5653}" dt="2024-08-03T03:26:48.359" v="8598" actId="339"/>
          <ac:grpSpMkLst>
            <pc:docMk/>
            <pc:sldMk cId="1223748325" sldId="460"/>
            <ac:grpSpMk id="2" creationId="{BC79CF59-D10F-6B4A-A8AC-0462B27B1CB5}"/>
          </ac:grpSpMkLst>
        </pc:grpChg>
        <pc:grpChg chg="mod">
          <ac:chgData name="MURCIA HERNANDEZ OSCAR JAVIER" userId="265688b8-d711-4645-885a-d951eca209e7" providerId="ADAL" clId="{4913BCF2-5918-46B9-9ED7-E971AD2B5653}" dt="2024-08-03T03:26:48.359" v="8598" actId="339"/>
          <ac:grpSpMkLst>
            <pc:docMk/>
            <pc:sldMk cId="1223748325" sldId="460"/>
            <ac:grpSpMk id="3" creationId="{769E73F2-FFBB-F148-802D-93DDAD4EE7A7}"/>
          </ac:grpSpMkLst>
        </pc:grpChg>
        <pc:grpChg chg="mod">
          <ac:chgData name="MURCIA HERNANDEZ OSCAR JAVIER" userId="265688b8-d711-4645-885a-d951eca209e7" providerId="ADAL" clId="{4913BCF2-5918-46B9-9ED7-E971AD2B5653}" dt="2024-08-03T03:26:48.359" v="8598" actId="339"/>
          <ac:grpSpMkLst>
            <pc:docMk/>
            <pc:sldMk cId="1223748325" sldId="460"/>
            <ac:grpSpMk id="4" creationId="{F39BCC36-E304-0845-8397-F3882F14F6CB}"/>
          </ac:grpSpMkLst>
        </pc:grpChg>
        <pc:grpChg chg="mod">
          <ac:chgData name="MURCIA HERNANDEZ OSCAR JAVIER" userId="265688b8-d711-4645-885a-d951eca209e7" providerId="ADAL" clId="{4913BCF2-5918-46B9-9ED7-E971AD2B5653}" dt="2024-08-03T03:26:48.359" v="8598" actId="339"/>
          <ac:grpSpMkLst>
            <pc:docMk/>
            <pc:sldMk cId="1223748325" sldId="460"/>
            <ac:grpSpMk id="5" creationId="{A2ABEA00-1D79-2D43-B7AE-84296D451835}"/>
          </ac:grpSpMkLst>
        </pc:grpChg>
        <pc:grpChg chg="mod">
          <ac:chgData name="MURCIA HERNANDEZ OSCAR JAVIER" userId="265688b8-d711-4645-885a-d951eca209e7" providerId="ADAL" clId="{4913BCF2-5918-46B9-9ED7-E971AD2B5653}" dt="2024-08-03T03:26:48.359" v="8598" actId="339"/>
          <ac:grpSpMkLst>
            <pc:docMk/>
            <pc:sldMk cId="1223748325" sldId="460"/>
            <ac:grpSpMk id="6" creationId="{84E685FC-B712-674E-A23B-3CC5B573E274}"/>
          </ac:grpSpMkLst>
        </pc:grpChg>
        <pc:grpChg chg="mod">
          <ac:chgData name="MURCIA HERNANDEZ OSCAR JAVIER" userId="265688b8-d711-4645-885a-d951eca209e7" providerId="ADAL" clId="{4913BCF2-5918-46B9-9ED7-E971AD2B5653}" dt="2024-08-03T03:26:48.359" v="8598" actId="339"/>
          <ac:grpSpMkLst>
            <pc:docMk/>
            <pc:sldMk cId="1223748325" sldId="460"/>
            <ac:grpSpMk id="7" creationId="{2D46301E-2AC2-2C4E-8322-751CEF8A574E}"/>
          </ac:grpSpMkLst>
        </pc:grpChg>
      </pc:sldChg>
      <pc:sldChg chg="addSp delSp modSp mod ord">
        <pc:chgData name="MURCIA HERNANDEZ OSCAR JAVIER" userId="265688b8-d711-4645-885a-d951eca209e7" providerId="ADAL" clId="{4913BCF2-5918-46B9-9ED7-E971AD2B5653}" dt="2024-08-03T03:26:03.307" v="8597" actId="339"/>
        <pc:sldMkLst>
          <pc:docMk/>
          <pc:sldMk cId="674720165" sldId="4083"/>
        </pc:sldMkLst>
        <pc:spChg chg="add mod">
          <ac:chgData name="MURCIA HERNANDEZ OSCAR JAVIER" userId="265688b8-d711-4645-885a-d951eca209e7" providerId="ADAL" clId="{4913BCF2-5918-46B9-9ED7-E971AD2B5653}" dt="2024-08-03T03:25:05.835" v="8595" actId="339"/>
          <ac:spMkLst>
            <pc:docMk/>
            <pc:sldMk cId="674720165" sldId="4083"/>
            <ac:spMk id="3" creationId="{66C994B8-2C4A-3B8E-0353-878F446C75FF}"/>
          </ac:spMkLst>
        </pc:spChg>
        <pc:spChg chg="add mod">
          <ac:chgData name="MURCIA HERNANDEZ OSCAR JAVIER" userId="265688b8-d711-4645-885a-d951eca209e7" providerId="ADAL" clId="{4913BCF2-5918-46B9-9ED7-E971AD2B5653}" dt="2024-08-03T03:25:05.835" v="8595" actId="339"/>
          <ac:spMkLst>
            <pc:docMk/>
            <pc:sldMk cId="674720165" sldId="4083"/>
            <ac:spMk id="4" creationId="{17E9DEE9-31D9-C9C2-186D-0A20A60FCF42}"/>
          </ac:spMkLst>
        </pc:spChg>
        <pc:spChg chg="mod">
          <ac:chgData name="MURCIA HERNANDEZ OSCAR JAVIER" userId="265688b8-d711-4645-885a-d951eca209e7" providerId="ADAL" clId="{4913BCF2-5918-46B9-9ED7-E971AD2B5653}" dt="2024-08-03T03:25:14.492" v="8596" actId="339"/>
          <ac:spMkLst>
            <pc:docMk/>
            <pc:sldMk cId="674720165" sldId="4083"/>
            <ac:spMk id="117" creationId="{9F3513C5-5137-3FF1-DD5E-CFC183993D67}"/>
          </ac:spMkLst>
        </pc:spChg>
        <pc:spChg chg="mod">
          <ac:chgData name="MURCIA HERNANDEZ OSCAR JAVIER" userId="265688b8-d711-4645-885a-d951eca209e7" providerId="ADAL" clId="{4913BCF2-5918-46B9-9ED7-E971AD2B5653}" dt="2024-08-03T03:26:03.307" v="8597" actId="339"/>
          <ac:spMkLst>
            <pc:docMk/>
            <pc:sldMk cId="674720165" sldId="4083"/>
            <ac:spMk id="216" creationId="{075DF162-9C97-258D-CEF9-DF59C66ECBE2}"/>
          </ac:spMkLst>
        </pc:spChg>
        <pc:spChg chg="mod">
          <ac:chgData name="MURCIA HERNANDEZ OSCAR JAVIER" userId="265688b8-d711-4645-885a-d951eca209e7" providerId="ADAL" clId="{4913BCF2-5918-46B9-9ED7-E971AD2B5653}" dt="2024-08-03T03:26:03.307" v="8597" actId="339"/>
          <ac:spMkLst>
            <pc:docMk/>
            <pc:sldMk cId="674720165" sldId="4083"/>
            <ac:spMk id="280" creationId="{52DA26B0-C6FE-0B80-BCDD-E6E571567BA7}"/>
          </ac:spMkLst>
        </pc:spChg>
        <pc:spChg chg="mod">
          <ac:chgData name="MURCIA HERNANDEZ OSCAR JAVIER" userId="265688b8-d711-4645-885a-d951eca209e7" providerId="ADAL" clId="{4913BCF2-5918-46B9-9ED7-E971AD2B5653}" dt="2024-08-03T03:26:03.307" v="8597" actId="339"/>
          <ac:spMkLst>
            <pc:docMk/>
            <pc:sldMk cId="674720165" sldId="4083"/>
            <ac:spMk id="342" creationId="{5F3DE075-C060-7FDB-ACEE-96AF0321F038}"/>
          </ac:spMkLst>
        </pc:spChg>
        <pc:spChg chg="mod modVis">
          <ac:chgData name="MURCIA HERNANDEZ OSCAR JAVIER" userId="265688b8-d711-4645-885a-d951eca209e7" providerId="ADAL" clId="{4913BCF2-5918-46B9-9ED7-E971AD2B5653}" dt="2024-08-03T00:59:51.521" v="8199" actId="14430"/>
          <ac:spMkLst>
            <pc:docMk/>
            <pc:sldMk cId="674720165" sldId="4083"/>
            <ac:spMk id="345" creationId="{CD9346DA-BAB3-F05A-8F0A-597A28C3934A}"/>
          </ac:spMkLst>
        </pc:spChg>
        <pc:spChg chg="mod">
          <ac:chgData name="MURCIA HERNANDEZ OSCAR JAVIER" userId="265688b8-d711-4645-885a-d951eca209e7" providerId="ADAL" clId="{4913BCF2-5918-46B9-9ED7-E971AD2B5653}" dt="2024-08-03T03:25:05.835" v="8595" actId="339"/>
          <ac:spMkLst>
            <pc:docMk/>
            <pc:sldMk cId="674720165" sldId="4083"/>
            <ac:spMk id="346" creationId="{4B809D55-28B9-8F01-68A2-82E7B7B82B84}"/>
          </ac:spMkLst>
        </pc:spChg>
        <pc:spChg chg="del">
          <ac:chgData name="MURCIA HERNANDEZ OSCAR JAVIER" userId="265688b8-d711-4645-885a-d951eca209e7" providerId="ADAL" clId="{4913BCF2-5918-46B9-9ED7-E971AD2B5653}" dt="2024-08-03T01:03:19.774" v="8210" actId="478"/>
          <ac:spMkLst>
            <pc:docMk/>
            <pc:sldMk cId="674720165" sldId="4083"/>
            <ac:spMk id="347" creationId="{29634B66-B384-CD79-5703-A1505F52A04D}"/>
          </ac:spMkLst>
        </pc:spChg>
        <pc:spChg chg="mod">
          <ac:chgData name="MURCIA HERNANDEZ OSCAR JAVIER" userId="265688b8-d711-4645-885a-d951eca209e7" providerId="ADAL" clId="{4913BCF2-5918-46B9-9ED7-E971AD2B5653}" dt="2024-08-03T00:42:45.009" v="8099"/>
          <ac:spMkLst>
            <pc:docMk/>
            <pc:sldMk cId="674720165" sldId="4083"/>
            <ac:spMk id="348" creationId="{2941BE0A-F2DC-C8DC-84BA-17D108DBA8E1}"/>
          </ac:spMkLst>
        </pc:spChg>
        <pc:spChg chg="mod">
          <ac:chgData name="MURCIA HERNANDEZ OSCAR JAVIER" userId="265688b8-d711-4645-885a-d951eca209e7" providerId="ADAL" clId="{4913BCF2-5918-46B9-9ED7-E971AD2B5653}" dt="2024-08-03T01:00:16.998" v="8202" actId="1076"/>
          <ac:spMkLst>
            <pc:docMk/>
            <pc:sldMk cId="674720165" sldId="4083"/>
            <ac:spMk id="349" creationId="{25437ABD-3A73-7F57-677F-9DA255BFFA94}"/>
          </ac:spMkLst>
        </pc:spChg>
        <pc:spChg chg="mod">
          <ac:chgData name="MURCIA HERNANDEZ OSCAR JAVIER" userId="265688b8-d711-4645-885a-d951eca209e7" providerId="ADAL" clId="{4913BCF2-5918-46B9-9ED7-E971AD2B5653}" dt="2024-08-03T01:08:02.753" v="8233" actId="207"/>
          <ac:spMkLst>
            <pc:docMk/>
            <pc:sldMk cId="674720165" sldId="4083"/>
            <ac:spMk id="350" creationId="{0EB88B92-56DE-DE76-5026-0C81E24A39E8}"/>
          </ac:spMkLst>
        </pc:spChg>
        <pc:spChg chg="mod">
          <ac:chgData name="MURCIA HERNANDEZ OSCAR JAVIER" userId="265688b8-d711-4645-885a-d951eca209e7" providerId="ADAL" clId="{4913BCF2-5918-46B9-9ED7-E971AD2B5653}" dt="2024-08-03T03:01:37.734" v="8524" actId="948"/>
          <ac:spMkLst>
            <pc:docMk/>
            <pc:sldMk cId="674720165" sldId="4083"/>
            <ac:spMk id="351" creationId="{BC90564B-992D-1FFE-09EC-B763D066D35A}"/>
          </ac:spMkLst>
        </pc:spChg>
        <pc:spChg chg="mod">
          <ac:chgData name="MURCIA HERNANDEZ OSCAR JAVIER" userId="265688b8-d711-4645-885a-d951eca209e7" providerId="ADAL" clId="{4913BCF2-5918-46B9-9ED7-E971AD2B5653}" dt="2024-08-03T01:07:50.563" v="8232" actId="207"/>
          <ac:spMkLst>
            <pc:docMk/>
            <pc:sldMk cId="674720165" sldId="4083"/>
            <ac:spMk id="352" creationId="{42F3545B-9C37-F755-9E4F-A76A4E9479AB}"/>
          </ac:spMkLst>
        </pc:spChg>
        <pc:spChg chg="mod">
          <ac:chgData name="MURCIA HERNANDEZ OSCAR JAVIER" userId="265688b8-d711-4645-885a-d951eca209e7" providerId="ADAL" clId="{4913BCF2-5918-46B9-9ED7-E971AD2B5653}" dt="2024-08-03T03:01:45.673" v="8525" actId="948"/>
          <ac:spMkLst>
            <pc:docMk/>
            <pc:sldMk cId="674720165" sldId="4083"/>
            <ac:spMk id="353" creationId="{A7D596AF-7DD6-8376-44B4-77996217705B}"/>
          </ac:spMkLst>
        </pc:spChg>
        <pc:spChg chg="mod">
          <ac:chgData name="MURCIA HERNANDEZ OSCAR JAVIER" userId="265688b8-d711-4645-885a-d951eca209e7" providerId="ADAL" clId="{4913BCF2-5918-46B9-9ED7-E971AD2B5653}" dt="2024-08-03T01:07:41.385" v="8231" actId="207"/>
          <ac:spMkLst>
            <pc:docMk/>
            <pc:sldMk cId="674720165" sldId="4083"/>
            <ac:spMk id="354" creationId="{934146F1-A096-02AB-B8BE-F99AA303AFD3}"/>
          </ac:spMkLst>
        </pc:spChg>
        <pc:spChg chg="mod">
          <ac:chgData name="MURCIA HERNANDEZ OSCAR JAVIER" userId="265688b8-d711-4645-885a-d951eca209e7" providerId="ADAL" clId="{4913BCF2-5918-46B9-9ED7-E971AD2B5653}" dt="2024-08-03T03:02:04.839" v="8527" actId="14100"/>
          <ac:spMkLst>
            <pc:docMk/>
            <pc:sldMk cId="674720165" sldId="4083"/>
            <ac:spMk id="355" creationId="{9F2B5164-B5BC-20B5-9DFF-945D5C331E0C}"/>
          </ac:spMkLst>
        </pc:spChg>
      </pc:sldChg>
      <pc:sldChg chg="addSp delSp modSp mod">
        <pc:chgData name="MURCIA HERNANDEZ OSCAR JAVIER" userId="265688b8-d711-4645-885a-d951eca209e7" providerId="ADAL" clId="{4913BCF2-5918-46B9-9ED7-E971AD2B5653}" dt="2024-08-10T04:02:54.332" v="8760" actId="20577"/>
        <pc:sldMkLst>
          <pc:docMk/>
          <pc:sldMk cId="3344034238" sldId="4084"/>
        </pc:sldMkLst>
        <pc:spChg chg="add mod">
          <ac:chgData name="MURCIA HERNANDEZ OSCAR JAVIER" userId="265688b8-d711-4645-885a-d951eca209e7" providerId="ADAL" clId="{4913BCF2-5918-46B9-9ED7-E971AD2B5653}" dt="2024-08-02T22:43:36.356" v="7124"/>
          <ac:spMkLst>
            <pc:docMk/>
            <pc:sldMk cId="3344034238" sldId="4084"/>
            <ac:spMk id="2" creationId="{9DAD3747-1BDE-DF4E-DF40-7CDEA457E01C}"/>
          </ac:spMkLst>
        </pc:spChg>
        <pc:spChg chg="mod">
          <ac:chgData name="MURCIA HERNANDEZ OSCAR JAVIER" userId="265688b8-d711-4645-885a-d951eca209e7" providerId="ADAL" clId="{4913BCF2-5918-46B9-9ED7-E971AD2B5653}" dt="2024-08-02T22:44:01.171" v="7128" actId="1076"/>
          <ac:spMkLst>
            <pc:docMk/>
            <pc:sldMk cId="3344034238" sldId="4084"/>
            <ac:spMk id="4" creationId="{08C15490-265B-76A7-74BF-9C0B0E9CA2DA}"/>
          </ac:spMkLst>
        </pc:spChg>
        <pc:spChg chg="mod">
          <ac:chgData name="MURCIA HERNANDEZ OSCAR JAVIER" userId="265688b8-d711-4645-885a-d951eca209e7" providerId="ADAL" clId="{4913BCF2-5918-46B9-9ED7-E971AD2B5653}" dt="2024-08-02T22:44:01.171" v="7128" actId="1076"/>
          <ac:spMkLst>
            <pc:docMk/>
            <pc:sldMk cId="3344034238" sldId="4084"/>
            <ac:spMk id="8" creationId="{BB207DCA-5591-4E76-7AA6-2F74F5228D2B}"/>
          </ac:spMkLst>
        </pc:spChg>
        <pc:spChg chg="mod">
          <ac:chgData name="MURCIA HERNANDEZ OSCAR JAVIER" userId="265688b8-d711-4645-885a-d951eca209e7" providerId="ADAL" clId="{4913BCF2-5918-46B9-9ED7-E971AD2B5653}" dt="2024-08-02T22:45:35.284" v="7141" actId="1076"/>
          <ac:spMkLst>
            <pc:docMk/>
            <pc:sldMk cId="3344034238" sldId="4084"/>
            <ac:spMk id="10" creationId="{2CDE8DD4-8B73-39A1-D907-2086A516793B}"/>
          </ac:spMkLst>
        </pc:spChg>
        <pc:spChg chg="mod">
          <ac:chgData name="MURCIA HERNANDEZ OSCAR JAVIER" userId="265688b8-d711-4645-885a-d951eca209e7" providerId="ADAL" clId="{4913BCF2-5918-46B9-9ED7-E971AD2B5653}" dt="2024-08-02T22:45:35.284" v="7141" actId="1076"/>
          <ac:spMkLst>
            <pc:docMk/>
            <pc:sldMk cId="3344034238" sldId="4084"/>
            <ac:spMk id="11" creationId="{446FDE1E-91B6-2C58-EB23-1AFEE333DC56}"/>
          </ac:spMkLst>
        </pc:spChg>
        <pc:spChg chg="mod">
          <ac:chgData name="MURCIA HERNANDEZ OSCAR JAVIER" userId="265688b8-d711-4645-885a-d951eca209e7" providerId="ADAL" clId="{4913BCF2-5918-46B9-9ED7-E971AD2B5653}" dt="2024-08-02T22:34:47.862" v="6995" actId="790"/>
          <ac:spMkLst>
            <pc:docMk/>
            <pc:sldMk cId="3344034238" sldId="4084"/>
            <ac:spMk id="54" creationId="{DC55C1A1-09F0-F7C3-1103-8A457FF749B0}"/>
          </ac:spMkLst>
        </pc:spChg>
        <pc:spChg chg="mod">
          <ac:chgData name="MURCIA HERNANDEZ OSCAR JAVIER" userId="265688b8-d711-4645-885a-d951eca209e7" providerId="ADAL" clId="{4913BCF2-5918-46B9-9ED7-E971AD2B5653}" dt="2024-08-10T04:02:54.332" v="8760" actId="20577"/>
          <ac:spMkLst>
            <pc:docMk/>
            <pc:sldMk cId="3344034238" sldId="4084"/>
            <ac:spMk id="55" creationId="{7E8E3588-6478-230A-7954-99FC0535D5D3}"/>
          </ac:spMkLst>
        </pc:spChg>
        <pc:spChg chg="add del mod">
          <ac:chgData name="MURCIA HERNANDEZ OSCAR JAVIER" userId="265688b8-d711-4645-885a-d951eca209e7" providerId="ADAL" clId="{4913BCF2-5918-46B9-9ED7-E971AD2B5653}" dt="2024-08-02T22:44:34.142" v="7133" actId="478"/>
          <ac:spMkLst>
            <pc:docMk/>
            <pc:sldMk cId="3344034238" sldId="4084"/>
            <ac:spMk id="72" creationId="{0046696F-7098-E1F4-BE06-32D22FBAC5BE}"/>
          </ac:spMkLst>
        </pc:spChg>
        <pc:spChg chg="mod">
          <ac:chgData name="MURCIA HERNANDEZ OSCAR JAVIER" userId="265688b8-d711-4645-885a-d951eca209e7" providerId="ADAL" clId="{4913BCF2-5918-46B9-9ED7-E971AD2B5653}" dt="2024-08-02T22:36:59.099" v="7018" actId="790"/>
          <ac:spMkLst>
            <pc:docMk/>
            <pc:sldMk cId="3344034238" sldId="4084"/>
            <ac:spMk id="277" creationId="{95151254-3431-987B-EB32-69EDF3523B4A}"/>
          </ac:spMkLst>
        </pc:spChg>
        <pc:spChg chg="mod">
          <ac:chgData name="MURCIA HERNANDEZ OSCAR JAVIER" userId="265688b8-d711-4645-885a-d951eca209e7" providerId="ADAL" clId="{4913BCF2-5918-46B9-9ED7-E971AD2B5653}" dt="2024-08-03T02:57:40.586" v="8495" actId="948"/>
          <ac:spMkLst>
            <pc:docMk/>
            <pc:sldMk cId="3344034238" sldId="4084"/>
            <ac:spMk id="278" creationId="{98FBDD4E-D754-005E-7F03-6AAE25A2AC48}"/>
          </ac:spMkLst>
        </pc:spChg>
        <pc:spChg chg="mod">
          <ac:chgData name="MURCIA HERNANDEZ OSCAR JAVIER" userId="265688b8-d711-4645-885a-d951eca209e7" providerId="ADAL" clId="{4913BCF2-5918-46B9-9ED7-E971AD2B5653}" dt="2024-08-02T22:36:59.099" v="7018" actId="790"/>
          <ac:spMkLst>
            <pc:docMk/>
            <pc:sldMk cId="3344034238" sldId="4084"/>
            <ac:spMk id="279" creationId="{2EA68C73-A1E5-28E5-D7A0-EFCB09BD5B91}"/>
          </ac:spMkLst>
        </pc:spChg>
        <pc:spChg chg="mod">
          <ac:chgData name="MURCIA HERNANDEZ OSCAR JAVIER" userId="265688b8-d711-4645-885a-d951eca209e7" providerId="ADAL" clId="{4913BCF2-5918-46B9-9ED7-E971AD2B5653}" dt="2024-08-03T02:57:51.223" v="8496" actId="948"/>
          <ac:spMkLst>
            <pc:docMk/>
            <pc:sldMk cId="3344034238" sldId="4084"/>
            <ac:spMk id="280" creationId="{6A28300E-6B69-EF4E-61D3-7681DEC32BEF}"/>
          </ac:spMkLst>
        </pc:spChg>
        <pc:spChg chg="mod">
          <ac:chgData name="MURCIA HERNANDEZ OSCAR JAVIER" userId="265688b8-d711-4645-885a-d951eca209e7" providerId="ADAL" clId="{4913BCF2-5918-46B9-9ED7-E971AD2B5653}" dt="2024-08-02T22:36:59.099" v="7018" actId="790"/>
          <ac:spMkLst>
            <pc:docMk/>
            <pc:sldMk cId="3344034238" sldId="4084"/>
            <ac:spMk id="281" creationId="{7AD557F6-AC9B-4BA6-897E-1DF4E4C02864}"/>
          </ac:spMkLst>
        </pc:spChg>
        <pc:spChg chg="mod">
          <ac:chgData name="MURCIA HERNANDEZ OSCAR JAVIER" userId="265688b8-d711-4645-885a-d951eca209e7" providerId="ADAL" clId="{4913BCF2-5918-46B9-9ED7-E971AD2B5653}" dt="2024-08-03T02:58:01.745" v="8497" actId="948"/>
          <ac:spMkLst>
            <pc:docMk/>
            <pc:sldMk cId="3344034238" sldId="4084"/>
            <ac:spMk id="282" creationId="{9FB53119-614B-6204-D34A-D080EBF57A59}"/>
          </ac:spMkLst>
        </pc:spChg>
        <pc:grpChg chg="add mod modVis">
          <ac:chgData name="MURCIA HERNANDEZ OSCAR JAVIER" userId="265688b8-d711-4645-885a-d951eca209e7" providerId="ADAL" clId="{4913BCF2-5918-46B9-9ED7-E971AD2B5653}" dt="2024-08-03T03:28:25.218" v="8604" actId="339"/>
          <ac:grpSpMkLst>
            <pc:docMk/>
            <pc:sldMk cId="3344034238" sldId="4084"/>
            <ac:grpSpMk id="3" creationId="{B13FB637-E638-0192-E83E-139A57BF3DBC}"/>
          </ac:grpSpMkLst>
        </pc:grpChg>
        <pc:grpChg chg="mod">
          <ac:chgData name="MURCIA HERNANDEZ OSCAR JAVIER" userId="265688b8-d711-4645-885a-d951eca209e7" providerId="ADAL" clId="{4913BCF2-5918-46B9-9ED7-E971AD2B5653}" dt="2024-08-03T03:28:20.997" v="8603" actId="339"/>
          <ac:grpSpMkLst>
            <pc:docMk/>
            <pc:sldMk cId="3344034238" sldId="4084"/>
            <ac:grpSpMk id="5" creationId="{055776BD-B99A-1C5B-C3A1-463677363A26}"/>
          </ac:grpSpMkLst>
        </pc:grpChg>
        <pc:grpChg chg="mod modVis">
          <ac:chgData name="MURCIA HERNANDEZ OSCAR JAVIER" userId="265688b8-d711-4645-885a-d951eca209e7" providerId="ADAL" clId="{4913BCF2-5918-46B9-9ED7-E971AD2B5653}" dt="2024-08-02T22:44:40.216" v="7134" actId="14430"/>
          <ac:grpSpMkLst>
            <pc:docMk/>
            <pc:sldMk cId="3344034238" sldId="4084"/>
            <ac:grpSpMk id="6" creationId="{7398D90D-A3FC-34A1-7F84-9068F3F37983}"/>
          </ac:grpSpMkLst>
        </pc:grpChg>
        <pc:grpChg chg="mod modVis">
          <ac:chgData name="MURCIA HERNANDEZ OSCAR JAVIER" userId="265688b8-d711-4645-885a-d951eca209e7" providerId="ADAL" clId="{4913BCF2-5918-46B9-9ED7-E971AD2B5653}" dt="2024-08-02T22:45:10.792" v="7136" actId="14430"/>
          <ac:grpSpMkLst>
            <pc:docMk/>
            <pc:sldMk cId="3344034238" sldId="4084"/>
            <ac:grpSpMk id="7" creationId="{A101812B-DCCC-E325-3037-7C8956DE993D}"/>
          </ac:grpSpMkLst>
        </pc:grpChg>
        <pc:grpChg chg="add mod">
          <ac:chgData name="MURCIA HERNANDEZ OSCAR JAVIER" userId="265688b8-d711-4645-885a-d951eca209e7" providerId="ADAL" clId="{4913BCF2-5918-46B9-9ED7-E971AD2B5653}" dt="2024-08-03T03:28:31.393" v="8605" actId="339"/>
          <ac:grpSpMkLst>
            <pc:docMk/>
            <pc:sldMk cId="3344034238" sldId="4084"/>
            <ac:grpSpMk id="9" creationId="{BA4155D3-0DCB-538E-75FC-B2023998BD67}"/>
          </ac:grpSpMkLst>
        </pc:grpChg>
      </pc:sldChg>
      <pc:sldChg chg="addSp delSp modSp mod delAnim modAnim">
        <pc:chgData name="MURCIA HERNANDEZ OSCAR JAVIER" userId="265688b8-d711-4645-885a-d951eca209e7" providerId="ADAL" clId="{4913BCF2-5918-46B9-9ED7-E971AD2B5653}" dt="2024-08-10T03:59:20.859" v="8706" actId="1076"/>
        <pc:sldMkLst>
          <pc:docMk/>
          <pc:sldMk cId="3765104154" sldId="4085"/>
        </pc:sldMkLst>
        <pc:spChg chg="mod modVis">
          <ac:chgData name="MURCIA HERNANDEZ OSCAR JAVIER" userId="265688b8-d711-4645-885a-d951eca209e7" providerId="ADAL" clId="{4913BCF2-5918-46B9-9ED7-E971AD2B5653}" dt="2024-08-03T03:05:44.408" v="8546" actId="1076"/>
          <ac:spMkLst>
            <pc:docMk/>
            <pc:sldMk cId="3765104154" sldId="4085"/>
            <ac:spMk id="4" creationId="{9E2A8533-D89E-CA74-8E41-073C527BFF37}"/>
          </ac:spMkLst>
        </pc:spChg>
        <pc:spChg chg="add mod ord">
          <ac:chgData name="MURCIA HERNANDEZ OSCAR JAVIER" userId="265688b8-d711-4645-885a-d951eca209e7" providerId="ADAL" clId="{4913BCF2-5918-46B9-9ED7-E971AD2B5653}" dt="2024-08-03T03:07:45.461" v="8548" actId="339"/>
          <ac:spMkLst>
            <pc:docMk/>
            <pc:sldMk cId="3765104154" sldId="4085"/>
            <ac:spMk id="5" creationId="{B4960AA8-FAE0-DB14-DE7D-F7CBE359BB65}"/>
          </ac:spMkLst>
        </pc:spChg>
        <pc:spChg chg="add mod ord">
          <ac:chgData name="MURCIA HERNANDEZ OSCAR JAVIER" userId="265688b8-d711-4645-885a-d951eca209e7" providerId="ADAL" clId="{4913BCF2-5918-46B9-9ED7-E971AD2B5653}" dt="2024-08-03T03:07:58.917" v="8550" actId="339"/>
          <ac:spMkLst>
            <pc:docMk/>
            <pc:sldMk cId="3765104154" sldId="4085"/>
            <ac:spMk id="6" creationId="{2113E9BD-E2F5-D700-2DD0-FAB6298D6121}"/>
          </ac:spMkLst>
        </pc:spChg>
        <pc:spChg chg="add mod ord">
          <ac:chgData name="MURCIA HERNANDEZ OSCAR JAVIER" userId="265688b8-d711-4645-885a-d951eca209e7" providerId="ADAL" clId="{4913BCF2-5918-46B9-9ED7-E971AD2B5653}" dt="2024-08-03T03:07:52.297" v="8549" actId="339"/>
          <ac:spMkLst>
            <pc:docMk/>
            <pc:sldMk cId="3765104154" sldId="4085"/>
            <ac:spMk id="7" creationId="{094C9030-E9CF-81E0-45FA-D10EA4D3C746}"/>
          </ac:spMkLst>
        </pc:spChg>
        <pc:spChg chg="add mod">
          <ac:chgData name="MURCIA HERNANDEZ OSCAR JAVIER" userId="265688b8-d711-4645-885a-d951eca209e7" providerId="ADAL" clId="{4913BCF2-5918-46B9-9ED7-E971AD2B5653}" dt="2024-08-03T03:09:43.533" v="8562"/>
          <ac:spMkLst>
            <pc:docMk/>
            <pc:sldMk cId="3765104154" sldId="4085"/>
            <ac:spMk id="8" creationId="{384A9AF0-BE26-0DC0-9115-DA2D6B29CC8C}"/>
          </ac:spMkLst>
        </pc:spChg>
        <pc:spChg chg="add mod">
          <ac:chgData name="MURCIA HERNANDEZ OSCAR JAVIER" userId="265688b8-d711-4645-885a-d951eca209e7" providerId="ADAL" clId="{4913BCF2-5918-46B9-9ED7-E971AD2B5653}" dt="2024-08-03T03:39:48.931" v="8694" actId="1076"/>
          <ac:spMkLst>
            <pc:docMk/>
            <pc:sldMk cId="3765104154" sldId="4085"/>
            <ac:spMk id="9" creationId="{B6E7EF20-BF1F-3E16-38CC-D9D9848B7017}"/>
          </ac:spMkLst>
        </pc:spChg>
        <pc:spChg chg="mod">
          <ac:chgData name="MURCIA HERNANDEZ OSCAR JAVIER" userId="265688b8-d711-4645-885a-d951eca209e7" providerId="ADAL" clId="{4913BCF2-5918-46B9-9ED7-E971AD2B5653}" dt="2024-08-02T17:30:53.438" v="2071"/>
          <ac:spMkLst>
            <pc:docMk/>
            <pc:sldMk cId="3765104154" sldId="4085"/>
            <ac:spMk id="11" creationId="{8DB796B3-B7EE-1A56-AF46-5D28B54FE7E9}"/>
          </ac:spMkLst>
        </pc:spChg>
        <pc:spChg chg="mod">
          <ac:chgData name="MURCIA HERNANDEZ OSCAR JAVIER" userId="265688b8-d711-4645-885a-d951eca209e7" providerId="ADAL" clId="{4913BCF2-5918-46B9-9ED7-E971AD2B5653}" dt="2024-08-02T17:30:53.438" v="2071"/>
          <ac:spMkLst>
            <pc:docMk/>
            <pc:sldMk cId="3765104154" sldId="4085"/>
            <ac:spMk id="12" creationId="{672F416F-FCA6-CD6A-B5A5-867BA3A25EE6}"/>
          </ac:spMkLst>
        </pc:spChg>
        <pc:spChg chg="mod">
          <ac:chgData name="MURCIA HERNANDEZ OSCAR JAVIER" userId="265688b8-d711-4645-885a-d951eca209e7" providerId="ADAL" clId="{4913BCF2-5918-46B9-9ED7-E971AD2B5653}" dt="2024-08-02T17:30:53.438" v="2071"/>
          <ac:spMkLst>
            <pc:docMk/>
            <pc:sldMk cId="3765104154" sldId="4085"/>
            <ac:spMk id="13" creationId="{C6457223-F840-67BD-AA96-431632053BD3}"/>
          </ac:spMkLst>
        </pc:spChg>
        <pc:spChg chg="mod">
          <ac:chgData name="MURCIA HERNANDEZ OSCAR JAVIER" userId="265688b8-d711-4645-885a-d951eca209e7" providerId="ADAL" clId="{4913BCF2-5918-46B9-9ED7-E971AD2B5653}" dt="2024-08-02T17:30:53.438" v="2071"/>
          <ac:spMkLst>
            <pc:docMk/>
            <pc:sldMk cId="3765104154" sldId="4085"/>
            <ac:spMk id="14" creationId="{348FC78F-D100-A2F5-01D7-09549C3F12E6}"/>
          </ac:spMkLst>
        </pc:spChg>
        <pc:spChg chg="mod">
          <ac:chgData name="MURCIA HERNANDEZ OSCAR JAVIER" userId="265688b8-d711-4645-885a-d951eca209e7" providerId="ADAL" clId="{4913BCF2-5918-46B9-9ED7-E971AD2B5653}" dt="2024-08-02T17:30:53.438" v="2071"/>
          <ac:spMkLst>
            <pc:docMk/>
            <pc:sldMk cId="3765104154" sldId="4085"/>
            <ac:spMk id="15" creationId="{8305E05A-3275-85F2-7824-BD2500FE3E35}"/>
          </ac:spMkLst>
        </pc:spChg>
        <pc:spChg chg="mod">
          <ac:chgData name="MURCIA HERNANDEZ OSCAR JAVIER" userId="265688b8-d711-4645-885a-d951eca209e7" providerId="ADAL" clId="{4913BCF2-5918-46B9-9ED7-E971AD2B5653}" dt="2024-08-02T17:30:53.438" v="2071"/>
          <ac:spMkLst>
            <pc:docMk/>
            <pc:sldMk cId="3765104154" sldId="4085"/>
            <ac:spMk id="16" creationId="{CBFA0493-7DA6-9982-85D2-9E7158C37740}"/>
          </ac:spMkLst>
        </pc:spChg>
        <pc:spChg chg="mod">
          <ac:chgData name="MURCIA HERNANDEZ OSCAR JAVIER" userId="265688b8-d711-4645-885a-d951eca209e7" providerId="ADAL" clId="{4913BCF2-5918-46B9-9ED7-E971AD2B5653}" dt="2024-08-02T17:30:53.438" v="2071"/>
          <ac:spMkLst>
            <pc:docMk/>
            <pc:sldMk cId="3765104154" sldId="4085"/>
            <ac:spMk id="17" creationId="{BE60CAD9-B74B-5AE4-6136-750FE92F01CF}"/>
          </ac:spMkLst>
        </pc:spChg>
        <pc:spChg chg="mod">
          <ac:chgData name="MURCIA HERNANDEZ OSCAR JAVIER" userId="265688b8-d711-4645-885a-d951eca209e7" providerId="ADAL" clId="{4913BCF2-5918-46B9-9ED7-E971AD2B5653}" dt="2024-08-02T17:30:53.438" v="2071"/>
          <ac:spMkLst>
            <pc:docMk/>
            <pc:sldMk cId="3765104154" sldId="4085"/>
            <ac:spMk id="18" creationId="{B062D417-0347-0983-6EA1-3583D2E70878}"/>
          </ac:spMkLst>
        </pc:spChg>
        <pc:spChg chg="mod">
          <ac:chgData name="MURCIA HERNANDEZ OSCAR JAVIER" userId="265688b8-d711-4645-885a-d951eca209e7" providerId="ADAL" clId="{4913BCF2-5918-46B9-9ED7-E971AD2B5653}" dt="2024-08-02T17:30:53.438" v="2071"/>
          <ac:spMkLst>
            <pc:docMk/>
            <pc:sldMk cId="3765104154" sldId="4085"/>
            <ac:spMk id="19" creationId="{9B94A349-ECAC-8265-774F-0360557413C7}"/>
          </ac:spMkLst>
        </pc:spChg>
        <pc:spChg chg="mod">
          <ac:chgData name="MURCIA HERNANDEZ OSCAR JAVIER" userId="265688b8-d711-4645-885a-d951eca209e7" providerId="ADAL" clId="{4913BCF2-5918-46B9-9ED7-E971AD2B5653}" dt="2024-08-02T17:30:53.438" v="2071"/>
          <ac:spMkLst>
            <pc:docMk/>
            <pc:sldMk cId="3765104154" sldId="4085"/>
            <ac:spMk id="20" creationId="{C6D2079E-FAAF-FBB7-AC0D-9D9DE8C43CCC}"/>
          </ac:spMkLst>
        </pc:spChg>
        <pc:spChg chg="mod">
          <ac:chgData name="MURCIA HERNANDEZ OSCAR JAVIER" userId="265688b8-d711-4645-885a-d951eca209e7" providerId="ADAL" clId="{4913BCF2-5918-46B9-9ED7-E971AD2B5653}" dt="2024-08-02T17:30:53.438" v="2071"/>
          <ac:spMkLst>
            <pc:docMk/>
            <pc:sldMk cId="3765104154" sldId="4085"/>
            <ac:spMk id="21" creationId="{9D6971AB-893E-2C9A-5EF6-4525A029AC5A}"/>
          </ac:spMkLst>
        </pc:spChg>
        <pc:spChg chg="mod">
          <ac:chgData name="MURCIA HERNANDEZ OSCAR JAVIER" userId="265688b8-d711-4645-885a-d951eca209e7" providerId="ADAL" clId="{4913BCF2-5918-46B9-9ED7-E971AD2B5653}" dt="2024-08-02T17:30:53.438" v="2071"/>
          <ac:spMkLst>
            <pc:docMk/>
            <pc:sldMk cId="3765104154" sldId="4085"/>
            <ac:spMk id="22" creationId="{5E6659D7-1231-C0FA-14A7-BE69EE9BA163}"/>
          </ac:spMkLst>
        </pc:spChg>
        <pc:spChg chg="mod">
          <ac:chgData name="MURCIA HERNANDEZ OSCAR JAVIER" userId="265688b8-d711-4645-885a-d951eca209e7" providerId="ADAL" clId="{4913BCF2-5918-46B9-9ED7-E971AD2B5653}" dt="2024-08-02T17:30:53.438" v="2071"/>
          <ac:spMkLst>
            <pc:docMk/>
            <pc:sldMk cId="3765104154" sldId="4085"/>
            <ac:spMk id="23" creationId="{8C8BBF58-CB19-3727-13C0-082842AA36C6}"/>
          </ac:spMkLst>
        </pc:spChg>
        <pc:spChg chg="mod">
          <ac:chgData name="MURCIA HERNANDEZ OSCAR JAVIER" userId="265688b8-d711-4645-885a-d951eca209e7" providerId="ADAL" clId="{4913BCF2-5918-46B9-9ED7-E971AD2B5653}" dt="2024-08-02T17:30:53.438" v="2071"/>
          <ac:spMkLst>
            <pc:docMk/>
            <pc:sldMk cId="3765104154" sldId="4085"/>
            <ac:spMk id="24" creationId="{B838F650-1705-B218-F358-88F297FA62C7}"/>
          </ac:spMkLst>
        </pc:spChg>
        <pc:spChg chg="mod">
          <ac:chgData name="MURCIA HERNANDEZ OSCAR JAVIER" userId="265688b8-d711-4645-885a-d951eca209e7" providerId="ADAL" clId="{4913BCF2-5918-46B9-9ED7-E971AD2B5653}" dt="2024-08-02T17:30:53.438" v="2071"/>
          <ac:spMkLst>
            <pc:docMk/>
            <pc:sldMk cId="3765104154" sldId="4085"/>
            <ac:spMk id="25" creationId="{4417D342-A750-3473-1B38-7D23BF1F5718}"/>
          </ac:spMkLst>
        </pc:spChg>
        <pc:spChg chg="mod">
          <ac:chgData name="MURCIA HERNANDEZ OSCAR JAVIER" userId="265688b8-d711-4645-885a-d951eca209e7" providerId="ADAL" clId="{4913BCF2-5918-46B9-9ED7-E971AD2B5653}" dt="2024-08-02T17:30:53.438" v="2071"/>
          <ac:spMkLst>
            <pc:docMk/>
            <pc:sldMk cId="3765104154" sldId="4085"/>
            <ac:spMk id="29" creationId="{368D622B-E5D7-256D-1E92-463E2EB55F89}"/>
          </ac:spMkLst>
        </pc:spChg>
        <pc:spChg chg="mod">
          <ac:chgData name="MURCIA HERNANDEZ OSCAR JAVIER" userId="265688b8-d711-4645-885a-d951eca209e7" providerId="ADAL" clId="{4913BCF2-5918-46B9-9ED7-E971AD2B5653}" dt="2024-08-02T17:30:53.438" v="2071"/>
          <ac:spMkLst>
            <pc:docMk/>
            <pc:sldMk cId="3765104154" sldId="4085"/>
            <ac:spMk id="30" creationId="{DC6A123F-3ECA-2E4A-F148-0A5CE471ADEC}"/>
          </ac:spMkLst>
        </pc:spChg>
        <pc:spChg chg="mod">
          <ac:chgData name="MURCIA HERNANDEZ OSCAR JAVIER" userId="265688b8-d711-4645-885a-d951eca209e7" providerId="ADAL" clId="{4913BCF2-5918-46B9-9ED7-E971AD2B5653}" dt="2024-08-02T17:30:53.438" v="2071"/>
          <ac:spMkLst>
            <pc:docMk/>
            <pc:sldMk cId="3765104154" sldId="4085"/>
            <ac:spMk id="31" creationId="{77E3A890-49A3-2DAB-07F5-19BCB360AB97}"/>
          </ac:spMkLst>
        </pc:spChg>
        <pc:spChg chg="mod">
          <ac:chgData name="MURCIA HERNANDEZ OSCAR JAVIER" userId="265688b8-d711-4645-885a-d951eca209e7" providerId="ADAL" clId="{4913BCF2-5918-46B9-9ED7-E971AD2B5653}" dt="2024-08-02T17:30:53.438" v="2071"/>
          <ac:spMkLst>
            <pc:docMk/>
            <pc:sldMk cId="3765104154" sldId="4085"/>
            <ac:spMk id="32" creationId="{47824A87-D192-248E-7E96-B0AB6BFCD612}"/>
          </ac:spMkLst>
        </pc:spChg>
        <pc:spChg chg="mod">
          <ac:chgData name="MURCIA HERNANDEZ OSCAR JAVIER" userId="265688b8-d711-4645-885a-d951eca209e7" providerId="ADAL" clId="{4913BCF2-5918-46B9-9ED7-E971AD2B5653}" dt="2024-08-02T17:30:53.438" v="2071"/>
          <ac:spMkLst>
            <pc:docMk/>
            <pc:sldMk cId="3765104154" sldId="4085"/>
            <ac:spMk id="33" creationId="{F656EDF0-D440-1C42-A8CD-50932B6DEFF4}"/>
          </ac:spMkLst>
        </pc:spChg>
        <pc:spChg chg="mod">
          <ac:chgData name="MURCIA HERNANDEZ OSCAR JAVIER" userId="265688b8-d711-4645-885a-d951eca209e7" providerId="ADAL" clId="{4913BCF2-5918-46B9-9ED7-E971AD2B5653}" dt="2024-08-02T17:30:53.438" v="2071"/>
          <ac:spMkLst>
            <pc:docMk/>
            <pc:sldMk cId="3765104154" sldId="4085"/>
            <ac:spMk id="34" creationId="{876E0116-A29A-48CA-24ED-EA627C1EC601}"/>
          </ac:spMkLst>
        </pc:spChg>
        <pc:spChg chg="mod">
          <ac:chgData name="MURCIA HERNANDEZ OSCAR JAVIER" userId="265688b8-d711-4645-885a-d951eca209e7" providerId="ADAL" clId="{4913BCF2-5918-46B9-9ED7-E971AD2B5653}" dt="2024-08-02T17:30:53.438" v="2071"/>
          <ac:spMkLst>
            <pc:docMk/>
            <pc:sldMk cId="3765104154" sldId="4085"/>
            <ac:spMk id="35" creationId="{97626661-2881-7D1A-8CEF-32B2D8129CB4}"/>
          </ac:spMkLst>
        </pc:spChg>
        <pc:spChg chg="mod">
          <ac:chgData name="MURCIA HERNANDEZ OSCAR JAVIER" userId="265688b8-d711-4645-885a-d951eca209e7" providerId="ADAL" clId="{4913BCF2-5918-46B9-9ED7-E971AD2B5653}" dt="2024-08-02T17:30:53.438" v="2071"/>
          <ac:spMkLst>
            <pc:docMk/>
            <pc:sldMk cId="3765104154" sldId="4085"/>
            <ac:spMk id="36" creationId="{08FBC00A-83E9-D70A-6D21-EAD49E7476C8}"/>
          </ac:spMkLst>
        </pc:spChg>
        <pc:spChg chg="mod">
          <ac:chgData name="MURCIA HERNANDEZ OSCAR JAVIER" userId="265688b8-d711-4645-885a-d951eca209e7" providerId="ADAL" clId="{4913BCF2-5918-46B9-9ED7-E971AD2B5653}" dt="2024-08-02T17:30:53.438" v="2071"/>
          <ac:spMkLst>
            <pc:docMk/>
            <pc:sldMk cId="3765104154" sldId="4085"/>
            <ac:spMk id="37" creationId="{C996D20C-CB81-9E0D-88BB-4B2239D6A3A3}"/>
          </ac:spMkLst>
        </pc:spChg>
        <pc:spChg chg="mod">
          <ac:chgData name="MURCIA HERNANDEZ OSCAR JAVIER" userId="265688b8-d711-4645-885a-d951eca209e7" providerId="ADAL" clId="{4913BCF2-5918-46B9-9ED7-E971AD2B5653}" dt="2024-08-02T17:30:53.438" v="2071"/>
          <ac:spMkLst>
            <pc:docMk/>
            <pc:sldMk cId="3765104154" sldId="4085"/>
            <ac:spMk id="38" creationId="{85E0D878-AD14-D135-F964-4FF1A39DCBC3}"/>
          </ac:spMkLst>
        </pc:spChg>
        <pc:spChg chg="mod">
          <ac:chgData name="MURCIA HERNANDEZ OSCAR JAVIER" userId="265688b8-d711-4645-885a-d951eca209e7" providerId="ADAL" clId="{4913BCF2-5918-46B9-9ED7-E971AD2B5653}" dt="2024-08-02T17:30:53.438" v="2071"/>
          <ac:spMkLst>
            <pc:docMk/>
            <pc:sldMk cId="3765104154" sldId="4085"/>
            <ac:spMk id="39" creationId="{A1D933F7-78C7-5B8E-12D1-688815E322C2}"/>
          </ac:spMkLst>
        </pc:spChg>
        <pc:spChg chg="mod">
          <ac:chgData name="MURCIA HERNANDEZ OSCAR JAVIER" userId="265688b8-d711-4645-885a-d951eca209e7" providerId="ADAL" clId="{4913BCF2-5918-46B9-9ED7-E971AD2B5653}" dt="2024-08-02T17:30:53.438" v="2071"/>
          <ac:spMkLst>
            <pc:docMk/>
            <pc:sldMk cId="3765104154" sldId="4085"/>
            <ac:spMk id="40" creationId="{845263A5-56B6-9933-8FBF-572B3451DF60}"/>
          </ac:spMkLst>
        </pc:spChg>
        <pc:spChg chg="mod">
          <ac:chgData name="MURCIA HERNANDEZ OSCAR JAVIER" userId="265688b8-d711-4645-885a-d951eca209e7" providerId="ADAL" clId="{4913BCF2-5918-46B9-9ED7-E971AD2B5653}" dt="2024-08-02T17:30:53.438" v="2071"/>
          <ac:spMkLst>
            <pc:docMk/>
            <pc:sldMk cId="3765104154" sldId="4085"/>
            <ac:spMk id="41" creationId="{97700EA2-4CCA-467F-3772-5A312808E4D0}"/>
          </ac:spMkLst>
        </pc:spChg>
        <pc:spChg chg="mod">
          <ac:chgData name="MURCIA HERNANDEZ OSCAR JAVIER" userId="265688b8-d711-4645-885a-d951eca209e7" providerId="ADAL" clId="{4913BCF2-5918-46B9-9ED7-E971AD2B5653}" dt="2024-08-02T17:30:53.438" v="2071"/>
          <ac:spMkLst>
            <pc:docMk/>
            <pc:sldMk cId="3765104154" sldId="4085"/>
            <ac:spMk id="45" creationId="{AB2E239E-DEEF-4C2E-00BF-73019B204090}"/>
          </ac:spMkLst>
        </pc:spChg>
        <pc:spChg chg="mod">
          <ac:chgData name="MURCIA HERNANDEZ OSCAR JAVIER" userId="265688b8-d711-4645-885a-d951eca209e7" providerId="ADAL" clId="{4913BCF2-5918-46B9-9ED7-E971AD2B5653}" dt="2024-08-02T17:30:53.438" v="2071"/>
          <ac:spMkLst>
            <pc:docMk/>
            <pc:sldMk cId="3765104154" sldId="4085"/>
            <ac:spMk id="46" creationId="{844CAFB8-91B1-71C7-7D5B-313828BFD508}"/>
          </ac:spMkLst>
        </pc:spChg>
        <pc:spChg chg="mod">
          <ac:chgData name="MURCIA HERNANDEZ OSCAR JAVIER" userId="265688b8-d711-4645-885a-d951eca209e7" providerId="ADAL" clId="{4913BCF2-5918-46B9-9ED7-E971AD2B5653}" dt="2024-08-02T17:30:53.438" v="2071"/>
          <ac:spMkLst>
            <pc:docMk/>
            <pc:sldMk cId="3765104154" sldId="4085"/>
            <ac:spMk id="47" creationId="{893BE6B5-B43F-08BA-CDDC-0B90121E9B93}"/>
          </ac:spMkLst>
        </pc:spChg>
        <pc:spChg chg="mod">
          <ac:chgData name="MURCIA HERNANDEZ OSCAR JAVIER" userId="265688b8-d711-4645-885a-d951eca209e7" providerId="ADAL" clId="{4913BCF2-5918-46B9-9ED7-E971AD2B5653}" dt="2024-08-02T17:30:53.438" v="2071"/>
          <ac:spMkLst>
            <pc:docMk/>
            <pc:sldMk cId="3765104154" sldId="4085"/>
            <ac:spMk id="48" creationId="{9BFA8ABE-3C5E-671C-A6CF-A50F6C9A9A49}"/>
          </ac:spMkLst>
        </pc:spChg>
        <pc:spChg chg="mod">
          <ac:chgData name="MURCIA HERNANDEZ OSCAR JAVIER" userId="265688b8-d711-4645-885a-d951eca209e7" providerId="ADAL" clId="{4913BCF2-5918-46B9-9ED7-E971AD2B5653}" dt="2024-08-02T17:30:53.438" v="2071"/>
          <ac:spMkLst>
            <pc:docMk/>
            <pc:sldMk cId="3765104154" sldId="4085"/>
            <ac:spMk id="49" creationId="{DCA0A40F-C68C-D042-C578-1B6BA70382F7}"/>
          </ac:spMkLst>
        </pc:spChg>
        <pc:spChg chg="mod">
          <ac:chgData name="MURCIA HERNANDEZ OSCAR JAVIER" userId="265688b8-d711-4645-885a-d951eca209e7" providerId="ADAL" clId="{4913BCF2-5918-46B9-9ED7-E971AD2B5653}" dt="2024-08-02T17:30:53.438" v="2071"/>
          <ac:spMkLst>
            <pc:docMk/>
            <pc:sldMk cId="3765104154" sldId="4085"/>
            <ac:spMk id="50" creationId="{08C105A9-217B-B636-9FC2-D810E670440C}"/>
          </ac:spMkLst>
        </pc:spChg>
        <pc:spChg chg="mod">
          <ac:chgData name="MURCIA HERNANDEZ OSCAR JAVIER" userId="265688b8-d711-4645-885a-d951eca209e7" providerId="ADAL" clId="{4913BCF2-5918-46B9-9ED7-E971AD2B5653}" dt="2024-08-02T17:30:53.438" v="2071"/>
          <ac:spMkLst>
            <pc:docMk/>
            <pc:sldMk cId="3765104154" sldId="4085"/>
            <ac:spMk id="51" creationId="{54EA1570-C87F-CE67-40BC-D5E8FDC426B9}"/>
          </ac:spMkLst>
        </pc:spChg>
        <pc:spChg chg="mod">
          <ac:chgData name="MURCIA HERNANDEZ OSCAR JAVIER" userId="265688b8-d711-4645-885a-d951eca209e7" providerId="ADAL" clId="{4913BCF2-5918-46B9-9ED7-E971AD2B5653}" dt="2024-08-02T17:30:53.438" v="2071"/>
          <ac:spMkLst>
            <pc:docMk/>
            <pc:sldMk cId="3765104154" sldId="4085"/>
            <ac:spMk id="52" creationId="{D34EF096-2AB9-48EF-E75E-BA71DF65B798}"/>
          </ac:spMkLst>
        </pc:spChg>
        <pc:spChg chg="mod">
          <ac:chgData name="MURCIA HERNANDEZ OSCAR JAVIER" userId="265688b8-d711-4645-885a-d951eca209e7" providerId="ADAL" clId="{4913BCF2-5918-46B9-9ED7-E971AD2B5653}" dt="2024-08-02T17:30:53.438" v="2071"/>
          <ac:spMkLst>
            <pc:docMk/>
            <pc:sldMk cId="3765104154" sldId="4085"/>
            <ac:spMk id="53" creationId="{6C80ECA2-1F13-BC6F-392E-5313D5C580AB}"/>
          </ac:spMkLst>
        </pc:spChg>
        <pc:spChg chg="mod">
          <ac:chgData name="MURCIA HERNANDEZ OSCAR JAVIER" userId="265688b8-d711-4645-885a-d951eca209e7" providerId="ADAL" clId="{4913BCF2-5918-46B9-9ED7-E971AD2B5653}" dt="2024-08-02T17:30:53.438" v="2071"/>
          <ac:spMkLst>
            <pc:docMk/>
            <pc:sldMk cId="3765104154" sldId="4085"/>
            <ac:spMk id="54" creationId="{596FDD80-4E6E-0CC0-F66A-112107648513}"/>
          </ac:spMkLst>
        </pc:spChg>
        <pc:spChg chg="mod">
          <ac:chgData name="MURCIA HERNANDEZ OSCAR JAVIER" userId="265688b8-d711-4645-885a-d951eca209e7" providerId="ADAL" clId="{4913BCF2-5918-46B9-9ED7-E971AD2B5653}" dt="2024-08-02T17:30:53.438" v="2071"/>
          <ac:spMkLst>
            <pc:docMk/>
            <pc:sldMk cId="3765104154" sldId="4085"/>
            <ac:spMk id="55" creationId="{749C6323-31E5-1B5B-51B7-7C64508C4A77}"/>
          </ac:spMkLst>
        </pc:spChg>
        <pc:spChg chg="mod">
          <ac:chgData name="MURCIA HERNANDEZ OSCAR JAVIER" userId="265688b8-d711-4645-885a-d951eca209e7" providerId="ADAL" clId="{4913BCF2-5918-46B9-9ED7-E971AD2B5653}" dt="2024-08-02T17:30:53.438" v="2071"/>
          <ac:spMkLst>
            <pc:docMk/>
            <pc:sldMk cId="3765104154" sldId="4085"/>
            <ac:spMk id="56" creationId="{C95F7F2B-BB21-3403-5E73-1557E6D8C10A}"/>
          </ac:spMkLst>
        </pc:spChg>
        <pc:spChg chg="mod">
          <ac:chgData name="MURCIA HERNANDEZ OSCAR JAVIER" userId="265688b8-d711-4645-885a-d951eca209e7" providerId="ADAL" clId="{4913BCF2-5918-46B9-9ED7-E971AD2B5653}" dt="2024-08-02T17:30:53.438" v="2071"/>
          <ac:spMkLst>
            <pc:docMk/>
            <pc:sldMk cId="3765104154" sldId="4085"/>
            <ac:spMk id="57" creationId="{0C3095C6-3F1A-22F9-878D-1EC1DAE67312}"/>
          </ac:spMkLst>
        </pc:spChg>
        <pc:spChg chg="mod">
          <ac:chgData name="MURCIA HERNANDEZ OSCAR JAVIER" userId="265688b8-d711-4645-885a-d951eca209e7" providerId="ADAL" clId="{4913BCF2-5918-46B9-9ED7-E971AD2B5653}" dt="2024-08-02T17:30:53.438" v="2071"/>
          <ac:spMkLst>
            <pc:docMk/>
            <pc:sldMk cId="3765104154" sldId="4085"/>
            <ac:spMk id="58" creationId="{453203B5-3EB8-C969-D0B8-EEB53BA107BB}"/>
          </ac:spMkLst>
        </pc:spChg>
        <pc:spChg chg="mod">
          <ac:chgData name="MURCIA HERNANDEZ OSCAR JAVIER" userId="265688b8-d711-4645-885a-d951eca209e7" providerId="ADAL" clId="{4913BCF2-5918-46B9-9ED7-E971AD2B5653}" dt="2024-08-02T17:30:53.438" v="2071"/>
          <ac:spMkLst>
            <pc:docMk/>
            <pc:sldMk cId="3765104154" sldId="4085"/>
            <ac:spMk id="59" creationId="{A3980BEE-E53A-62F2-EE21-C4B020F5C14C}"/>
          </ac:spMkLst>
        </pc:spChg>
        <pc:spChg chg="mod">
          <ac:chgData name="MURCIA HERNANDEZ OSCAR JAVIER" userId="265688b8-d711-4645-885a-d951eca209e7" providerId="ADAL" clId="{4913BCF2-5918-46B9-9ED7-E971AD2B5653}" dt="2024-08-02T17:30:53.438" v="2071"/>
          <ac:spMkLst>
            <pc:docMk/>
            <pc:sldMk cId="3765104154" sldId="4085"/>
            <ac:spMk id="60" creationId="{FF3076FF-0BE6-BAF7-AB0B-2EC2FB5409A0}"/>
          </ac:spMkLst>
        </pc:spChg>
        <pc:spChg chg="add del mod">
          <ac:chgData name="MURCIA HERNANDEZ OSCAR JAVIER" userId="265688b8-d711-4645-885a-d951eca209e7" providerId="ADAL" clId="{4913BCF2-5918-46B9-9ED7-E971AD2B5653}" dt="2024-08-02T17:31:22.327" v="2075" actId="478"/>
          <ac:spMkLst>
            <pc:docMk/>
            <pc:sldMk cId="3765104154" sldId="4085"/>
            <ac:spMk id="256" creationId="{AC3D74EF-1C16-E376-7862-F2FCB56AE090}"/>
          </ac:spMkLst>
        </pc:spChg>
        <pc:spChg chg="add del mod">
          <ac:chgData name="MURCIA HERNANDEZ OSCAR JAVIER" userId="265688b8-d711-4645-885a-d951eca209e7" providerId="ADAL" clId="{4913BCF2-5918-46B9-9ED7-E971AD2B5653}" dt="2024-08-02T17:31:22.327" v="2075" actId="478"/>
          <ac:spMkLst>
            <pc:docMk/>
            <pc:sldMk cId="3765104154" sldId="4085"/>
            <ac:spMk id="257" creationId="{E435ACF2-3B1D-6328-EA07-B387C1A64469}"/>
          </ac:spMkLst>
        </pc:spChg>
        <pc:spChg chg="add del mod">
          <ac:chgData name="MURCIA HERNANDEZ OSCAR JAVIER" userId="265688b8-d711-4645-885a-d951eca209e7" providerId="ADAL" clId="{4913BCF2-5918-46B9-9ED7-E971AD2B5653}" dt="2024-08-02T17:31:22.327" v="2075" actId="478"/>
          <ac:spMkLst>
            <pc:docMk/>
            <pc:sldMk cId="3765104154" sldId="4085"/>
            <ac:spMk id="258" creationId="{4C503AEB-C2A6-BAC5-7C06-A948AAF46265}"/>
          </ac:spMkLst>
        </pc:spChg>
        <pc:spChg chg="add del mod">
          <ac:chgData name="MURCIA HERNANDEZ OSCAR JAVIER" userId="265688b8-d711-4645-885a-d951eca209e7" providerId="ADAL" clId="{4913BCF2-5918-46B9-9ED7-E971AD2B5653}" dt="2024-08-02T17:31:22.327" v="2075" actId="478"/>
          <ac:spMkLst>
            <pc:docMk/>
            <pc:sldMk cId="3765104154" sldId="4085"/>
            <ac:spMk id="259" creationId="{27585EB0-45D8-1BF5-1F62-A14BEC065C31}"/>
          </ac:spMkLst>
        </pc:spChg>
        <pc:spChg chg="add del mod">
          <ac:chgData name="MURCIA HERNANDEZ OSCAR JAVIER" userId="265688b8-d711-4645-885a-d951eca209e7" providerId="ADAL" clId="{4913BCF2-5918-46B9-9ED7-E971AD2B5653}" dt="2024-08-02T17:31:22.327" v="2075" actId="478"/>
          <ac:spMkLst>
            <pc:docMk/>
            <pc:sldMk cId="3765104154" sldId="4085"/>
            <ac:spMk id="260" creationId="{9393998A-1828-CA00-4EA7-43D1F431AE1B}"/>
          </ac:spMkLst>
        </pc:spChg>
        <pc:spChg chg="add del mod">
          <ac:chgData name="MURCIA HERNANDEZ OSCAR JAVIER" userId="265688b8-d711-4645-885a-d951eca209e7" providerId="ADAL" clId="{4913BCF2-5918-46B9-9ED7-E971AD2B5653}" dt="2024-08-02T17:31:22.327" v="2075" actId="478"/>
          <ac:spMkLst>
            <pc:docMk/>
            <pc:sldMk cId="3765104154" sldId="4085"/>
            <ac:spMk id="261" creationId="{B227AD4D-28A8-0E6B-4183-40FE517F72EB}"/>
          </ac:spMkLst>
        </pc:spChg>
        <pc:spChg chg="add del mod">
          <ac:chgData name="MURCIA HERNANDEZ OSCAR JAVIER" userId="265688b8-d711-4645-885a-d951eca209e7" providerId="ADAL" clId="{4913BCF2-5918-46B9-9ED7-E971AD2B5653}" dt="2024-08-02T17:31:22.327" v="2075" actId="478"/>
          <ac:spMkLst>
            <pc:docMk/>
            <pc:sldMk cId="3765104154" sldId="4085"/>
            <ac:spMk id="262" creationId="{C516AACE-61AB-4756-0108-8E74C7EDB102}"/>
          </ac:spMkLst>
        </pc:spChg>
        <pc:spChg chg="add del mod">
          <ac:chgData name="MURCIA HERNANDEZ OSCAR JAVIER" userId="265688b8-d711-4645-885a-d951eca209e7" providerId="ADAL" clId="{4913BCF2-5918-46B9-9ED7-E971AD2B5653}" dt="2024-08-02T17:31:22.327" v="2075" actId="478"/>
          <ac:spMkLst>
            <pc:docMk/>
            <pc:sldMk cId="3765104154" sldId="4085"/>
            <ac:spMk id="263" creationId="{3EEAB301-4988-3D55-AE6F-666FC8EF3A64}"/>
          </ac:spMkLst>
        </pc:spChg>
        <pc:spChg chg="add del mod">
          <ac:chgData name="MURCIA HERNANDEZ OSCAR JAVIER" userId="265688b8-d711-4645-885a-d951eca209e7" providerId="ADAL" clId="{4913BCF2-5918-46B9-9ED7-E971AD2B5653}" dt="2024-08-02T17:31:22.327" v="2075" actId="478"/>
          <ac:spMkLst>
            <pc:docMk/>
            <pc:sldMk cId="3765104154" sldId="4085"/>
            <ac:spMk id="264" creationId="{52882CCE-05E8-5887-A60B-2A6CF2FDC3C4}"/>
          </ac:spMkLst>
        </pc:spChg>
        <pc:spChg chg="add del mod">
          <ac:chgData name="MURCIA HERNANDEZ OSCAR JAVIER" userId="265688b8-d711-4645-885a-d951eca209e7" providerId="ADAL" clId="{4913BCF2-5918-46B9-9ED7-E971AD2B5653}" dt="2024-08-02T17:31:22.327" v="2075" actId="478"/>
          <ac:spMkLst>
            <pc:docMk/>
            <pc:sldMk cId="3765104154" sldId="4085"/>
            <ac:spMk id="265" creationId="{558AA686-C9B7-5973-50EC-9D4CA0A281AC}"/>
          </ac:spMkLst>
        </pc:spChg>
        <pc:spChg chg="add del mod">
          <ac:chgData name="MURCIA HERNANDEZ OSCAR JAVIER" userId="265688b8-d711-4645-885a-d951eca209e7" providerId="ADAL" clId="{4913BCF2-5918-46B9-9ED7-E971AD2B5653}" dt="2024-08-02T17:31:22.327" v="2075" actId="478"/>
          <ac:spMkLst>
            <pc:docMk/>
            <pc:sldMk cId="3765104154" sldId="4085"/>
            <ac:spMk id="266" creationId="{1CFF0DC7-CC9C-03BD-1022-08C09C3C7B23}"/>
          </ac:spMkLst>
        </pc:spChg>
        <pc:spChg chg="mod topLvl modVis">
          <ac:chgData name="MURCIA HERNANDEZ OSCAR JAVIER" userId="265688b8-d711-4645-885a-d951eca209e7" providerId="ADAL" clId="{4913BCF2-5918-46B9-9ED7-E971AD2B5653}" dt="2024-08-02T17:51:18.330" v="2243" actId="17032"/>
          <ac:spMkLst>
            <pc:docMk/>
            <pc:sldMk cId="3765104154" sldId="4085"/>
            <ac:spMk id="268" creationId="{CA515925-2647-B4E5-C236-D4747F0437F6}"/>
          </ac:spMkLst>
        </pc:spChg>
        <pc:spChg chg="del mod ord topLvl modVis">
          <ac:chgData name="MURCIA HERNANDEZ OSCAR JAVIER" userId="265688b8-d711-4645-885a-d951eca209e7" providerId="ADAL" clId="{4913BCF2-5918-46B9-9ED7-E971AD2B5653}" dt="2024-08-03T03:09:41.557" v="8561" actId="21"/>
          <ac:spMkLst>
            <pc:docMk/>
            <pc:sldMk cId="3765104154" sldId="4085"/>
            <ac:spMk id="269" creationId="{384A9AF0-BE26-0DC0-9115-DA2D6B29CC8C}"/>
          </ac:spMkLst>
        </pc:spChg>
        <pc:spChg chg="mod topLvl modVis">
          <ac:chgData name="MURCIA HERNANDEZ OSCAR JAVIER" userId="265688b8-d711-4645-885a-d951eca209e7" providerId="ADAL" clId="{4913BCF2-5918-46B9-9ED7-E971AD2B5653}" dt="2024-08-02T17:51:18.330" v="2243" actId="17032"/>
          <ac:spMkLst>
            <pc:docMk/>
            <pc:sldMk cId="3765104154" sldId="4085"/>
            <ac:spMk id="270" creationId="{EFA71A4A-970C-AEE3-62FD-D4EB5023FC6E}"/>
          </ac:spMkLst>
        </pc:spChg>
        <pc:spChg chg="mod topLvl modVis">
          <ac:chgData name="MURCIA HERNANDEZ OSCAR JAVIER" userId="265688b8-d711-4645-885a-d951eca209e7" providerId="ADAL" clId="{4913BCF2-5918-46B9-9ED7-E971AD2B5653}" dt="2024-08-02T17:51:18.330" v="2243" actId="17032"/>
          <ac:spMkLst>
            <pc:docMk/>
            <pc:sldMk cId="3765104154" sldId="4085"/>
            <ac:spMk id="271" creationId="{4567484E-37DE-07E8-9ED6-DE2FB609FD05}"/>
          </ac:spMkLst>
        </pc:spChg>
        <pc:spChg chg="mod">
          <ac:chgData name="MURCIA HERNANDEZ OSCAR JAVIER" userId="265688b8-d711-4645-885a-d951eca209e7" providerId="ADAL" clId="{4913BCF2-5918-46B9-9ED7-E971AD2B5653}" dt="2024-08-02T17:31:51.627" v="2076"/>
          <ac:spMkLst>
            <pc:docMk/>
            <pc:sldMk cId="3765104154" sldId="4085"/>
            <ac:spMk id="273" creationId="{0CDA297C-7D7B-B1FB-9B34-96AB0F6207A2}"/>
          </ac:spMkLst>
        </pc:spChg>
        <pc:spChg chg="mod">
          <ac:chgData name="MURCIA HERNANDEZ OSCAR JAVIER" userId="265688b8-d711-4645-885a-d951eca209e7" providerId="ADAL" clId="{4913BCF2-5918-46B9-9ED7-E971AD2B5653}" dt="2024-08-02T17:31:51.627" v="2076"/>
          <ac:spMkLst>
            <pc:docMk/>
            <pc:sldMk cId="3765104154" sldId="4085"/>
            <ac:spMk id="274" creationId="{057B6418-7C45-CF40-5539-1F79C4F28B60}"/>
          </ac:spMkLst>
        </pc:spChg>
        <pc:spChg chg="mod">
          <ac:chgData name="MURCIA HERNANDEZ OSCAR JAVIER" userId="265688b8-d711-4645-885a-d951eca209e7" providerId="ADAL" clId="{4913BCF2-5918-46B9-9ED7-E971AD2B5653}" dt="2024-08-02T17:31:51.627" v="2076"/>
          <ac:spMkLst>
            <pc:docMk/>
            <pc:sldMk cId="3765104154" sldId="4085"/>
            <ac:spMk id="275" creationId="{E03BAF11-6803-85F9-FBFE-210C3A5902BE}"/>
          </ac:spMkLst>
        </pc:spChg>
        <pc:spChg chg="mod">
          <ac:chgData name="MURCIA HERNANDEZ OSCAR JAVIER" userId="265688b8-d711-4645-885a-d951eca209e7" providerId="ADAL" clId="{4913BCF2-5918-46B9-9ED7-E971AD2B5653}" dt="2024-08-02T17:31:51.627" v="2076"/>
          <ac:spMkLst>
            <pc:docMk/>
            <pc:sldMk cId="3765104154" sldId="4085"/>
            <ac:spMk id="278" creationId="{E0C05506-DF08-F208-426B-9C1F5BB0F707}"/>
          </ac:spMkLst>
        </pc:spChg>
        <pc:spChg chg="mod">
          <ac:chgData name="MURCIA HERNANDEZ OSCAR JAVIER" userId="265688b8-d711-4645-885a-d951eca209e7" providerId="ADAL" clId="{4913BCF2-5918-46B9-9ED7-E971AD2B5653}" dt="2024-08-02T17:31:51.627" v="2076"/>
          <ac:spMkLst>
            <pc:docMk/>
            <pc:sldMk cId="3765104154" sldId="4085"/>
            <ac:spMk id="279" creationId="{B987B914-0D3E-1E1D-5A65-7FDCB6CAF3B3}"/>
          </ac:spMkLst>
        </pc:spChg>
        <pc:spChg chg="mod">
          <ac:chgData name="MURCIA HERNANDEZ OSCAR JAVIER" userId="265688b8-d711-4645-885a-d951eca209e7" providerId="ADAL" clId="{4913BCF2-5918-46B9-9ED7-E971AD2B5653}" dt="2024-08-03T03:08:07.752" v="8551" actId="339"/>
          <ac:spMkLst>
            <pc:docMk/>
            <pc:sldMk cId="3765104154" sldId="4085"/>
            <ac:spMk id="280" creationId="{4AA17245-FF3A-E9FA-83FE-32A5137AF216}"/>
          </ac:spMkLst>
        </pc:spChg>
        <pc:spChg chg="mod">
          <ac:chgData name="MURCIA HERNANDEZ OSCAR JAVIER" userId="265688b8-d711-4645-885a-d951eca209e7" providerId="ADAL" clId="{4913BCF2-5918-46B9-9ED7-E971AD2B5653}" dt="2024-08-02T17:31:51.627" v="2076"/>
          <ac:spMkLst>
            <pc:docMk/>
            <pc:sldMk cId="3765104154" sldId="4085"/>
            <ac:spMk id="282" creationId="{B5D5FC1B-0440-8D78-FBF8-6565DC79BA76}"/>
          </ac:spMkLst>
        </pc:spChg>
        <pc:spChg chg="mod">
          <ac:chgData name="MURCIA HERNANDEZ OSCAR JAVIER" userId="265688b8-d711-4645-885a-d951eca209e7" providerId="ADAL" clId="{4913BCF2-5918-46B9-9ED7-E971AD2B5653}" dt="2024-08-02T17:31:51.627" v="2076"/>
          <ac:spMkLst>
            <pc:docMk/>
            <pc:sldMk cId="3765104154" sldId="4085"/>
            <ac:spMk id="283" creationId="{60846CA5-DC5C-A415-1831-A87C95917BD7}"/>
          </ac:spMkLst>
        </pc:spChg>
        <pc:spChg chg="mod">
          <ac:chgData name="MURCIA HERNANDEZ OSCAR JAVIER" userId="265688b8-d711-4645-885a-d951eca209e7" providerId="ADAL" clId="{4913BCF2-5918-46B9-9ED7-E971AD2B5653}" dt="2024-08-02T17:31:51.627" v="2076"/>
          <ac:spMkLst>
            <pc:docMk/>
            <pc:sldMk cId="3765104154" sldId="4085"/>
            <ac:spMk id="284" creationId="{711EEDC6-E813-BD3F-8469-EFA7D1EE1616}"/>
          </ac:spMkLst>
        </pc:spChg>
        <pc:spChg chg="mod">
          <ac:chgData name="MURCIA HERNANDEZ OSCAR JAVIER" userId="265688b8-d711-4645-885a-d951eca209e7" providerId="ADAL" clId="{4913BCF2-5918-46B9-9ED7-E971AD2B5653}" dt="2024-08-03T03:08:12.524" v="8552" actId="339"/>
          <ac:spMkLst>
            <pc:docMk/>
            <pc:sldMk cId="3765104154" sldId="4085"/>
            <ac:spMk id="285" creationId="{2412C818-D0AC-8D1C-0790-68A3183A0A77}"/>
          </ac:spMkLst>
        </pc:spChg>
        <pc:spChg chg="add mod">
          <ac:chgData name="MURCIA HERNANDEZ OSCAR JAVIER" userId="265688b8-d711-4645-885a-d951eca209e7" providerId="ADAL" clId="{4913BCF2-5918-46B9-9ED7-E971AD2B5653}" dt="2024-08-10T03:59:20.859" v="8706" actId="1076"/>
          <ac:spMkLst>
            <pc:docMk/>
            <pc:sldMk cId="3765104154" sldId="4085"/>
            <ac:spMk id="286" creationId="{B71A3E58-AE5D-3FFA-547C-45373F17E222}"/>
          </ac:spMkLst>
        </pc:spChg>
        <pc:spChg chg="add mod">
          <ac:chgData name="MURCIA HERNANDEZ OSCAR JAVIER" userId="265688b8-d711-4645-885a-d951eca209e7" providerId="ADAL" clId="{4913BCF2-5918-46B9-9ED7-E971AD2B5653}" dt="2024-08-02T17:49:54.802" v="2239" actId="14100"/>
          <ac:spMkLst>
            <pc:docMk/>
            <pc:sldMk cId="3765104154" sldId="4085"/>
            <ac:spMk id="287" creationId="{FB20AFBE-9B4B-E3A1-775B-39338981DED4}"/>
          </ac:spMkLst>
        </pc:spChg>
        <pc:spChg chg="add mod">
          <ac:chgData name="MURCIA HERNANDEZ OSCAR JAVIER" userId="265688b8-d711-4645-885a-d951eca209e7" providerId="ADAL" clId="{4913BCF2-5918-46B9-9ED7-E971AD2B5653}" dt="2024-08-02T17:49:54.802" v="2239" actId="14100"/>
          <ac:spMkLst>
            <pc:docMk/>
            <pc:sldMk cId="3765104154" sldId="4085"/>
            <ac:spMk id="288" creationId="{C221DD18-FC04-5913-F178-C095AA46929F}"/>
          </ac:spMkLst>
        </pc:spChg>
        <pc:spChg chg="add mod">
          <ac:chgData name="MURCIA HERNANDEZ OSCAR JAVIER" userId="265688b8-d711-4645-885a-d951eca209e7" providerId="ADAL" clId="{4913BCF2-5918-46B9-9ED7-E971AD2B5653}" dt="2024-08-02T17:50:21.484" v="2242" actId="14100"/>
          <ac:spMkLst>
            <pc:docMk/>
            <pc:sldMk cId="3765104154" sldId="4085"/>
            <ac:spMk id="289" creationId="{76CAA098-A250-335A-0050-24ABD7C579CB}"/>
          </ac:spMkLst>
        </pc:spChg>
        <pc:spChg chg="add mod">
          <ac:chgData name="MURCIA HERNANDEZ OSCAR JAVIER" userId="265688b8-d711-4645-885a-d951eca209e7" providerId="ADAL" clId="{4913BCF2-5918-46B9-9ED7-E971AD2B5653}" dt="2024-08-02T17:49:54.802" v="2239" actId="14100"/>
          <ac:spMkLst>
            <pc:docMk/>
            <pc:sldMk cId="3765104154" sldId="4085"/>
            <ac:spMk id="290" creationId="{4C6D1C0A-D072-4F73-E82E-515D84B9AB33}"/>
          </ac:spMkLst>
        </pc:spChg>
        <pc:spChg chg="add mod">
          <ac:chgData name="MURCIA HERNANDEZ OSCAR JAVIER" userId="265688b8-d711-4645-885a-d951eca209e7" providerId="ADAL" clId="{4913BCF2-5918-46B9-9ED7-E971AD2B5653}" dt="2024-08-02T17:49:54.802" v="2239" actId="14100"/>
          <ac:spMkLst>
            <pc:docMk/>
            <pc:sldMk cId="3765104154" sldId="4085"/>
            <ac:spMk id="291" creationId="{20C07BCD-6BBA-735C-01A6-9C3993C36D70}"/>
          </ac:spMkLst>
        </pc:spChg>
        <pc:spChg chg="mod">
          <ac:chgData name="MURCIA HERNANDEZ OSCAR JAVIER" userId="265688b8-d711-4645-885a-d951eca209e7" providerId="ADAL" clId="{4913BCF2-5918-46B9-9ED7-E971AD2B5653}" dt="2024-08-03T03:08:17.634" v="8553" actId="339"/>
          <ac:spMkLst>
            <pc:docMk/>
            <pc:sldMk cId="3765104154" sldId="4085"/>
            <ac:spMk id="292" creationId="{F8BBC018-DEA2-6E32-309D-442F7EE7870E}"/>
          </ac:spMkLst>
        </pc:spChg>
        <pc:spChg chg="add mod">
          <ac:chgData name="MURCIA HERNANDEZ OSCAR JAVIER" userId="265688b8-d711-4645-885a-d951eca209e7" providerId="ADAL" clId="{4913BCF2-5918-46B9-9ED7-E971AD2B5653}" dt="2024-08-02T17:49:54.802" v="2239" actId="14100"/>
          <ac:spMkLst>
            <pc:docMk/>
            <pc:sldMk cId="3765104154" sldId="4085"/>
            <ac:spMk id="293" creationId="{754D5EAB-1272-4E7A-CF11-388D720EDC26}"/>
          </ac:spMkLst>
        </pc:spChg>
        <pc:spChg chg="add mod">
          <ac:chgData name="MURCIA HERNANDEZ OSCAR JAVIER" userId="265688b8-d711-4645-885a-d951eca209e7" providerId="ADAL" clId="{4913BCF2-5918-46B9-9ED7-E971AD2B5653}" dt="2024-08-02T17:50:12.628" v="2241" actId="1076"/>
          <ac:spMkLst>
            <pc:docMk/>
            <pc:sldMk cId="3765104154" sldId="4085"/>
            <ac:spMk id="294" creationId="{983BB51E-6B1E-DE25-6C29-7885E23791BD}"/>
          </ac:spMkLst>
        </pc:spChg>
        <pc:spChg chg="add del">
          <ac:chgData name="MURCIA HERNANDEZ OSCAR JAVIER" userId="265688b8-d711-4645-885a-d951eca209e7" providerId="ADAL" clId="{4913BCF2-5918-46B9-9ED7-E971AD2B5653}" dt="2024-08-02T04:36:51.269" v="170" actId="478"/>
          <ac:spMkLst>
            <pc:docMk/>
            <pc:sldMk cId="3765104154" sldId="4085"/>
            <ac:spMk id="295" creationId="{7E781BB8-C2C0-CBA8-CBA4-DBD1A3BA5E48}"/>
          </ac:spMkLst>
        </pc:spChg>
        <pc:spChg chg="add mod">
          <ac:chgData name="MURCIA HERNANDEZ OSCAR JAVIER" userId="265688b8-d711-4645-885a-d951eca209e7" providerId="ADAL" clId="{4913BCF2-5918-46B9-9ED7-E971AD2B5653}" dt="2024-08-02T17:49:54.802" v="2239" actId="14100"/>
          <ac:spMkLst>
            <pc:docMk/>
            <pc:sldMk cId="3765104154" sldId="4085"/>
            <ac:spMk id="313" creationId="{00AFD662-619F-BFCD-A075-FEF04B9700DF}"/>
          </ac:spMkLst>
        </pc:spChg>
        <pc:spChg chg="del">
          <ac:chgData name="MURCIA HERNANDEZ OSCAR JAVIER" userId="265688b8-d711-4645-885a-d951eca209e7" providerId="ADAL" clId="{4913BCF2-5918-46B9-9ED7-E971AD2B5653}" dt="2024-08-02T04:52:06.003" v="1280" actId="478"/>
          <ac:spMkLst>
            <pc:docMk/>
            <pc:sldMk cId="3765104154" sldId="4085"/>
            <ac:spMk id="313" creationId="{51F2C483-2CDC-32AA-B0AE-ACDAE45609F4}"/>
          </ac:spMkLst>
        </pc:spChg>
        <pc:spChg chg="del">
          <ac:chgData name="MURCIA HERNANDEZ OSCAR JAVIER" userId="265688b8-d711-4645-885a-d951eca209e7" providerId="ADAL" clId="{4913BCF2-5918-46B9-9ED7-E971AD2B5653}" dt="2024-08-02T04:53:20.621" v="1342" actId="478"/>
          <ac:spMkLst>
            <pc:docMk/>
            <pc:sldMk cId="3765104154" sldId="4085"/>
            <ac:spMk id="314" creationId="{05419236-D15B-2E09-0490-2E192BCFF6D5}"/>
          </ac:spMkLst>
        </pc:spChg>
        <pc:spChg chg="add mod">
          <ac:chgData name="MURCIA HERNANDEZ OSCAR JAVIER" userId="265688b8-d711-4645-885a-d951eca209e7" providerId="ADAL" clId="{4913BCF2-5918-46B9-9ED7-E971AD2B5653}" dt="2024-08-02T17:49:54.802" v="2239" actId="14100"/>
          <ac:spMkLst>
            <pc:docMk/>
            <pc:sldMk cId="3765104154" sldId="4085"/>
            <ac:spMk id="314" creationId="{507F7A4B-A590-5BC7-F3D7-F572C89D10EB}"/>
          </ac:spMkLst>
        </pc:spChg>
        <pc:spChg chg="add mod">
          <ac:chgData name="MURCIA HERNANDEZ OSCAR JAVIER" userId="265688b8-d711-4645-885a-d951eca209e7" providerId="ADAL" clId="{4913BCF2-5918-46B9-9ED7-E971AD2B5653}" dt="2024-08-02T17:49:54.802" v="2239" actId="14100"/>
          <ac:spMkLst>
            <pc:docMk/>
            <pc:sldMk cId="3765104154" sldId="4085"/>
            <ac:spMk id="315" creationId="{373AA0FF-B721-6C3D-0878-4E0D1C602909}"/>
          </ac:spMkLst>
        </pc:spChg>
        <pc:spChg chg="del">
          <ac:chgData name="MURCIA HERNANDEZ OSCAR JAVIER" userId="265688b8-d711-4645-885a-d951eca209e7" providerId="ADAL" clId="{4913BCF2-5918-46B9-9ED7-E971AD2B5653}" dt="2024-08-02T04:53:13.291" v="1339" actId="478"/>
          <ac:spMkLst>
            <pc:docMk/>
            <pc:sldMk cId="3765104154" sldId="4085"/>
            <ac:spMk id="315" creationId="{92E49BA3-BC01-ACB0-CE99-A7B86F8BD09B}"/>
          </ac:spMkLst>
        </pc:spChg>
        <pc:spChg chg="add mod modVis">
          <ac:chgData name="MURCIA HERNANDEZ OSCAR JAVIER" userId="265688b8-d711-4645-885a-d951eca209e7" providerId="ADAL" clId="{4913BCF2-5918-46B9-9ED7-E971AD2B5653}" dt="2024-08-02T17:50:04.114" v="2240" actId="1076"/>
          <ac:spMkLst>
            <pc:docMk/>
            <pc:sldMk cId="3765104154" sldId="4085"/>
            <ac:spMk id="316" creationId="{5DEF87A4-FE3B-180A-BFFD-45166569DD39}"/>
          </ac:spMkLst>
        </pc:spChg>
        <pc:spChg chg="del">
          <ac:chgData name="MURCIA HERNANDEZ OSCAR JAVIER" userId="265688b8-d711-4645-885a-d951eca209e7" providerId="ADAL" clId="{4913BCF2-5918-46B9-9ED7-E971AD2B5653}" dt="2024-08-02T04:53:16.266" v="1340" actId="478"/>
          <ac:spMkLst>
            <pc:docMk/>
            <pc:sldMk cId="3765104154" sldId="4085"/>
            <ac:spMk id="316" creationId="{7C4D1FB1-4E79-CB68-F237-D6BCC63A9CFC}"/>
          </ac:spMkLst>
        </pc:spChg>
        <pc:spChg chg="del">
          <ac:chgData name="MURCIA HERNANDEZ OSCAR JAVIER" userId="265688b8-d711-4645-885a-d951eca209e7" providerId="ADAL" clId="{4913BCF2-5918-46B9-9ED7-E971AD2B5653}" dt="2024-08-02T04:53:25.737" v="1345" actId="478"/>
          <ac:spMkLst>
            <pc:docMk/>
            <pc:sldMk cId="3765104154" sldId="4085"/>
            <ac:spMk id="317" creationId="{E86E4437-58CB-277B-1DC6-3C5E880FDD95}"/>
          </ac:spMkLst>
        </pc:spChg>
        <pc:spChg chg="del">
          <ac:chgData name="MURCIA HERNANDEZ OSCAR JAVIER" userId="265688b8-d711-4645-885a-d951eca209e7" providerId="ADAL" clId="{4913BCF2-5918-46B9-9ED7-E971AD2B5653}" dt="2024-08-02T04:53:18.239" v="1341" actId="478"/>
          <ac:spMkLst>
            <pc:docMk/>
            <pc:sldMk cId="3765104154" sldId="4085"/>
            <ac:spMk id="318" creationId="{30F29631-01D6-3467-608D-07D74F52CFF8}"/>
          </ac:spMkLst>
        </pc:spChg>
        <pc:spChg chg="del">
          <ac:chgData name="MURCIA HERNANDEZ OSCAR JAVIER" userId="265688b8-d711-4645-885a-d951eca209e7" providerId="ADAL" clId="{4913BCF2-5918-46B9-9ED7-E971AD2B5653}" dt="2024-08-02T04:53:35.084" v="1346" actId="478"/>
          <ac:spMkLst>
            <pc:docMk/>
            <pc:sldMk cId="3765104154" sldId="4085"/>
            <ac:spMk id="319" creationId="{B263EBDB-6E2C-B1B4-4AA6-710CAF4CE077}"/>
          </ac:spMkLst>
        </pc:spChg>
        <pc:spChg chg="mod">
          <ac:chgData name="MURCIA HERNANDEZ OSCAR JAVIER" userId="265688b8-d711-4645-885a-d951eca209e7" providerId="ADAL" clId="{4913BCF2-5918-46B9-9ED7-E971AD2B5653}" dt="2024-08-02T04:54:20.114" v="1348" actId="1076"/>
          <ac:spMkLst>
            <pc:docMk/>
            <pc:sldMk cId="3765104154" sldId="4085"/>
            <ac:spMk id="321" creationId="{FE8755A2-A6DD-BEE2-9FAE-8AEF09902C86}"/>
          </ac:spMkLst>
        </pc:spChg>
        <pc:spChg chg="mod">
          <ac:chgData name="MURCIA HERNANDEZ OSCAR JAVIER" userId="265688b8-d711-4645-885a-d951eca209e7" providerId="ADAL" clId="{4913BCF2-5918-46B9-9ED7-E971AD2B5653}" dt="2024-08-02T04:54:20.114" v="1348" actId="1076"/>
          <ac:spMkLst>
            <pc:docMk/>
            <pc:sldMk cId="3765104154" sldId="4085"/>
            <ac:spMk id="322" creationId="{76D9197F-F083-61E1-EEC1-9A2EDA42B6DD}"/>
          </ac:spMkLst>
        </pc:spChg>
        <pc:spChg chg="mod">
          <ac:chgData name="MURCIA HERNANDEZ OSCAR JAVIER" userId="265688b8-d711-4645-885a-d951eca209e7" providerId="ADAL" clId="{4913BCF2-5918-46B9-9ED7-E971AD2B5653}" dt="2024-08-02T04:54:38.846" v="1351" actId="1076"/>
          <ac:spMkLst>
            <pc:docMk/>
            <pc:sldMk cId="3765104154" sldId="4085"/>
            <ac:spMk id="323" creationId="{7563F810-00D6-307C-CBB1-6CA049B0DC09}"/>
          </ac:spMkLst>
        </pc:spChg>
        <pc:spChg chg="mod">
          <ac:chgData name="MURCIA HERNANDEZ OSCAR JAVIER" userId="265688b8-d711-4645-885a-d951eca209e7" providerId="ADAL" clId="{4913BCF2-5918-46B9-9ED7-E971AD2B5653}" dt="2024-08-02T04:54:20.114" v="1348" actId="1076"/>
          <ac:spMkLst>
            <pc:docMk/>
            <pc:sldMk cId="3765104154" sldId="4085"/>
            <ac:spMk id="324" creationId="{6A9D47CA-7822-7FFE-4749-744EFF5C4F70}"/>
          </ac:spMkLst>
        </pc:spChg>
        <pc:spChg chg="mod">
          <ac:chgData name="MURCIA HERNANDEZ OSCAR JAVIER" userId="265688b8-d711-4645-885a-d951eca209e7" providerId="ADAL" clId="{4913BCF2-5918-46B9-9ED7-E971AD2B5653}" dt="2024-08-02T04:54:25.616" v="1349" actId="1076"/>
          <ac:spMkLst>
            <pc:docMk/>
            <pc:sldMk cId="3765104154" sldId="4085"/>
            <ac:spMk id="325" creationId="{DE42A98F-6218-B9F7-D02C-2E7440A08780}"/>
          </ac:spMkLst>
        </pc:spChg>
        <pc:spChg chg="mod">
          <ac:chgData name="MURCIA HERNANDEZ OSCAR JAVIER" userId="265688b8-d711-4645-885a-d951eca209e7" providerId="ADAL" clId="{4913BCF2-5918-46B9-9ED7-E971AD2B5653}" dt="2024-08-02T04:54:52.796" v="1353" actId="1076"/>
          <ac:spMkLst>
            <pc:docMk/>
            <pc:sldMk cId="3765104154" sldId="4085"/>
            <ac:spMk id="326" creationId="{95932B16-EFBC-C2ED-EAE9-0FCA6A958DED}"/>
          </ac:spMkLst>
        </pc:spChg>
        <pc:spChg chg="mod">
          <ac:chgData name="MURCIA HERNANDEZ OSCAR JAVIER" userId="265688b8-d711-4645-885a-d951eca209e7" providerId="ADAL" clId="{4913BCF2-5918-46B9-9ED7-E971AD2B5653}" dt="2024-08-02T04:54:20.114" v="1348" actId="1076"/>
          <ac:spMkLst>
            <pc:docMk/>
            <pc:sldMk cId="3765104154" sldId="4085"/>
            <ac:spMk id="327" creationId="{6F4D97D3-34C1-7B5A-2410-BE9AFB474C85}"/>
          </ac:spMkLst>
        </pc:spChg>
        <pc:spChg chg="mod">
          <ac:chgData name="MURCIA HERNANDEZ OSCAR JAVIER" userId="265688b8-d711-4645-885a-d951eca209e7" providerId="ADAL" clId="{4913BCF2-5918-46B9-9ED7-E971AD2B5653}" dt="2024-08-02T04:54:44.317" v="1352" actId="1076"/>
          <ac:spMkLst>
            <pc:docMk/>
            <pc:sldMk cId="3765104154" sldId="4085"/>
            <ac:spMk id="328" creationId="{0E124012-349B-27B1-77B1-D17B940F47FC}"/>
          </ac:spMkLst>
        </pc:spChg>
        <pc:spChg chg="mod">
          <ac:chgData name="MURCIA HERNANDEZ OSCAR JAVIER" userId="265688b8-d711-4645-885a-d951eca209e7" providerId="ADAL" clId="{4913BCF2-5918-46B9-9ED7-E971AD2B5653}" dt="2024-08-02T04:54:06.277" v="1347" actId="1076"/>
          <ac:spMkLst>
            <pc:docMk/>
            <pc:sldMk cId="3765104154" sldId="4085"/>
            <ac:spMk id="329" creationId="{12679766-8FA2-082E-1BD5-FA5611501857}"/>
          </ac:spMkLst>
        </pc:spChg>
        <pc:spChg chg="mod">
          <ac:chgData name="MURCIA HERNANDEZ OSCAR JAVIER" userId="265688b8-d711-4645-885a-d951eca209e7" providerId="ADAL" clId="{4913BCF2-5918-46B9-9ED7-E971AD2B5653}" dt="2024-08-02T04:54:20.114" v="1348" actId="1076"/>
          <ac:spMkLst>
            <pc:docMk/>
            <pc:sldMk cId="3765104154" sldId="4085"/>
            <ac:spMk id="330" creationId="{58D31C9C-5C22-4A23-A8EF-33839483A856}"/>
          </ac:spMkLst>
        </pc:spChg>
        <pc:spChg chg="mod">
          <ac:chgData name="MURCIA HERNANDEZ OSCAR JAVIER" userId="265688b8-d711-4645-885a-d951eca209e7" providerId="ADAL" clId="{4913BCF2-5918-46B9-9ED7-E971AD2B5653}" dt="2024-08-02T04:54:33.376" v="1350" actId="1076"/>
          <ac:spMkLst>
            <pc:docMk/>
            <pc:sldMk cId="3765104154" sldId="4085"/>
            <ac:spMk id="331" creationId="{5FDB5DEA-8FB2-36E2-0362-6D837C15357C}"/>
          </ac:spMkLst>
        </pc:spChg>
        <pc:spChg chg="mod">
          <ac:chgData name="MURCIA HERNANDEZ OSCAR JAVIER" userId="265688b8-d711-4645-885a-d951eca209e7" providerId="ADAL" clId="{4913BCF2-5918-46B9-9ED7-E971AD2B5653}" dt="2024-08-02T04:54:06.277" v="1347" actId="1076"/>
          <ac:spMkLst>
            <pc:docMk/>
            <pc:sldMk cId="3765104154" sldId="4085"/>
            <ac:spMk id="332" creationId="{4C2B73D9-CE9B-A4BE-961C-C9A1CE26E1CF}"/>
          </ac:spMkLst>
        </pc:spChg>
        <pc:spChg chg="mod">
          <ac:chgData name="MURCIA HERNANDEZ OSCAR JAVIER" userId="265688b8-d711-4645-885a-d951eca209e7" providerId="ADAL" clId="{4913BCF2-5918-46B9-9ED7-E971AD2B5653}" dt="2024-08-02T04:54:06.277" v="1347" actId="1076"/>
          <ac:spMkLst>
            <pc:docMk/>
            <pc:sldMk cId="3765104154" sldId="4085"/>
            <ac:spMk id="333" creationId="{1B54C067-B88B-A91F-42B4-F0797547DFC5}"/>
          </ac:spMkLst>
        </pc:spChg>
        <pc:spChg chg="mod">
          <ac:chgData name="MURCIA HERNANDEZ OSCAR JAVIER" userId="265688b8-d711-4645-885a-d951eca209e7" providerId="ADAL" clId="{4913BCF2-5918-46B9-9ED7-E971AD2B5653}" dt="2024-08-02T04:54:06.277" v="1347" actId="1076"/>
          <ac:spMkLst>
            <pc:docMk/>
            <pc:sldMk cId="3765104154" sldId="4085"/>
            <ac:spMk id="334" creationId="{EA8A5E78-FFBC-D9E2-9957-5E92AAF2B2F2}"/>
          </ac:spMkLst>
        </pc:spChg>
        <pc:spChg chg="mod">
          <ac:chgData name="MURCIA HERNANDEZ OSCAR JAVIER" userId="265688b8-d711-4645-885a-d951eca209e7" providerId="ADAL" clId="{4913BCF2-5918-46B9-9ED7-E971AD2B5653}" dt="2024-08-02T04:54:06.277" v="1347" actId="1076"/>
          <ac:spMkLst>
            <pc:docMk/>
            <pc:sldMk cId="3765104154" sldId="4085"/>
            <ac:spMk id="335" creationId="{96CB4B78-3881-DA41-842F-57449010713D}"/>
          </ac:spMkLst>
        </pc:spChg>
        <pc:spChg chg="mod">
          <ac:chgData name="MURCIA HERNANDEZ OSCAR JAVIER" userId="265688b8-d711-4645-885a-d951eca209e7" providerId="ADAL" clId="{4913BCF2-5918-46B9-9ED7-E971AD2B5653}" dt="2024-08-02T04:54:33.376" v="1350" actId="1076"/>
          <ac:spMkLst>
            <pc:docMk/>
            <pc:sldMk cId="3765104154" sldId="4085"/>
            <ac:spMk id="336" creationId="{ADC196C6-C3D6-D552-6538-9319A9154262}"/>
          </ac:spMkLst>
        </pc:spChg>
        <pc:spChg chg="del">
          <ac:chgData name="MURCIA HERNANDEZ OSCAR JAVIER" userId="265688b8-d711-4645-885a-d951eca209e7" providerId="ADAL" clId="{4913BCF2-5918-46B9-9ED7-E971AD2B5653}" dt="2024-08-02T04:36:25.100" v="167" actId="478"/>
          <ac:spMkLst>
            <pc:docMk/>
            <pc:sldMk cId="3765104154" sldId="4085"/>
            <ac:spMk id="337" creationId="{3DC2721B-AD82-8003-C1BD-4A48FAC5C903}"/>
          </ac:spMkLst>
        </pc:spChg>
        <pc:spChg chg="mod">
          <ac:chgData name="MURCIA HERNANDEZ OSCAR JAVIER" userId="265688b8-d711-4645-885a-d951eca209e7" providerId="ADAL" clId="{4913BCF2-5918-46B9-9ED7-E971AD2B5653}" dt="2024-08-02T04:50:43.950" v="1277" actId="207"/>
          <ac:spMkLst>
            <pc:docMk/>
            <pc:sldMk cId="3765104154" sldId="4085"/>
            <ac:spMk id="338" creationId="{B9685F19-ED7B-D53C-EC82-401E21B7185B}"/>
          </ac:spMkLst>
        </pc:spChg>
        <pc:spChg chg="mod">
          <ac:chgData name="MURCIA HERNANDEZ OSCAR JAVIER" userId="265688b8-d711-4645-885a-d951eca209e7" providerId="ADAL" clId="{4913BCF2-5918-46B9-9ED7-E971AD2B5653}" dt="2024-08-02T04:51:29.779" v="1278" actId="207"/>
          <ac:spMkLst>
            <pc:docMk/>
            <pc:sldMk cId="3765104154" sldId="4085"/>
            <ac:spMk id="361" creationId="{C218381A-7703-A3ED-5798-8E60386BEA1D}"/>
          </ac:spMkLst>
        </pc:spChg>
        <pc:spChg chg="mod">
          <ac:chgData name="MURCIA HERNANDEZ OSCAR JAVIER" userId="265688b8-d711-4645-885a-d951eca209e7" providerId="ADAL" clId="{4913BCF2-5918-46B9-9ED7-E971AD2B5653}" dt="2024-08-02T04:51:38.727" v="1279" actId="17032"/>
          <ac:spMkLst>
            <pc:docMk/>
            <pc:sldMk cId="3765104154" sldId="4085"/>
            <ac:spMk id="362" creationId="{45415B81-C42A-37B8-974D-E1F02630C3C2}"/>
          </ac:spMkLst>
        </pc:spChg>
        <pc:spChg chg="mod">
          <ac:chgData name="MURCIA HERNANDEZ OSCAR JAVIER" userId="265688b8-d711-4645-885a-d951eca209e7" providerId="ADAL" clId="{4913BCF2-5918-46B9-9ED7-E971AD2B5653}" dt="2024-08-02T04:53:01.406" v="1338" actId="207"/>
          <ac:spMkLst>
            <pc:docMk/>
            <pc:sldMk cId="3765104154" sldId="4085"/>
            <ac:spMk id="363" creationId="{2951776D-9963-B567-28C7-530753D2FFA1}"/>
          </ac:spMkLst>
        </pc:spChg>
        <pc:spChg chg="mod">
          <ac:chgData name="MURCIA HERNANDEZ OSCAR JAVIER" userId="265688b8-d711-4645-885a-d951eca209e7" providerId="ADAL" clId="{4913BCF2-5918-46B9-9ED7-E971AD2B5653}" dt="2024-08-02T04:48:57.071" v="1273" actId="207"/>
          <ac:spMkLst>
            <pc:docMk/>
            <pc:sldMk cId="3765104154" sldId="4085"/>
            <ac:spMk id="394" creationId="{C6E2B3C7-513C-BF73-F2C6-7DF3B7CB3CF0}"/>
          </ac:spMkLst>
        </pc:spChg>
        <pc:spChg chg="mod">
          <ac:chgData name="MURCIA HERNANDEZ OSCAR JAVIER" userId="265688b8-d711-4645-885a-d951eca209e7" providerId="ADAL" clId="{4913BCF2-5918-46B9-9ED7-E971AD2B5653}" dt="2024-08-02T04:47:42.441" v="1271" actId="13822"/>
          <ac:spMkLst>
            <pc:docMk/>
            <pc:sldMk cId="3765104154" sldId="4085"/>
            <ac:spMk id="400" creationId="{91B605A7-57AB-C9D7-1928-F1173C437FF8}"/>
          </ac:spMkLst>
        </pc:spChg>
        <pc:spChg chg="mod">
          <ac:chgData name="MURCIA HERNANDEZ OSCAR JAVIER" userId="265688b8-d711-4645-885a-d951eca209e7" providerId="ADAL" clId="{4913BCF2-5918-46B9-9ED7-E971AD2B5653}" dt="2024-08-02T04:47:35.556" v="1270" actId="17032"/>
          <ac:spMkLst>
            <pc:docMk/>
            <pc:sldMk cId="3765104154" sldId="4085"/>
            <ac:spMk id="401" creationId="{EC92419F-38BC-B1B5-E63F-6C461EE89B9F}"/>
          </ac:spMkLst>
        </pc:spChg>
        <pc:spChg chg="mod">
          <ac:chgData name="MURCIA HERNANDEZ OSCAR JAVIER" userId="265688b8-d711-4645-885a-d951eca209e7" providerId="ADAL" clId="{4913BCF2-5918-46B9-9ED7-E971AD2B5653}" dt="2024-08-02T04:48:03.845" v="1272" actId="17032"/>
          <ac:spMkLst>
            <pc:docMk/>
            <pc:sldMk cId="3765104154" sldId="4085"/>
            <ac:spMk id="403" creationId="{077A9D6D-16E8-E19E-7525-EDBDE7AAFC95}"/>
          </ac:spMkLst>
        </pc:spChg>
        <pc:spChg chg="mod">
          <ac:chgData name="MURCIA HERNANDEZ OSCAR JAVIER" userId="265688b8-d711-4645-885a-d951eca209e7" providerId="ADAL" clId="{4913BCF2-5918-46B9-9ED7-E971AD2B5653}" dt="2024-08-02T04:49:38.093" v="1275" actId="207"/>
          <ac:spMkLst>
            <pc:docMk/>
            <pc:sldMk cId="3765104154" sldId="4085"/>
            <ac:spMk id="405" creationId="{49CDE5FC-0F92-5AD6-4F6D-2CFB333E76E5}"/>
          </ac:spMkLst>
        </pc:spChg>
        <pc:spChg chg="mod">
          <ac:chgData name="MURCIA HERNANDEZ OSCAR JAVIER" userId="265688b8-d711-4645-885a-d951eca209e7" providerId="ADAL" clId="{4913BCF2-5918-46B9-9ED7-E971AD2B5653}" dt="2024-08-02T04:49:24.268" v="1274" actId="207"/>
          <ac:spMkLst>
            <pc:docMk/>
            <pc:sldMk cId="3765104154" sldId="4085"/>
            <ac:spMk id="408" creationId="{7D40E44C-6BD2-4952-5A1D-E051756602E5}"/>
          </ac:spMkLst>
        </pc:spChg>
        <pc:spChg chg="mod">
          <ac:chgData name="MURCIA HERNANDEZ OSCAR JAVIER" userId="265688b8-d711-4645-885a-d951eca209e7" providerId="ADAL" clId="{4913BCF2-5918-46B9-9ED7-E971AD2B5653}" dt="2024-08-02T04:50:05.748" v="1276" actId="207"/>
          <ac:spMkLst>
            <pc:docMk/>
            <pc:sldMk cId="3765104154" sldId="4085"/>
            <ac:spMk id="409" creationId="{0094FDB3-75BE-3EB4-434A-F8DBD23ADFD9}"/>
          </ac:spMkLst>
        </pc:spChg>
        <pc:spChg chg="mod ord modVis">
          <ac:chgData name="MURCIA HERNANDEZ OSCAR JAVIER" userId="265688b8-d711-4645-885a-d951eca209e7" providerId="ADAL" clId="{4913BCF2-5918-46B9-9ED7-E971AD2B5653}" dt="2024-08-03T03:06:27.299" v="8547" actId="339"/>
          <ac:spMkLst>
            <pc:docMk/>
            <pc:sldMk cId="3765104154" sldId="4085"/>
            <ac:spMk id="422" creationId="{7E7C8D16-CB4F-CC5B-7D66-432A51B87F0A}"/>
          </ac:spMkLst>
        </pc:spChg>
        <pc:spChg chg="mod">
          <ac:chgData name="MURCIA HERNANDEZ OSCAR JAVIER" userId="265688b8-d711-4645-885a-d951eca209e7" providerId="ADAL" clId="{4913BCF2-5918-46B9-9ED7-E971AD2B5653}" dt="2024-08-02T17:30:53.438" v="2071"/>
          <ac:spMkLst>
            <pc:docMk/>
            <pc:sldMk cId="3765104154" sldId="4085"/>
            <ac:spMk id="512" creationId="{86D4C3AB-02D6-9258-1CF0-6DC938360C63}"/>
          </ac:spMkLst>
        </pc:spChg>
        <pc:spChg chg="mod">
          <ac:chgData name="MURCIA HERNANDEZ OSCAR JAVIER" userId="265688b8-d711-4645-885a-d951eca209e7" providerId="ADAL" clId="{4913BCF2-5918-46B9-9ED7-E971AD2B5653}" dt="2024-08-02T17:30:53.438" v="2071"/>
          <ac:spMkLst>
            <pc:docMk/>
            <pc:sldMk cId="3765104154" sldId="4085"/>
            <ac:spMk id="513" creationId="{99BBA2CB-BFEE-646B-CCF0-DB9EA45EC5B3}"/>
          </ac:spMkLst>
        </pc:spChg>
        <pc:spChg chg="mod">
          <ac:chgData name="MURCIA HERNANDEZ OSCAR JAVIER" userId="265688b8-d711-4645-885a-d951eca209e7" providerId="ADAL" clId="{4913BCF2-5918-46B9-9ED7-E971AD2B5653}" dt="2024-08-02T17:30:53.438" v="2071"/>
          <ac:spMkLst>
            <pc:docMk/>
            <pc:sldMk cId="3765104154" sldId="4085"/>
            <ac:spMk id="514" creationId="{30980BC8-1BA4-3ED6-8020-559B42D96EC3}"/>
          </ac:spMkLst>
        </pc:spChg>
        <pc:spChg chg="mod">
          <ac:chgData name="MURCIA HERNANDEZ OSCAR JAVIER" userId="265688b8-d711-4645-885a-d951eca209e7" providerId="ADAL" clId="{4913BCF2-5918-46B9-9ED7-E971AD2B5653}" dt="2024-08-02T17:30:53.438" v="2071"/>
          <ac:spMkLst>
            <pc:docMk/>
            <pc:sldMk cId="3765104154" sldId="4085"/>
            <ac:spMk id="515" creationId="{AFE201F7-1162-B13A-0DEE-A954DBA92285}"/>
          </ac:spMkLst>
        </pc:spChg>
        <pc:spChg chg="mod">
          <ac:chgData name="MURCIA HERNANDEZ OSCAR JAVIER" userId="265688b8-d711-4645-885a-d951eca209e7" providerId="ADAL" clId="{4913BCF2-5918-46B9-9ED7-E971AD2B5653}" dt="2024-08-02T17:30:53.438" v="2071"/>
          <ac:spMkLst>
            <pc:docMk/>
            <pc:sldMk cId="3765104154" sldId="4085"/>
            <ac:spMk id="516" creationId="{A5EB7F65-52DC-1AB2-D49C-41788AA17F62}"/>
          </ac:spMkLst>
        </pc:spChg>
        <pc:spChg chg="mod">
          <ac:chgData name="MURCIA HERNANDEZ OSCAR JAVIER" userId="265688b8-d711-4645-885a-d951eca209e7" providerId="ADAL" clId="{4913BCF2-5918-46B9-9ED7-E971AD2B5653}" dt="2024-08-02T17:30:53.438" v="2071"/>
          <ac:spMkLst>
            <pc:docMk/>
            <pc:sldMk cId="3765104154" sldId="4085"/>
            <ac:spMk id="517" creationId="{4F00737C-DC07-5204-6466-FEE8D42F028F}"/>
          </ac:spMkLst>
        </pc:spChg>
        <pc:spChg chg="mod">
          <ac:chgData name="MURCIA HERNANDEZ OSCAR JAVIER" userId="265688b8-d711-4645-885a-d951eca209e7" providerId="ADAL" clId="{4913BCF2-5918-46B9-9ED7-E971AD2B5653}" dt="2024-08-02T17:30:53.438" v="2071"/>
          <ac:spMkLst>
            <pc:docMk/>
            <pc:sldMk cId="3765104154" sldId="4085"/>
            <ac:spMk id="518" creationId="{16342F0E-8D52-A74E-15AA-DBC67ED93ADC}"/>
          </ac:spMkLst>
        </pc:spChg>
        <pc:spChg chg="mod">
          <ac:chgData name="MURCIA HERNANDEZ OSCAR JAVIER" userId="265688b8-d711-4645-885a-d951eca209e7" providerId="ADAL" clId="{4913BCF2-5918-46B9-9ED7-E971AD2B5653}" dt="2024-08-02T17:30:53.438" v="2071"/>
          <ac:spMkLst>
            <pc:docMk/>
            <pc:sldMk cId="3765104154" sldId="4085"/>
            <ac:spMk id="519" creationId="{C8F09496-4FCE-CA24-E286-01A0A3DF7A4D}"/>
          </ac:spMkLst>
        </pc:spChg>
        <pc:spChg chg="mod">
          <ac:chgData name="MURCIA HERNANDEZ OSCAR JAVIER" userId="265688b8-d711-4645-885a-d951eca209e7" providerId="ADAL" clId="{4913BCF2-5918-46B9-9ED7-E971AD2B5653}" dt="2024-08-02T17:30:53.438" v="2071"/>
          <ac:spMkLst>
            <pc:docMk/>
            <pc:sldMk cId="3765104154" sldId="4085"/>
            <ac:spMk id="520" creationId="{F2CD7533-5BB0-EF6B-C2E7-623AF0A49220}"/>
          </ac:spMkLst>
        </pc:spChg>
        <pc:spChg chg="mod">
          <ac:chgData name="MURCIA HERNANDEZ OSCAR JAVIER" userId="265688b8-d711-4645-885a-d951eca209e7" providerId="ADAL" clId="{4913BCF2-5918-46B9-9ED7-E971AD2B5653}" dt="2024-08-02T17:30:53.438" v="2071"/>
          <ac:spMkLst>
            <pc:docMk/>
            <pc:sldMk cId="3765104154" sldId="4085"/>
            <ac:spMk id="521" creationId="{F9033519-ADB1-2588-0F2E-92DBCE749B30}"/>
          </ac:spMkLst>
        </pc:spChg>
        <pc:spChg chg="mod">
          <ac:chgData name="MURCIA HERNANDEZ OSCAR JAVIER" userId="265688b8-d711-4645-885a-d951eca209e7" providerId="ADAL" clId="{4913BCF2-5918-46B9-9ED7-E971AD2B5653}" dt="2024-08-02T17:30:53.438" v="2071"/>
          <ac:spMkLst>
            <pc:docMk/>
            <pc:sldMk cId="3765104154" sldId="4085"/>
            <ac:spMk id="522" creationId="{D782F6BC-1300-FC4F-BA40-237F2C81BFBA}"/>
          </ac:spMkLst>
        </pc:spChg>
        <pc:spChg chg="mod">
          <ac:chgData name="MURCIA HERNANDEZ OSCAR JAVIER" userId="265688b8-d711-4645-885a-d951eca209e7" providerId="ADAL" clId="{4913BCF2-5918-46B9-9ED7-E971AD2B5653}" dt="2024-08-02T17:30:53.438" v="2071"/>
          <ac:spMkLst>
            <pc:docMk/>
            <pc:sldMk cId="3765104154" sldId="4085"/>
            <ac:spMk id="523" creationId="{F870D1CE-FAF5-7C54-9A14-A8C363B7B42E}"/>
          </ac:spMkLst>
        </pc:spChg>
        <pc:spChg chg="mod">
          <ac:chgData name="MURCIA HERNANDEZ OSCAR JAVIER" userId="265688b8-d711-4645-885a-d951eca209e7" providerId="ADAL" clId="{4913BCF2-5918-46B9-9ED7-E971AD2B5653}" dt="2024-08-02T17:30:53.438" v="2071"/>
          <ac:spMkLst>
            <pc:docMk/>
            <pc:sldMk cId="3765104154" sldId="4085"/>
            <ac:spMk id="524" creationId="{AAEBF409-F3FA-614D-E586-F013D21BD5E1}"/>
          </ac:spMkLst>
        </pc:spChg>
        <pc:spChg chg="mod">
          <ac:chgData name="MURCIA HERNANDEZ OSCAR JAVIER" userId="265688b8-d711-4645-885a-d951eca209e7" providerId="ADAL" clId="{4913BCF2-5918-46B9-9ED7-E971AD2B5653}" dt="2024-08-02T17:30:53.438" v="2071"/>
          <ac:spMkLst>
            <pc:docMk/>
            <pc:sldMk cId="3765104154" sldId="4085"/>
            <ac:spMk id="525" creationId="{A985D6DC-EE07-3AFC-408A-C4611A625EA1}"/>
          </ac:spMkLst>
        </pc:spChg>
        <pc:spChg chg="mod">
          <ac:chgData name="MURCIA HERNANDEZ OSCAR JAVIER" userId="265688b8-d711-4645-885a-d951eca209e7" providerId="ADAL" clId="{4913BCF2-5918-46B9-9ED7-E971AD2B5653}" dt="2024-08-02T17:30:53.438" v="2071"/>
          <ac:spMkLst>
            <pc:docMk/>
            <pc:sldMk cId="3765104154" sldId="4085"/>
            <ac:spMk id="529" creationId="{1390C2FD-7E25-1822-3B57-8E44FED404F3}"/>
          </ac:spMkLst>
        </pc:spChg>
        <pc:spChg chg="mod">
          <ac:chgData name="MURCIA HERNANDEZ OSCAR JAVIER" userId="265688b8-d711-4645-885a-d951eca209e7" providerId="ADAL" clId="{4913BCF2-5918-46B9-9ED7-E971AD2B5653}" dt="2024-08-02T17:30:53.438" v="2071"/>
          <ac:spMkLst>
            <pc:docMk/>
            <pc:sldMk cId="3765104154" sldId="4085"/>
            <ac:spMk id="530" creationId="{EBA8BEDF-711B-D157-5E53-FA0F2C744E23}"/>
          </ac:spMkLst>
        </pc:spChg>
        <pc:spChg chg="mod">
          <ac:chgData name="MURCIA HERNANDEZ OSCAR JAVIER" userId="265688b8-d711-4645-885a-d951eca209e7" providerId="ADAL" clId="{4913BCF2-5918-46B9-9ED7-E971AD2B5653}" dt="2024-08-02T17:30:53.438" v="2071"/>
          <ac:spMkLst>
            <pc:docMk/>
            <pc:sldMk cId="3765104154" sldId="4085"/>
            <ac:spMk id="531" creationId="{037F85EB-A9CD-3377-BA65-01B673FD4311}"/>
          </ac:spMkLst>
        </pc:spChg>
        <pc:spChg chg="mod">
          <ac:chgData name="MURCIA HERNANDEZ OSCAR JAVIER" userId="265688b8-d711-4645-885a-d951eca209e7" providerId="ADAL" clId="{4913BCF2-5918-46B9-9ED7-E971AD2B5653}" dt="2024-08-02T17:30:53.438" v="2071"/>
          <ac:spMkLst>
            <pc:docMk/>
            <pc:sldMk cId="3765104154" sldId="4085"/>
            <ac:spMk id="532" creationId="{0087AB88-8A19-A514-AAA6-72516B4FE821}"/>
          </ac:spMkLst>
        </pc:spChg>
        <pc:spChg chg="mod">
          <ac:chgData name="MURCIA HERNANDEZ OSCAR JAVIER" userId="265688b8-d711-4645-885a-d951eca209e7" providerId="ADAL" clId="{4913BCF2-5918-46B9-9ED7-E971AD2B5653}" dt="2024-08-02T17:30:53.438" v="2071"/>
          <ac:spMkLst>
            <pc:docMk/>
            <pc:sldMk cId="3765104154" sldId="4085"/>
            <ac:spMk id="533" creationId="{BE34DE8E-C0B0-A286-22E9-8AC58279990F}"/>
          </ac:spMkLst>
        </pc:spChg>
        <pc:spChg chg="mod">
          <ac:chgData name="MURCIA HERNANDEZ OSCAR JAVIER" userId="265688b8-d711-4645-885a-d951eca209e7" providerId="ADAL" clId="{4913BCF2-5918-46B9-9ED7-E971AD2B5653}" dt="2024-08-02T17:30:53.438" v="2071"/>
          <ac:spMkLst>
            <pc:docMk/>
            <pc:sldMk cId="3765104154" sldId="4085"/>
            <ac:spMk id="534" creationId="{7357FBD9-6275-B5CA-20AA-C4CD1B5929F0}"/>
          </ac:spMkLst>
        </pc:spChg>
        <pc:spChg chg="mod">
          <ac:chgData name="MURCIA HERNANDEZ OSCAR JAVIER" userId="265688b8-d711-4645-885a-d951eca209e7" providerId="ADAL" clId="{4913BCF2-5918-46B9-9ED7-E971AD2B5653}" dt="2024-08-02T17:30:53.438" v="2071"/>
          <ac:spMkLst>
            <pc:docMk/>
            <pc:sldMk cId="3765104154" sldId="4085"/>
            <ac:spMk id="535" creationId="{DC21955F-26E6-A81A-9CDA-5E83550BA123}"/>
          </ac:spMkLst>
        </pc:spChg>
        <pc:spChg chg="mod">
          <ac:chgData name="MURCIA HERNANDEZ OSCAR JAVIER" userId="265688b8-d711-4645-885a-d951eca209e7" providerId="ADAL" clId="{4913BCF2-5918-46B9-9ED7-E971AD2B5653}" dt="2024-08-02T17:30:53.438" v="2071"/>
          <ac:spMkLst>
            <pc:docMk/>
            <pc:sldMk cId="3765104154" sldId="4085"/>
            <ac:spMk id="536" creationId="{8615AACF-494A-B9DC-0885-04B7215B058E}"/>
          </ac:spMkLst>
        </pc:spChg>
        <pc:spChg chg="mod">
          <ac:chgData name="MURCIA HERNANDEZ OSCAR JAVIER" userId="265688b8-d711-4645-885a-d951eca209e7" providerId="ADAL" clId="{4913BCF2-5918-46B9-9ED7-E971AD2B5653}" dt="2024-08-02T17:30:53.438" v="2071"/>
          <ac:spMkLst>
            <pc:docMk/>
            <pc:sldMk cId="3765104154" sldId="4085"/>
            <ac:spMk id="537" creationId="{C76476C3-DDAF-937A-1E0C-82C2ADAE085A}"/>
          </ac:spMkLst>
        </pc:spChg>
        <pc:spChg chg="mod">
          <ac:chgData name="MURCIA HERNANDEZ OSCAR JAVIER" userId="265688b8-d711-4645-885a-d951eca209e7" providerId="ADAL" clId="{4913BCF2-5918-46B9-9ED7-E971AD2B5653}" dt="2024-08-02T17:30:53.438" v="2071"/>
          <ac:spMkLst>
            <pc:docMk/>
            <pc:sldMk cId="3765104154" sldId="4085"/>
            <ac:spMk id="538" creationId="{51EE6B60-5605-FC73-9471-BBAD9F9D2131}"/>
          </ac:spMkLst>
        </pc:spChg>
        <pc:spChg chg="mod">
          <ac:chgData name="MURCIA HERNANDEZ OSCAR JAVIER" userId="265688b8-d711-4645-885a-d951eca209e7" providerId="ADAL" clId="{4913BCF2-5918-46B9-9ED7-E971AD2B5653}" dt="2024-08-02T17:30:53.438" v="2071"/>
          <ac:spMkLst>
            <pc:docMk/>
            <pc:sldMk cId="3765104154" sldId="4085"/>
            <ac:spMk id="539" creationId="{EC415D2D-3F77-B797-9BBA-D3490192DBFD}"/>
          </ac:spMkLst>
        </pc:spChg>
        <pc:spChg chg="mod">
          <ac:chgData name="MURCIA HERNANDEZ OSCAR JAVIER" userId="265688b8-d711-4645-885a-d951eca209e7" providerId="ADAL" clId="{4913BCF2-5918-46B9-9ED7-E971AD2B5653}" dt="2024-08-02T17:30:53.438" v="2071"/>
          <ac:spMkLst>
            <pc:docMk/>
            <pc:sldMk cId="3765104154" sldId="4085"/>
            <ac:spMk id="540" creationId="{884F0935-6509-63CA-8B4D-AC78807F3418}"/>
          </ac:spMkLst>
        </pc:spChg>
        <pc:spChg chg="mod">
          <ac:chgData name="MURCIA HERNANDEZ OSCAR JAVIER" userId="265688b8-d711-4645-885a-d951eca209e7" providerId="ADAL" clId="{4913BCF2-5918-46B9-9ED7-E971AD2B5653}" dt="2024-08-02T17:30:53.438" v="2071"/>
          <ac:spMkLst>
            <pc:docMk/>
            <pc:sldMk cId="3765104154" sldId="4085"/>
            <ac:spMk id="541" creationId="{2F366137-2C61-77F8-84FF-78FF4C71137D}"/>
          </ac:spMkLst>
        </pc:spChg>
        <pc:spChg chg="mod">
          <ac:chgData name="MURCIA HERNANDEZ OSCAR JAVIER" userId="265688b8-d711-4645-885a-d951eca209e7" providerId="ADAL" clId="{4913BCF2-5918-46B9-9ED7-E971AD2B5653}" dt="2024-08-02T17:30:53.438" v="2071"/>
          <ac:spMkLst>
            <pc:docMk/>
            <pc:sldMk cId="3765104154" sldId="4085"/>
            <ac:spMk id="542" creationId="{AEEB10F6-A5D0-BC39-7F1B-185FC2BFFC94}"/>
          </ac:spMkLst>
        </pc:spChg>
        <pc:spChg chg="mod">
          <ac:chgData name="MURCIA HERNANDEZ OSCAR JAVIER" userId="265688b8-d711-4645-885a-d951eca209e7" providerId="ADAL" clId="{4913BCF2-5918-46B9-9ED7-E971AD2B5653}" dt="2024-08-02T17:30:53.438" v="2071"/>
          <ac:spMkLst>
            <pc:docMk/>
            <pc:sldMk cId="3765104154" sldId="4085"/>
            <ac:spMk id="546" creationId="{858980FA-FF31-BF3D-0AB7-95D07C06243B}"/>
          </ac:spMkLst>
        </pc:spChg>
        <pc:spChg chg="mod">
          <ac:chgData name="MURCIA HERNANDEZ OSCAR JAVIER" userId="265688b8-d711-4645-885a-d951eca209e7" providerId="ADAL" clId="{4913BCF2-5918-46B9-9ED7-E971AD2B5653}" dt="2024-08-02T17:30:53.438" v="2071"/>
          <ac:spMkLst>
            <pc:docMk/>
            <pc:sldMk cId="3765104154" sldId="4085"/>
            <ac:spMk id="547" creationId="{9CC5CC50-6597-CE5E-D78A-F549933E04AB}"/>
          </ac:spMkLst>
        </pc:spChg>
        <pc:spChg chg="mod">
          <ac:chgData name="MURCIA HERNANDEZ OSCAR JAVIER" userId="265688b8-d711-4645-885a-d951eca209e7" providerId="ADAL" clId="{4913BCF2-5918-46B9-9ED7-E971AD2B5653}" dt="2024-08-02T17:30:53.438" v="2071"/>
          <ac:spMkLst>
            <pc:docMk/>
            <pc:sldMk cId="3765104154" sldId="4085"/>
            <ac:spMk id="553" creationId="{25A8DB79-480B-6E50-0D57-04F72DE1E557}"/>
          </ac:spMkLst>
        </pc:spChg>
        <pc:spChg chg="mod">
          <ac:chgData name="MURCIA HERNANDEZ OSCAR JAVIER" userId="265688b8-d711-4645-885a-d951eca209e7" providerId="ADAL" clId="{4913BCF2-5918-46B9-9ED7-E971AD2B5653}" dt="2024-08-03T03:08:31.214" v="8554" actId="339"/>
          <ac:spMkLst>
            <pc:docMk/>
            <pc:sldMk cId="3765104154" sldId="4085"/>
            <ac:spMk id="554" creationId="{40AE9952-C1AE-8B04-B95C-48ACE1ACFD99}"/>
          </ac:spMkLst>
        </pc:spChg>
        <pc:spChg chg="mod">
          <ac:chgData name="MURCIA HERNANDEZ OSCAR JAVIER" userId="265688b8-d711-4645-885a-d951eca209e7" providerId="ADAL" clId="{4913BCF2-5918-46B9-9ED7-E971AD2B5653}" dt="2024-08-03T03:39:39.661" v="8693" actId="207"/>
          <ac:spMkLst>
            <pc:docMk/>
            <pc:sldMk cId="3765104154" sldId="4085"/>
            <ac:spMk id="555" creationId="{73A8B893-9AA2-EAFA-FB17-C4B804A8BF79}"/>
          </ac:spMkLst>
        </pc:spChg>
        <pc:spChg chg="mod ord">
          <ac:chgData name="MURCIA HERNANDEZ OSCAR JAVIER" userId="265688b8-d711-4645-885a-d951eca209e7" providerId="ADAL" clId="{4913BCF2-5918-46B9-9ED7-E971AD2B5653}" dt="2024-08-03T02:36:57.042" v="8494" actId="1076"/>
          <ac:spMkLst>
            <pc:docMk/>
            <pc:sldMk cId="3765104154" sldId="4085"/>
            <ac:spMk id="556" creationId="{88EC4F86-51C9-67B2-A9EB-78C336B7A3FD}"/>
          </ac:spMkLst>
        </pc:spChg>
        <pc:spChg chg="mod ord">
          <ac:chgData name="MURCIA HERNANDEZ OSCAR JAVIER" userId="265688b8-d711-4645-885a-d951eca209e7" providerId="ADAL" clId="{4913BCF2-5918-46B9-9ED7-E971AD2B5653}" dt="2024-08-03T02:36:53.677" v="8493" actId="1076"/>
          <ac:spMkLst>
            <pc:docMk/>
            <pc:sldMk cId="3765104154" sldId="4085"/>
            <ac:spMk id="557" creationId="{3BA27CC7-AEF0-1DB7-517A-7F34DA819D0F}"/>
          </ac:spMkLst>
        </pc:spChg>
        <pc:spChg chg="mod ord">
          <ac:chgData name="MURCIA HERNANDEZ OSCAR JAVIER" userId="265688b8-d711-4645-885a-d951eca209e7" providerId="ADAL" clId="{4913BCF2-5918-46B9-9ED7-E971AD2B5653}" dt="2024-08-02T04:59:42.526" v="1387" actId="166"/>
          <ac:spMkLst>
            <pc:docMk/>
            <pc:sldMk cId="3765104154" sldId="4085"/>
            <ac:spMk id="558" creationId="{36321451-C86F-B064-2B1A-CB3F0FBF5894}"/>
          </ac:spMkLst>
        </pc:spChg>
        <pc:spChg chg="mod ord">
          <ac:chgData name="MURCIA HERNANDEZ OSCAR JAVIER" userId="265688b8-d711-4645-885a-d951eca209e7" providerId="ADAL" clId="{4913BCF2-5918-46B9-9ED7-E971AD2B5653}" dt="2024-08-02T05:00:14.465" v="1391" actId="207"/>
          <ac:spMkLst>
            <pc:docMk/>
            <pc:sldMk cId="3765104154" sldId="4085"/>
            <ac:spMk id="559" creationId="{C58EB9C2-038F-C607-95FE-769B75B5149F}"/>
          </ac:spMkLst>
        </pc:spChg>
        <pc:spChg chg="mod ord">
          <ac:chgData name="MURCIA HERNANDEZ OSCAR JAVIER" userId="265688b8-d711-4645-885a-d951eca209e7" providerId="ADAL" clId="{4913BCF2-5918-46B9-9ED7-E971AD2B5653}" dt="2024-08-02T05:02:03.231" v="1408" actId="166"/>
          <ac:spMkLst>
            <pc:docMk/>
            <pc:sldMk cId="3765104154" sldId="4085"/>
            <ac:spMk id="560" creationId="{C9D14665-DF78-62CD-29A6-1224FF902514}"/>
          </ac:spMkLst>
        </pc:spChg>
        <pc:spChg chg="mod ord">
          <ac:chgData name="MURCIA HERNANDEZ OSCAR JAVIER" userId="265688b8-d711-4645-885a-d951eca209e7" providerId="ADAL" clId="{4913BCF2-5918-46B9-9ED7-E971AD2B5653}" dt="2024-08-02T05:02:11.611" v="1410" actId="166"/>
          <ac:spMkLst>
            <pc:docMk/>
            <pc:sldMk cId="3765104154" sldId="4085"/>
            <ac:spMk id="561" creationId="{D32FBE37-61AD-65F5-988B-E23F1FF24FE6}"/>
          </ac:spMkLst>
        </pc:spChg>
        <pc:spChg chg="mod ord">
          <ac:chgData name="MURCIA HERNANDEZ OSCAR JAVIER" userId="265688b8-d711-4645-885a-d951eca209e7" providerId="ADAL" clId="{4913BCF2-5918-46B9-9ED7-E971AD2B5653}" dt="2024-08-02T05:00:44.245" v="1394" actId="166"/>
          <ac:spMkLst>
            <pc:docMk/>
            <pc:sldMk cId="3765104154" sldId="4085"/>
            <ac:spMk id="562" creationId="{56D99D2D-DFFB-B1E4-A7EC-65BB932AE521}"/>
          </ac:spMkLst>
        </pc:spChg>
        <pc:spChg chg="mod ord">
          <ac:chgData name="MURCIA HERNANDEZ OSCAR JAVIER" userId="265688b8-d711-4645-885a-d951eca209e7" providerId="ADAL" clId="{4913BCF2-5918-46B9-9ED7-E971AD2B5653}" dt="2024-08-02T05:00:44.245" v="1394" actId="166"/>
          <ac:spMkLst>
            <pc:docMk/>
            <pc:sldMk cId="3765104154" sldId="4085"/>
            <ac:spMk id="563" creationId="{6BAC196A-1679-C3C2-A806-282BD6C28988}"/>
          </ac:spMkLst>
        </pc:spChg>
        <pc:spChg chg="mod">
          <ac:chgData name="MURCIA HERNANDEZ OSCAR JAVIER" userId="265688b8-d711-4645-885a-d951eca209e7" providerId="ADAL" clId="{4913BCF2-5918-46B9-9ED7-E971AD2B5653}" dt="2024-08-02T17:30:53.438" v="2071"/>
          <ac:spMkLst>
            <pc:docMk/>
            <pc:sldMk cId="3765104154" sldId="4085"/>
            <ac:spMk id="564" creationId="{FD4F4DF2-19EB-496A-0E1C-3421538656E4}"/>
          </ac:spMkLst>
        </pc:spChg>
        <pc:spChg chg="mod">
          <ac:chgData name="MURCIA HERNANDEZ OSCAR JAVIER" userId="265688b8-d711-4645-885a-d951eca209e7" providerId="ADAL" clId="{4913BCF2-5918-46B9-9ED7-E971AD2B5653}" dt="2024-08-02T17:30:53.438" v="2071"/>
          <ac:spMkLst>
            <pc:docMk/>
            <pc:sldMk cId="3765104154" sldId="4085"/>
            <ac:spMk id="565" creationId="{3D7C331B-0865-10D5-F87D-D7317ED4F89D}"/>
          </ac:spMkLst>
        </pc:spChg>
        <pc:spChg chg="mod">
          <ac:chgData name="MURCIA HERNANDEZ OSCAR JAVIER" userId="265688b8-d711-4645-885a-d951eca209e7" providerId="ADAL" clId="{4913BCF2-5918-46B9-9ED7-E971AD2B5653}" dt="2024-08-02T17:30:53.438" v="2071"/>
          <ac:spMkLst>
            <pc:docMk/>
            <pc:sldMk cId="3765104154" sldId="4085"/>
            <ac:spMk id="566" creationId="{7D1DE785-3C0E-87F8-F2BD-C99269C11806}"/>
          </ac:spMkLst>
        </pc:spChg>
        <pc:spChg chg="mod">
          <ac:chgData name="MURCIA HERNANDEZ OSCAR JAVIER" userId="265688b8-d711-4645-885a-d951eca209e7" providerId="ADAL" clId="{4913BCF2-5918-46B9-9ED7-E971AD2B5653}" dt="2024-08-02T17:30:53.438" v="2071"/>
          <ac:spMkLst>
            <pc:docMk/>
            <pc:sldMk cId="3765104154" sldId="4085"/>
            <ac:spMk id="567" creationId="{0062C0BE-162D-D62D-53BF-CAEEB28A268F}"/>
          </ac:spMkLst>
        </pc:spChg>
        <pc:spChg chg="mod">
          <ac:chgData name="MURCIA HERNANDEZ OSCAR JAVIER" userId="265688b8-d711-4645-885a-d951eca209e7" providerId="ADAL" clId="{4913BCF2-5918-46B9-9ED7-E971AD2B5653}" dt="2024-08-02T17:30:53.438" v="2071"/>
          <ac:spMkLst>
            <pc:docMk/>
            <pc:sldMk cId="3765104154" sldId="4085"/>
            <ac:spMk id="568" creationId="{086EF197-7907-4D3C-F70C-89A0F734703D}"/>
          </ac:spMkLst>
        </pc:spChg>
        <pc:spChg chg="mod">
          <ac:chgData name="MURCIA HERNANDEZ OSCAR JAVIER" userId="265688b8-d711-4645-885a-d951eca209e7" providerId="ADAL" clId="{4913BCF2-5918-46B9-9ED7-E971AD2B5653}" dt="2024-08-02T17:30:53.438" v="2071"/>
          <ac:spMkLst>
            <pc:docMk/>
            <pc:sldMk cId="3765104154" sldId="4085"/>
            <ac:spMk id="569" creationId="{5793FBAA-B179-119D-3273-5778DD32FD6A}"/>
          </ac:spMkLst>
        </pc:spChg>
        <pc:spChg chg="mod">
          <ac:chgData name="MURCIA HERNANDEZ OSCAR JAVIER" userId="265688b8-d711-4645-885a-d951eca209e7" providerId="ADAL" clId="{4913BCF2-5918-46B9-9ED7-E971AD2B5653}" dt="2024-08-02T17:30:53.438" v="2071"/>
          <ac:spMkLst>
            <pc:docMk/>
            <pc:sldMk cId="3765104154" sldId="4085"/>
            <ac:spMk id="570" creationId="{AF359880-3AC9-8493-EA87-FC5CC402074D}"/>
          </ac:spMkLst>
        </pc:spChg>
        <pc:spChg chg="mod">
          <ac:chgData name="MURCIA HERNANDEZ OSCAR JAVIER" userId="265688b8-d711-4645-885a-d951eca209e7" providerId="ADAL" clId="{4913BCF2-5918-46B9-9ED7-E971AD2B5653}" dt="2024-08-02T17:30:53.438" v="2071"/>
          <ac:spMkLst>
            <pc:docMk/>
            <pc:sldMk cId="3765104154" sldId="4085"/>
            <ac:spMk id="571" creationId="{37B894F6-7466-EBAB-FF3F-DEB0C91E597D}"/>
          </ac:spMkLst>
        </pc:spChg>
        <pc:spChg chg="mod">
          <ac:chgData name="MURCIA HERNANDEZ OSCAR JAVIER" userId="265688b8-d711-4645-885a-d951eca209e7" providerId="ADAL" clId="{4913BCF2-5918-46B9-9ED7-E971AD2B5653}" dt="2024-08-02T17:30:53.438" v="2071"/>
          <ac:spMkLst>
            <pc:docMk/>
            <pc:sldMk cId="3765104154" sldId="4085"/>
            <ac:spMk id="572" creationId="{EF9B4AE8-1F4B-23C4-8CD4-95B28566E1F1}"/>
          </ac:spMkLst>
        </pc:spChg>
        <pc:spChg chg="mod">
          <ac:chgData name="MURCIA HERNANDEZ OSCAR JAVIER" userId="265688b8-d711-4645-885a-d951eca209e7" providerId="ADAL" clId="{4913BCF2-5918-46B9-9ED7-E971AD2B5653}" dt="2024-08-02T17:30:53.438" v="2071"/>
          <ac:spMkLst>
            <pc:docMk/>
            <pc:sldMk cId="3765104154" sldId="4085"/>
            <ac:spMk id="573" creationId="{752058AC-7DA8-4C4C-4C2F-135E86DE0040}"/>
          </ac:spMkLst>
        </pc:spChg>
        <pc:spChg chg="mod">
          <ac:chgData name="MURCIA HERNANDEZ OSCAR JAVIER" userId="265688b8-d711-4645-885a-d951eca209e7" providerId="ADAL" clId="{4913BCF2-5918-46B9-9ED7-E971AD2B5653}" dt="2024-08-02T17:30:53.438" v="2071"/>
          <ac:spMkLst>
            <pc:docMk/>
            <pc:sldMk cId="3765104154" sldId="4085"/>
            <ac:spMk id="574" creationId="{196508C4-DE5B-6AB2-8E71-AC6E52752D16}"/>
          </ac:spMkLst>
        </pc:spChg>
        <pc:spChg chg="add del mod">
          <ac:chgData name="MURCIA HERNANDEZ OSCAR JAVIER" userId="265688b8-d711-4645-885a-d951eca209e7" providerId="ADAL" clId="{4913BCF2-5918-46B9-9ED7-E971AD2B5653}" dt="2024-08-02T17:31:22.327" v="2075" actId="478"/>
          <ac:spMkLst>
            <pc:docMk/>
            <pc:sldMk cId="3765104154" sldId="4085"/>
            <ac:spMk id="575" creationId="{1FCB26B5-D893-78CF-A462-73D634985CB4}"/>
          </ac:spMkLst>
        </pc:spChg>
        <pc:grpChg chg="add del mod modVis">
          <ac:chgData name="MURCIA HERNANDEZ OSCAR JAVIER" userId="265688b8-d711-4645-885a-d951eca209e7" providerId="ADAL" clId="{4913BCF2-5918-46B9-9ED7-E971AD2B5653}" dt="2024-08-02T17:37:16.418" v="2115" actId="14430"/>
          <ac:grpSpMkLst>
            <pc:docMk/>
            <pc:sldMk cId="3765104154" sldId="4085"/>
            <ac:grpSpMk id="2" creationId="{9CE11072-3186-8431-7419-15A9C03C5DA9}"/>
          </ac:grpSpMkLst>
        </pc:grpChg>
        <pc:grpChg chg="add del mod">
          <ac:chgData name="MURCIA HERNANDEZ OSCAR JAVIER" userId="265688b8-d711-4645-885a-d951eca209e7" providerId="ADAL" clId="{4913BCF2-5918-46B9-9ED7-E971AD2B5653}" dt="2024-08-02T17:31:22.327" v="2075" actId="478"/>
          <ac:grpSpMkLst>
            <pc:docMk/>
            <pc:sldMk cId="3765104154" sldId="4085"/>
            <ac:grpSpMk id="8" creationId="{36F2039E-F90D-9DDC-B516-76F0990FF9AD}"/>
          </ac:grpSpMkLst>
        </pc:grpChg>
        <pc:grpChg chg="mod">
          <ac:chgData name="MURCIA HERNANDEZ OSCAR JAVIER" userId="265688b8-d711-4645-885a-d951eca209e7" providerId="ADAL" clId="{4913BCF2-5918-46B9-9ED7-E971AD2B5653}" dt="2024-08-02T17:30:53.438" v="2071"/>
          <ac:grpSpMkLst>
            <pc:docMk/>
            <pc:sldMk cId="3765104154" sldId="4085"/>
            <ac:grpSpMk id="9" creationId="{96AB789F-BCFD-AD3A-6AE5-15A3D27B788E}"/>
          </ac:grpSpMkLst>
        </pc:grpChg>
        <pc:grpChg chg="mod">
          <ac:chgData name="MURCIA HERNANDEZ OSCAR JAVIER" userId="265688b8-d711-4645-885a-d951eca209e7" providerId="ADAL" clId="{4913BCF2-5918-46B9-9ED7-E971AD2B5653}" dt="2024-08-02T17:30:53.438" v="2071"/>
          <ac:grpSpMkLst>
            <pc:docMk/>
            <pc:sldMk cId="3765104154" sldId="4085"/>
            <ac:grpSpMk id="10" creationId="{46BB39E3-6BAA-4181-8E3A-466C246DE037}"/>
          </ac:grpSpMkLst>
        </pc:grpChg>
        <pc:grpChg chg="add del mod">
          <ac:chgData name="MURCIA HERNANDEZ OSCAR JAVIER" userId="265688b8-d711-4645-885a-d951eca209e7" providerId="ADAL" clId="{4913BCF2-5918-46B9-9ED7-E971AD2B5653}" dt="2024-08-02T17:31:22.327" v="2075" actId="478"/>
          <ac:grpSpMkLst>
            <pc:docMk/>
            <pc:sldMk cId="3765104154" sldId="4085"/>
            <ac:grpSpMk id="26" creationId="{D864942F-B6DC-1678-28FD-D04F1AEBF911}"/>
          </ac:grpSpMkLst>
        </pc:grpChg>
        <pc:grpChg chg="mod">
          <ac:chgData name="MURCIA HERNANDEZ OSCAR JAVIER" userId="265688b8-d711-4645-885a-d951eca209e7" providerId="ADAL" clId="{4913BCF2-5918-46B9-9ED7-E971AD2B5653}" dt="2024-08-02T17:30:53.438" v="2071"/>
          <ac:grpSpMkLst>
            <pc:docMk/>
            <pc:sldMk cId="3765104154" sldId="4085"/>
            <ac:grpSpMk id="27" creationId="{5826BE42-7DFB-1D2E-65C9-C066D4E61AA3}"/>
          </ac:grpSpMkLst>
        </pc:grpChg>
        <pc:grpChg chg="mod">
          <ac:chgData name="MURCIA HERNANDEZ OSCAR JAVIER" userId="265688b8-d711-4645-885a-d951eca209e7" providerId="ADAL" clId="{4913BCF2-5918-46B9-9ED7-E971AD2B5653}" dt="2024-08-02T17:30:53.438" v="2071"/>
          <ac:grpSpMkLst>
            <pc:docMk/>
            <pc:sldMk cId="3765104154" sldId="4085"/>
            <ac:grpSpMk id="28" creationId="{FCC2BE15-2625-68CA-C366-C4A57C65420B}"/>
          </ac:grpSpMkLst>
        </pc:grpChg>
        <pc:grpChg chg="add del mod">
          <ac:chgData name="MURCIA HERNANDEZ OSCAR JAVIER" userId="265688b8-d711-4645-885a-d951eca209e7" providerId="ADAL" clId="{4913BCF2-5918-46B9-9ED7-E971AD2B5653}" dt="2024-08-02T17:31:22.327" v="2075" actId="478"/>
          <ac:grpSpMkLst>
            <pc:docMk/>
            <pc:sldMk cId="3765104154" sldId="4085"/>
            <ac:grpSpMk id="42" creationId="{8732466F-E8CB-4320-9559-E50BE2541292}"/>
          </ac:grpSpMkLst>
        </pc:grpChg>
        <pc:grpChg chg="mod">
          <ac:chgData name="MURCIA HERNANDEZ OSCAR JAVIER" userId="265688b8-d711-4645-885a-d951eca209e7" providerId="ADAL" clId="{4913BCF2-5918-46B9-9ED7-E971AD2B5653}" dt="2024-08-02T17:30:53.438" v="2071"/>
          <ac:grpSpMkLst>
            <pc:docMk/>
            <pc:sldMk cId="3765104154" sldId="4085"/>
            <ac:grpSpMk id="43" creationId="{C084699A-59B6-CA97-9349-668566799AF3}"/>
          </ac:grpSpMkLst>
        </pc:grpChg>
        <pc:grpChg chg="mod">
          <ac:chgData name="MURCIA HERNANDEZ OSCAR JAVIER" userId="265688b8-d711-4645-885a-d951eca209e7" providerId="ADAL" clId="{4913BCF2-5918-46B9-9ED7-E971AD2B5653}" dt="2024-08-02T17:30:53.438" v="2071"/>
          <ac:grpSpMkLst>
            <pc:docMk/>
            <pc:sldMk cId="3765104154" sldId="4085"/>
            <ac:grpSpMk id="44" creationId="{8C410C8F-BDE3-82E9-91C0-28AFC35D0D14}"/>
          </ac:grpSpMkLst>
        </pc:grpChg>
        <pc:grpChg chg="add del mod">
          <ac:chgData name="MURCIA HERNANDEZ OSCAR JAVIER" userId="265688b8-d711-4645-885a-d951eca209e7" providerId="ADAL" clId="{4913BCF2-5918-46B9-9ED7-E971AD2B5653}" dt="2024-08-02T17:31:22.327" v="2075" actId="478"/>
          <ac:grpSpMkLst>
            <pc:docMk/>
            <pc:sldMk cId="3765104154" sldId="4085"/>
            <ac:grpSpMk id="61" creationId="{10C8C0F9-BB72-8875-FD7F-1E618BB896C1}"/>
          </ac:grpSpMkLst>
        </pc:grpChg>
        <pc:grpChg chg="mod">
          <ac:chgData name="MURCIA HERNANDEZ OSCAR JAVIER" userId="265688b8-d711-4645-885a-d951eca209e7" providerId="ADAL" clId="{4913BCF2-5918-46B9-9ED7-E971AD2B5653}" dt="2024-08-02T17:30:53.438" v="2071"/>
          <ac:grpSpMkLst>
            <pc:docMk/>
            <pc:sldMk cId="3765104154" sldId="4085"/>
            <ac:grpSpMk id="62" creationId="{153D1257-D401-DB4A-4473-50F6D5305FF8}"/>
          </ac:grpSpMkLst>
        </pc:grpChg>
        <pc:grpChg chg="mod">
          <ac:chgData name="MURCIA HERNANDEZ OSCAR JAVIER" userId="265688b8-d711-4645-885a-d951eca209e7" providerId="ADAL" clId="{4913BCF2-5918-46B9-9ED7-E971AD2B5653}" dt="2024-08-02T17:30:53.438" v="2071"/>
          <ac:grpSpMkLst>
            <pc:docMk/>
            <pc:sldMk cId="3765104154" sldId="4085"/>
            <ac:grpSpMk id="63" creationId="{D5B72A89-09AC-9EEB-A58E-CC1C2CBAF582}"/>
          </ac:grpSpMkLst>
        </pc:grpChg>
        <pc:grpChg chg="add del mod modVis">
          <ac:chgData name="MURCIA HERNANDEZ OSCAR JAVIER" userId="265688b8-d711-4645-885a-d951eca209e7" providerId="ADAL" clId="{4913BCF2-5918-46B9-9ED7-E971AD2B5653}" dt="2024-08-02T17:52:04.556" v="2253" actId="1076"/>
          <ac:grpSpMkLst>
            <pc:docMk/>
            <pc:sldMk cId="3765104154" sldId="4085"/>
            <ac:grpSpMk id="267" creationId="{C59D78D8-071E-D72C-F857-461E68BB396E}"/>
          </ac:grpSpMkLst>
        </pc:grpChg>
        <pc:grpChg chg="add mod ord modVis">
          <ac:chgData name="MURCIA HERNANDEZ OSCAR JAVIER" userId="265688b8-d711-4645-885a-d951eca209e7" providerId="ADAL" clId="{4913BCF2-5918-46B9-9ED7-E971AD2B5653}" dt="2024-08-02T17:42:15.153" v="2170" actId="14429"/>
          <ac:grpSpMkLst>
            <pc:docMk/>
            <pc:sldMk cId="3765104154" sldId="4085"/>
            <ac:grpSpMk id="272" creationId="{427CF78D-E1E6-2077-3781-636007791189}"/>
          </ac:grpSpMkLst>
        </pc:grpChg>
        <pc:grpChg chg="add mod modVis">
          <ac:chgData name="MURCIA HERNANDEZ OSCAR JAVIER" userId="265688b8-d711-4645-885a-d951eca209e7" providerId="ADAL" clId="{4913BCF2-5918-46B9-9ED7-E971AD2B5653}" dt="2024-08-02T17:42:17.024" v="2171" actId="14429"/>
          <ac:grpSpMkLst>
            <pc:docMk/>
            <pc:sldMk cId="3765104154" sldId="4085"/>
            <ac:grpSpMk id="276" creationId="{17D1A581-A608-040F-E261-257F059A6944}"/>
          </ac:grpSpMkLst>
        </pc:grpChg>
        <pc:grpChg chg="add mod modVis">
          <ac:chgData name="MURCIA HERNANDEZ OSCAR JAVIER" userId="265688b8-d711-4645-885a-d951eca209e7" providerId="ADAL" clId="{4913BCF2-5918-46B9-9ED7-E971AD2B5653}" dt="2024-08-02T17:42:13.142" v="2169" actId="14429"/>
          <ac:grpSpMkLst>
            <pc:docMk/>
            <pc:sldMk cId="3765104154" sldId="4085"/>
            <ac:grpSpMk id="281" creationId="{93F01509-F435-118D-50F3-1D16F1B20242}"/>
          </ac:grpSpMkLst>
        </pc:grpChg>
        <pc:grpChg chg="add del mod">
          <ac:chgData name="MURCIA HERNANDEZ OSCAR JAVIER" userId="265688b8-d711-4645-885a-d951eca209e7" providerId="ADAL" clId="{4913BCF2-5918-46B9-9ED7-E971AD2B5653}" dt="2024-08-02T17:31:22.327" v="2075" actId="478"/>
          <ac:grpSpMkLst>
            <pc:docMk/>
            <pc:sldMk cId="3765104154" sldId="4085"/>
            <ac:grpSpMk id="526" creationId="{CD79E2E3-CC9C-002A-39FE-E53597E55736}"/>
          </ac:grpSpMkLst>
        </pc:grpChg>
        <pc:grpChg chg="mod">
          <ac:chgData name="MURCIA HERNANDEZ OSCAR JAVIER" userId="265688b8-d711-4645-885a-d951eca209e7" providerId="ADAL" clId="{4913BCF2-5918-46B9-9ED7-E971AD2B5653}" dt="2024-08-02T17:30:53.438" v="2071"/>
          <ac:grpSpMkLst>
            <pc:docMk/>
            <pc:sldMk cId="3765104154" sldId="4085"/>
            <ac:grpSpMk id="527" creationId="{2FB699B2-B00B-3DC5-63F7-CAFC4D131788}"/>
          </ac:grpSpMkLst>
        </pc:grpChg>
        <pc:grpChg chg="mod">
          <ac:chgData name="MURCIA HERNANDEZ OSCAR JAVIER" userId="265688b8-d711-4645-885a-d951eca209e7" providerId="ADAL" clId="{4913BCF2-5918-46B9-9ED7-E971AD2B5653}" dt="2024-08-02T17:30:53.438" v="2071"/>
          <ac:grpSpMkLst>
            <pc:docMk/>
            <pc:sldMk cId="3765104154" sldId="4085"/>
            <ac:grpSpMk id="528" creationId="{EA101153-59C4-1E5C-BE1D-2BD5A75355FA}"/>
          </ac:grpSpMkLst>
        </pc:grpChg>
        <pc:grpChg chg="add del mod">
          <ac:chgData name="MURCIA HERNANDEZ OSCAR JAVIER" userId="265688b8-d711-4645-885a-d951eca209e7" providerId="ADAL" clId="{4913BCF2-5918-46B9-9ED7-E971AD2B5653}" dt="2024-08-02T17:31:22.327" v="2075" actId="478"/>
          <ac:grpSpMkLst>
            <pc:docMk/>
            <pc:sldMk cId="3765104154" sldId="4085"/>
            <ac:grpSpMk id="543" creationId="{D91AD2BA-8DE5-EA36-8F2A-9EEF5073222A}"/>
          </ac:grpSpMkLst>
        </pc:grpChg>
        <pc:grpChg chg="mod">
          <ac:chgData name="MURCIA HERNANDEZ OSCAR JAVIER" userId="265688b8-d711-4645-885a-d951eca209e7" providerId="ADAL" clId="{4913BCF2-5918-46B9-9ED7-E971AD2B5653}" dt="2024-08-02T17:30:53.438" v="2071"/>
          <ac:grpSpMkLst>
            <pc:docMk/>
            <pc:sldMk cId="3765104154" sldId="4085"/>
            <ac:grpSpMk id="544" creationId="{AEF2C193-3201-DF6B-38AA-421870DB5A71}"/>
          </ac:grpSpMkLst>
        </pc:grpChg>
        <pc:grpChg chg="mod">
          <ac:chgData name="MURCIA HERNANDEZ OSCAR JAVIER" userId="265688b8-d711-4645-885a-d951eca209e7" providerId="ADAL" clId="{4913BCF2-5918-46B9-9ED7-E971AD2B5653}" dt="2024-08-02T17:30:53.438" v="2071"/>
          <ac:grpSpMkLst>
            <pc:docMk/>
            <pc:sldMk cId="3765104154" sldId="4085"/>
            <ac:grpSpMk id="545" creationId="{27EA7B33-76A7-437A-C194-38068F078FA8}"/>
          </ac:grpSpMkLst>
        </pc:grpChg>
        <pc:picChg chg="add del mod ord modVis">
          <ac:chgData name="MURCIA HERNANDEZ OSCAR JAVIER" userId="265688b8-d711-4645-885a-d951eca209e7" providerId="ADAL" clId="{4913BCF2-5918-46B9-9ED7-E971AD2B5653}" dt="2024-08-03T03:05:40.536" v="8545" actId="29295"/>
          <ac:picMkLst>
            <pc:docMk/>
            <pc:sldMk cId="3765104154" sldId="4085"/>
            <ac:picMk id="3" creationId="{9B62BAEE-2CA6-B21F-91DA-C910E3BD5DF2}"/>
          </ac:picMkLst>
        </pc:picChg>
        <pc:cxnChg chg="mod">
          <ac:chgData name="MURCIA HERNANDEZ OSCAR JAVIER" userId="265688b8-d711-4645-885a-d951eca209e7" providerId="ADAL" clId="{4913BCF2-5918-46B9-9ED7-E971AD2B5653}" dt="2024-08-02T17:31:51.627" v="2076"/>
          <ac:cxnSpMkLst>
            <pc:docMk/>
            <pc:sldMk cId="3765104154" sldId="4085"/>
            <ac:cxnSpMk id="277" creationId="{500D979A-E9E5-ED3B-6B1E-C53BC4E6404F}"/>
          </ac:cxnSpMkLst>
        </pc:cxnChg>
      </pc:sldChg>
      <pc:sldChg chg="addSp modSp mod ord">
        <pc:chgData name="MURCIA HERNANDEZ OSCAR JAVIER" userId="265688b8-d711-4645-885a-d951eca209e7" providerId="ADAL" clId="{4913BCF2-5918-46B9-9ED7-E971AD2B5653}" dt="2024-08-03T03:24:28.615" v="8594" actId="339"/>
        <pc:sldMkLst>
          <pc:docMk/>
          <pc:sldMk cId="679789306" sldId="4086"/>
        </pc:sldMkLst>
        <pc:spChg chg="mod">
          <ac:chgData name="MURCIA HERNANDEZ OSCAR JAVIER" userId="265688b8-d711-4645-885a-d951eca209e7" providerId="ADAL" clId="{4913BCF2-5918-46B9-9ED7-E971AD2B5653}" dt="2024-08-02T22:59:34.566" v="7278" actId="1076"/>
          <ac:spMkLst>
            <pc:docMk/>
            <pc:sldMk cId="679789306" sldId="4086"/>
            <ac:spMk id="8" creationId="{12497571-DDEF-FEDE-0C2B-D20447A675E4}"/>
          </ac:spMkLst>
        </pc:spChg>
        <pc:spChg chg="mod">
          <ac:chgData name="MURCIA HERNANDEZ OSCAR JAVIER" userId="265688b8-d711-4645-885a-d951eca209e7" providerId="ADAL" clId="{4913BCF2-5918-46B9-9ED7-E971AD2B5653}" dt="2024-08-02T23:00:07.961" v="7279" actId="207"/>
          <ac:spMkLst>
            <pc:docMk/>
            <pc:sldMk cId="679789306" sldId="4086"/>
            <ac:spMk id="9" creationId="{D67EDEFE-B02A-2C14-EFDD-A919B6155552}"/>
          </ac:spMkLst>
        </pc:spChg>
        <pc:spChg chg="mod">
          <ac:chgData name="MURCIA HERNANDEZ OSCAR JAVIER" userId="265688b8-d711-4645-885a-d951eca209e7" providerId="ADAL" clId="{4913BCF2-5918-46B9-9ED7-E971AD2B5653}" dt="2024-08-02T22:48:11.411" v="7165" actId="255"/>
          <ac:spMkLst>
            <pc:docMk/>
            <pc:sldMk cId="679789306" sldId="4086"/>
            <ac:spMk id="68" creationId="{EE6A3752-8A93-F88D-EE45-612674433B75}"/>
          </ac:spMkLst>
        </pc:spChg>
        <pc:spChg chg="mod modVis">
          <ac:chgData name="MURCIA HERNANDEZ OSCAR JAVIER" userId="265688b8-d711-4645-885a-d951eca209e7" providerId="ADAL" clId="{4913BCF2-5918-46B9-9ED7-E971AD2B5653}" dt="2024-08-02T22:57:46.850" v="7273" actId="14429"/>
          <ac:spMkLst>
            <pc:docMk/>
            <pc:sldMk cId="679789306" sldId="4086"/>
            <ac:spMk id="357" creationId="{56703555-5064-189E-BE9C-691CC3714428}"/>
          </ac:spMkLst>
        </pc:spChg>
        <pc:spChg chg="mod">
          <ac:chgData name="MURCIA HERNANDEZ OSCAR JAVIER" userId="265688b8-d711-4645-885a-d951eca209e7" providerId="ADAL" clId="{4913BCF2-5918-46B9-9ED7-E971AD2B5653}" dt="2024-08-02T22:46:03.462" v="7144"/>
          <ac:spMkLst>
            <pc:docMk/>
            <pc:sldMk cId="679789306" sldId="4086"/>
            <ac:spMk id="451" creationId="{691ABEDF-E1A0-B8CE-9684-C3F8D8D89DFD}"/>
          </ac:spMkLst>
        </pc:spChg>
        <pc:spChg chg="mod">
          <ac:chgData name="MURCIA HERNANDEZ OSCAR JAVIER" userId="265688b8-d711-4645-885a-d951eca209e7" providerId="ADAL" clId="{4913BCF2-5918-46B9-9ED7-E971AD2B5653}" dt="2024-08-02T22:46:19.008" v="7145"/>
          <ac:spMkLst>
            <pc:docMk/>
            <pc:sldMk cId="679789306" sldId="4086"/>
            <ac:spMk id="452" creationId="{7A681FDD-1DA4-7200-D2E7-3DE8D00F38F7}"/>
          </ac:spMkLst>
        </pc:spChg>
        <pc:spChg chg="mod">
          <ac:chgData name="MURCIA HERNANDEZ OSCAR JAVIER" userId="265688b8-d711-4645-885a-d951eca209e7" providerId="ADAL" clId="{4913BCF2-5918-46B9-9ED7-E971AD2B5653}" dt="2024-08-02T22:47:40.257" v="7164" actId="790"/>
          <ac:spMkLst>
            <pc:docMk/>
            <pc:sldMk cId="679789306" sldId="4086"/>
            <ac:spMk id="453" creationId="{7796FD0D-0D14-8728-5E0A-672332681613}"/>
          </ac:spMkLst>
        </pc:spChg>
        <pc:spChg chg="mod">
          <ac:chgData name="MURCIA HERNANDEZ OSCAR JAVIER" userId="265688b8-d711-4645-885a-d951eca209e7" providerId="ADAL" clId="{4913BCF2-5918-46B9-9ED7-E971AD2B5653}" dt="2024-08-03T02:58:52.928" v="8502" actId="1076"/>
          <ac:spMkLst>
            <pc:docMk/>
            <pc:sldMk cId="679789306" sldId="4086"/>
            <ac:spMk id="454" creationId="{7B6B997B-B897-8902-600C-69CDA1300C4A}"/>
          </ac:spMkLst>
        </pc:spChg>
        <pc:spChg chg="mod">
          <ac:chgData name="MURCIA HERNANDEZ OSCAR JAVIER" userId="265688b8-d711-4645-885a-d951eca209e7" providerId="ADAL" clId="{4913BCF2-5918-46B9-9ED7-E971AD2B5653}" dt="2024-08-02T22:47:40.257" v="7164" actId="790"/>
          <ac:spMkLst>
            <pc:docMk/>
            <pc:sldMk cId="679789306" sldId="4086"/>
            <ac:spMk id="455" creationId="{EC34C901-BB8F-2E6B-0D53-2AAF87CD9C06}"/>
          </ac:spMkLst>
        </pc:spChg>
        <pc:spChg chg="mod">
          <ac:chgData name="MURCIA HERNANDEZ OSCAR JAVIER" userId="265688b8-d711-4645-885a-d951eca209e7" providerId="ADAL" clId="{4913BCF2-5918-46B9-9ED7-E971AD2B5653}" dt="2024-08-03T02:59:45.169" v="8510" actId="1076"/>
          <ac:spMkLst>
            <pc:docMk/>
            <pc:sldMk cId="679789306" sldId="4086"/>
            <ac:spMk id="456" creationId="{A928266A-FCD5-FB92-D86A-DFBD75595860}"/>
          </ac:spMkLst>
        </pc:spChg>
        <pc:spChg chg="mod">
          <ac:chgData name="MURCIA HERNANDEZ OSCAR JAVIER" userId="265688b8-d711-4645-885a-d951eca209e7" providerId="ADAL" clId="{4913BCF2-5918-46B9-9ED7-E971AD2B5653}" dt="2024-08-02T22:47:40.257" v="7164" actId="790"/>
          <ac:spMkLst>
            <pc:docMk/>
            <pc:sldMk cId="679789306" sldId="4086"/>
            <ac:spMk id="457" creationId="{CC4A14AE-C586-ECE3-4439-F1091C23162C}"/>
          </ac:spMkLst>
        </pc:spChg>
        <pc:spChg chg="mod">
          <ac:chgData name="MURCIA HERNANDEZ OSCAR JAVIER" userId="265688b8-d711-4645-885a-d951eca209e7" providerId="ADAL" clId="{4913BCF2-5918-46B9-9ED7-E971AD2B5653}" dt="2024-08-03T02:59:02.855" v="8503" actId="948"/>
          <ac:spMkLst>
            <pc:docMk/>
            <pc:sldMk cId="679789306" sldId="4086"/>
            <ac:spMk id="458" creationId="{C2B48159-6281-5515-AF2E-663025099FAE}"/>
          </ac:spMkLst>
        </pc:spChg>
        <pc:spChg chg="mod">
          <ac:chgData name="MURCIA HERNANDEZ OSCAR JAVIER" userId="265688b8-d711-4645-885a-d951eca209e7" providerId="ADAL" clId="{4913BCF2-5918-46B9-9ED7-E971AD2B5653}" dt="2024-08-02T22:47:40.257" v="7164" actId="790"/>
          <ac:spMkLst>
            <pc:docMk/>
            <pc:sldMk cId="679789306" sldId="4086"/>
            <ac:spMk id="459" creationId="{25C3E880-FD53-3A01-2F91-C1C5340979F2}"/>
          </ac:spMkLst>
        </pc:spChg>
        <pc:spChg chg="mod">
          <ac:chgData name="MURCIA HERNANDEZ OSCAR JAVIER" userId="265688b8-d711-4645-885a-d951eca209e7" providerId="ADAL" clId="{4913BCF2-5918-46B9-9ED7-E971AD2B5653}" dt="2024-08-03T03:00:25.806" v="8517" actId="1076"/>
          <ac:spMkLst>
            <pc:docMk/>
            <pc:sldMk cId="679789306" sldId="4086"/>
            <ac:spMk id="460" creationId="{C00DD5B5-5412-09DC-115C-820CD63DCA70}"/>
          </ac:spMkLst>
        </pc:spChg>
        <pc:spChg chg="mod">
          <ac:chgData name="MURCIA HERNANDEZ OSCAR JAVIER" userId="265688b8-d711-4645-885a-d951eca209e7" providerId="ADAL" clId="{4913BCF2-5918-46B9-9ED7-E971AD2B5653}" dt="2024-08-02T22:47:40.257" v="7164" actId="790"/>
          <ac:spMkLst>
            <pc:docMk/>
            <pc:sldMk cId="679789306" sldId="4086"/>
            <ac:spMk id="461" creationId="{56ABE5BD-B58A-C6E1-C077-7B5A4ADEA3BD}"/>
          </ac:spMkLst>
        </pc:spChg>
        <pc:spChg chg="mod">
          <ac:chgData name="MURCIA HERNANDEZ OSCAR JAVIER" userId="265688b8-d711-4645-885a-d951eca209e7" providerId="ADAL" clId="{4913BCF2-5918-46B9-9ED7-E971AD2B5653}" dt="2024-08-03T02:59:19.917" v="8507" actId="1076"/>
          <ac:spMkLst>
            <pc:docMk/>
            <pc:sldMk cId="679789306" sldId="4086"/>
            <ac:spMk id="462" creationId="{F2E8077A-55CA-2077-8B72-11F505D7474E}"/>
          </ac:spMkLst>
        </pc:spChg>
        <pc:grpChg chg="mod">
          <ac:chgData name="MURCIA HERNANDEZ OSCAR JAVIER" userId="265688b8-d711-4645-885a-d951eca209e7" providerId="ADAL" clId="{4913BCF2-5918-46B9-9ED7-E971AD2B5653}" dt="2024-08-03T03:24:28.615" v="8594" actId="339"/>
          <ac:grpSpMkLst>
            <pc:docMk/>
            <pc:sldMk cId="679789306" sldId="4086"/>
            <ac:grpSpMk id="2" creationId="{63BAC537-52BE-C6DB-04A1-0D7C5FAB1741}"/>
          </ac:grpSpMkLst>
        </pc:grpChg>
        <pc:grpChg chg="mod">
          <ac:chgData name="MURCIA HERNANDEZ OSCAR JAVIER" userId="265688b8-d711-4645-885a-d951eca209e7" providerId="ADAL" clId="{4913BCF2-5918-46B9-9ED7-E971AD2B5653}" dt="2024-08-03T03:24:28.615" v="8594" actId="339"/>
          <ac:grpSpMkLst>
            <pc:docMk/>
            <pc:sldMk cId="679789306" sldId="4086"/>
            <ac:grpSpMk id="3" creationId="{8D95183D-A218-5B80-C8B5-53C5884EFCE0}"/>
          </ac:grpSpMkLst>
        </pc:grpChg>
        <pc:grpChg chg="mod">
          <ac:chgData name="MURCIA HERNANDEZ OSCAR JAVIER" userId="265688b8-d711-4645-885a-d951eca209e7" providerId="ADAL" clId="{4913BCF2-5918-46B9-9ED7-E971AD2B5653}" dt="2024-08-03T03:24:28.615" v="8594" actId="339"/>
          <ac:grpSpMkLst>
            <pc:docMk/>
            <pc:sldMk cId="679789306" sldId="4086"/>
            <ac:grpSpMk id="4" creationId="{D77F52FF-FF71-1B7C-EA60-7C7484164E15}"/>
          </ac:grpSpMkLst>
        </pc:grpChg>
        <pc:grpChg chg="mod modVis">
          <ac:chgData name="MURCIA HERNANDEZ OSCAR JAVIER" userId="265688b8-d711-4645-885a-d951eca209e7" providerId="ADAL" clId="{4913BCF2-5918-46B9-9ED7-E971AD2B5653}" dt="2024-08-02T22:59:14.306" v="7274" actId="14430"/>
          <ac:grpSpMkLst>
            <pc:docMk/>
            <pc:sldMk cId="679789306" sldId="4086"/>
            <ac:grpSpMk id="5" creationId="{ABAB1754-F4DD-763D-34EE-D9BB53F7CCCF}"/>
          </ac:grpSpMkLst>
        </pc:grpChg>
        <pc:grpChg chg="mod">
          <ac:chgData name="MURCIA HERNANDEZ OSCAR JAVIER" userId="265688b8-d711-4645-885a-d951eca209e7" providerId="ADAL" clId="{4913BCF2-5918-46B9-9ED7-E971AD2B5653}" dt="2024-08-03T03:24:28.615" v="8594" actId="339"/>
          <ac:grpSpMkLst>
            <pc:docMk/>
            <pc:sldMk cId="679789306" sldId="4086"/>
            <ac:grpSpMk id="6" creationId="{24080E96-B544-40E3-2B87-4A70F2221307}"/>
          </ac:grpSpMkLst>
        </pc:grpChg>
        <pc:grpChg chg="add mod">
          <ac:chgData name="MURCIA HERNANDEZ OSCAR JAVIER" userId="265688b8-d711-4645-885a-d951eca209e7" providerId="ADAL" clId="{4913BCF2-5918-46B9-9ED7-E971AD2B5653}" dt="2024-08-03T03:24:28.615" v="8594" actId="339"/>
          <ac:grpSpMkLst>
            <pc:docMk/>
            <pc:sldMk cId="679789306" sldId="4086"/>
            <ac:grpSpMk id="7" creationId="{10C47C38-0303-CB0C-25EC-6A958FB44CAD}"/>
          </ac:grpSpMkLst>
        </pc:grpChg>
      </pc:sldChg>
      <pc:sldChg chg="modSp mod ord">
        <pc:chgData name="MURCIA HERNANDEZ OSCAR JAVIER" userId="265688b8-d711-4645-885a-d951eca209e7" providerId="ADAL" clId="{4913BCF2-5918-46B9-9ED7-E971AD2B5653}" dt="2024-08-03T03:01:16.854" v="8523" actId="948"/>
        <pc:sldMkLst>
          <pc:docMk/>
          <pc:sldMk cId="4042511259" sldId="4087"/>
        </pc:sldMkLst>
        <pc:spChg chg="mod">
          <ac:chgData name="MURCIA HERNANDEZ OSCAR JAVIER" userId="265688b8-d711-4645-885a-d951eca209e7" providerId="ADAL" clId="{4913BCF2-5918-46B9-9ED7-E971AD2B5653}" dt="2024-08-02T23:08:13.192" v="7282"/>
          <ac:spMkLst>
            <pc:docMk/>
            <pc:sldMk cId="4042511259" sldId="4087"/>
            <ac:spMk id="389" creationId="{3BCB3ADD-4F2B-CAEE-ACFA-0BAB28F9998F}"/>
          </ac:spMkLst>
        </pc:spChg>
        <pc:spChg chg="mod">
          <ac:chgData name="MURCIA HERNANDEZ OSCAR JAVIER" userId="265688b8-d711-4645-885a-d951eca209e7" providerId="ADAL" clId="{4913BCF2-5918-46B9-9ED7-E971AD2B5653}" dt="2024-08-02T23:08:26.676" v="7283"/>
          <ac:spMkLst>
            <pc:docMk/>
            <pc:sldMk cId="4042511259" sldId="4087"/>
            <ac:spMk id="390" creationId="{D81A8724-3909-F467-451D-2A68DDC361A3}"/>
          </ac:spMkLst>
        </pc:spChg>
        <pc:spChg chg="mod">
          <ac:chgData name="MURCIA HERNANDEZ OSCAR JAVIER" userId="265688b8-d711-4645-885a-d951eca209e7" providerId="ADAL" clId="{4913BCF2-5918-46B9-9ED7-E971AD2B5653}" dt="2024-08-03T03:00:53.072" v="8520" actId="1076"/>
          <ac:spMkLst>
            <pc:docMk/>
            <pc:sldMk cId="4042511259" sldId="4087"/>
            <ac:spMk id="391" creationId="{AE9F20DB-9146-9648-53B2-FDF2CCC6732E}"/>
          </ac:spMkLst>
        </pc:spChg>
        <pc:spChg chg="mod">
          <ac:chgData name="MURCIA HERNANDEZ OSCAR JAVIER" userId="265688b8-d711-4645-885a-d951eca209e7" providerId="ADAL" clId="{4913BCF2-5918-46B9-9ED7-E971AD2B5653}" dt="2024-08-03T03:00:56.214" v="8521" actId="1076"/>
          <ac:spMkLst>
            <pc:docMk/>
            <pc:sldMk cId="4042511259" sldId="4087"/>
            <ac:spMk id="392" creationId="{6845B7CB-B9C7-6AD1-AE4D-0804EC5751B2}"/>
          </ac:spMkLst>
        </pc:spChg>
        <pc:spChg chg="mod">
          <ac:chgData name="MURCIA HERNANDEZ OSCAR JAVIER" userId="265688b8-d711-4645-885a-d951eca209e7" providerId="ADAL" clId="{4913BCF2-5918-46B9-9ED7-E971AD2B5653}" dt="2024-08-02T23:09:40.360" v="7285"/>
          <ac:spMkLst>
            <pc:docMk/>
            <pc:sldMk cId="4042511259" sldId="4087"/>
            <ac:spMk id="393" creationId="{014BC768-9FFA-CFBD-1EFF-7A59DC577380}"/>
          </ac:spMkLst>
        </pc:spChg>
        <pc:spChg chg="mod">
          <ac:chgData name="MURCIA HERNANDEZ OSCAR JAVIER" userId="265688b8-d711-4645-885a-d951eca209e7" providerId="ADAL" clId="{4913BCF2-5918-46B9-9ED7-E971AD2B5653}" dt="2024-08-03T03:01:08.645" v="8522" actId="948"/>
          <ac:spMkLst>
            <pc:docMk/>
            <pc:sldMk cId="4042511259" sldId="4087"/>
            <ac:spMk id="394" creationId="{B029B39A-0510-849C-DFC4-6BC466899C0D}"/>
          </ac:spMkLst>
        </pc:spChg>
        <pc:spChg chg="mod">
          <ac:chgData name="MURCIA HERNANDEZ OSCAR JAVIER" userId="265688b8-d711-4645-885a-d951eca209e7" providerId="ADAL" clId="{4913BCF2-5918-46B9-9ED7-E971AD2B5653}" dt="2024-08-02T23:09:42.182" v="7286"/>
          <ac:spMkLst>
            <pc:docMk/>
            <pc:sldMk cId="4042511259" sldId="4087"/>
            <ac:spMk id="395" creationId="{C058806B-C8F8-7752-47C3-AA9C5896A09C}"/>
          </ac:spMkLst>
        </pc:spChg>
        <pc:spChg chg="mod">
          <ac:chgData name="MURCIA HERNANDEZ OSCAR JAVIER" userId="265688b8-d711-4645-885a-d951eca209e7" providerId="ADAL" clId="{4913BCF2-5918-46B9-9ED7-E971AD2B5653}" dt="2024-08-03T03:01:16.854" v="8523" actId="948"/>
          <ac:spMkLst>
            <pc:docMk/>
            <pc:sldMk cId="4042511259" sldId="4087"/>
            <ac:spMk id="396" creationId="{9A565554-58CF-2E75-870B-AC4D9213AD83}"/>
          </ac:spMkLst>
        </pc:spChg>
      </pc:sldChg>
      <pc:sldChg chg="del">
        <pc:chgData name="MURCIA HERNANDEZ OSCAR JAVIER" userId="265688b8-d711-4645-885a-d951eca209e7" providerId="ADAL" clId="{4913BCF2-5918-46B9-9ED7-E971AD2B5653}" dt="2024-08-03T01:31:00.439" v="8392" actId="47"/>
        <pc:sldMkLst>
          <pc:docMk/>
          <pc:sldMk cId="931917287" sldId="4088"/>
        </pc:sldMkLst>
      </pc:sldChg>
      <pc:sldChg chg="del">
        <pc:chgData name="MURCIA HERNANDEZ OSCAR JAVIER" userId="265688b8-d711-4645-885a-d951eca209e7" providerId="ADAL" clId="{4913BCF2-5918-46B9-9ED7-E971AD2B5653}" dt="2024-08-03T01:31:00.439" v="8392" actId="47"/>
        <pc:sldMkLst>
          <pc:docMk/>
          <pc:sldMk cId="3086513689" sldId="4089"/>
        </pc:sldMkLst>
      </pc:sldChg>
      <pc:sldChg chg="modSp del mod ord">
        <pc:chgData name="MURCIA HERNANDEZ OSCAR JAVIER" userId="265688b8-d711-4645-885a-d951eca209e7" providerId="ADAL" clId="{4913BCF2-5918-46B9-9ED7-E971AD2B5653}" dt="2024-08-03T01:31:00.439" v="8392" actId="47"/>
        <pc:sldMkLst>
          <pc:docMk/>
          <pc:sldMk cId="84768825" sldId="4090"/>
        </pc:sldMkLst>
        <pc:spChg chg="mod">
          <ac:chgData name="MURCIA HERNANDEZ OSCAR JAVIER" userId="265688b8-d711-4645-885a-d951eca209e7" providerId="ADAL" clId="{4913BCF2-5918-46B9-9ED7-E971AD2B5653}" dt="2024-08-02T23:50:34.956" v="7657" actId="1076"/>
          <ac:spMkLst>
            <pc:docMk/>
            <pc:sldMk cId="84768825" sldId="4090"/>
            <ac:spMk id="436" creationId="{F1BEB3CB-0FAD-F4D2-09CA-1F1ECE0B1825}"/>
          </ac:spMkLst>
        </pc:spChg>
        <pc:spChg chg="mod">
          <ac:chgData name="MURCIA HERNANDEZ OSCAR JAVIER" userId="265688b8-d711-4645-885a-d951eca209e7" providerId="ADAL" clId="{4913BCF2-5918-46B9-9ED7-E971AD2B5653}" dt="2024-08-02T23:51:20.902" v="7673" actId="790"/>
          <ac:spMkLst>
            <pc:docMk/>
            <pc:sldMk cId="84768825" sldId="4090"/>
            <ac:spMk id="437" creationId="{BD00F784-14E9-DB19-3247-6857818BD1E2}"/>
          </ac:spMkLst>
        </pc:spChg>
      </pc:sldChg>
      <pc:sldChg chg="del">
        <pc:chgData name="MURCIA HERNANDEZ OSCAR JAVIER" userId="265688b8-d711-4645-885a-d951eca209e7" providerId="ADAL" clId="{4913BCF2-5918-46B9-9ED7-E971AD2B5653}" dt="2024-08-03T01:31:00.439" v="8392" actId="47"/>
        <pc:sldMkLst>
          <pc:docMk/>
          <pc:sldMk cId="923448635" sldId="4091"/>
        </pc:sldMkLst>
      </pc:sldChg>
      <pc:sldChg chg="del">
        <pc:chgData name="MURCIA HERNANDEZ OSCAR JAVIER" userId="265688b8-d711-4645-885a-d951eca209e7" providerId="ADAL" clId="{4913BCF2-5918-46B9-9ED7-E971AD2B5653}" dt="2024-08-03T01:31:00.439" v="8392" actId="47"/>
        <pc:sldMkLst>
          <pc:docMk/>
          <pc:sldMk cId="4098387196" sldId="4092"/>
        </pc:sldMkLst>
      </pc:sldChg>
      <pc:sldChg chg="del">
        <pc:chgData name="MURCIA HERNANDEZ OSCAR JAVIER" userId="265688b8-d711-4645-885a-d951eca209e7" providerId="ADAL" clId="{4913BCF2-5918-46B9-9ED7-E971AD2B5653}" dt="2024-08-03T01:31:00.439" v="8392" actId="47"/>
        <pc:sldMkLst>
          <pc:docMk/>
          <pc:sldMk cId="1930570680" sldId="4093"/>
        </pc:sldMkLst>
      </pc:sldChg>
      <pc:sldChg chg="del">
        <pc:chgData name="MURCIA HERNANDEZ OSCAR JAVIER" userId="265688b8-d711-4645-885a-d951eca209e7" providerId="ADAL" clId="{4913BCF2-5918-46B9-9ED7-E971AD2B5653}" dt="2024-08-03T01:31:00.439" v="8392" actId="47"/>
        <pc:sldMkLst>
          <pc:docMk/>
          <pc:sldMk cId="2003025832" sldId="4094"/>
        </pc:sldMkLst>
      </pc:sldChg>
      <pc:sldChg chg="addSp delSp modSp mod ord">
        <pc:chgData name="MURCIA HERNANDEZ OSCAR JAVIER" userId="265688b8-d711-4645-885a-d951eca209e7" providerId="ADAL" clId="{4913BCF2-5918-46B9-9ED7-E971AD2B5653}" dt="2024-08-10T04:28:55.007" v="8780" actId="14826"/>
        <pc:sldMkLst>
          <pc:docMk/>
          <pc:sldMk cId="599063422" sldId="4095"/>
        </pc:sldMkLst>
        <pc:spChg chg="add mod">
          <ac:chgData name="MURCIA HERNANDEZ OSCAR JAVIER" userId="265688b8-d711-4645-885a-d951eca209e7" providerId="ADAL" clId="{4913BCF2-5918-46B9-9ED7-E971AD2B5653}" dt="2024-08-03T01:23:22.164" v="8376"/>
          <ac:spMkLst>
            <pc:docMk/>
            <pc:sldMk cId="599063422" sldId="4095"/>
            <ac:spMk id="2" creationId="{3D94C7A3-F528-C989-2AAF-B74ED2862324}"/>
          </ac:spMkLst>
        </pc:spChg>
        <pc:spChg chg="del">
          <ac:chgData name="MURCIA HERNANDEZ OSCAR JAVIER" userId="265688b8-d711-4645-885a-d951eca209e7" providerId="ADAL" clId="{4913BCF2-5918-46B9-9ED7-E971AD2B5653}" dt="2024-08-03T01:20:39.972" v="8324" actId="478"/>
          <ac:spMkLst>
            <pc:docMk/>
            <pc:sldMk cId="599063422" sldId="4095"/>
            <ac:spMk id="68" creationId="{8AC90FAA-4B95-8B8C-2EC6-88287FC745A3}"/>
          </ac:spMkLst>
        </pc:spChg>
        <pc:spChg chg="del">
          <ac:chgData name="MURCIA HERNANDEZ OSCAR JAVIER" userId="265688b8-d711-4645-885a-d951eca209e7" providerId="ADAL" clId="{4913BCF2-5918-46B9-9ED7-E971AD2B5653}" dt="2024-08-03T01:19:58.980" v="8318" actId="478"/>
          <ac:spMkLst>
            <pc:docMk/>
            <pc:sldMk cId="599063422" sldId="4095"/>
            <ac:spMk id="69" creationId="{6DF5F7A2-2B08-EC4E-275C-9892C82259AA}"/>
          </ac:spMkLst>
        </pc:spChg>
        <pc:spChg chg="mod modVis">
          <ac:chgData name="MURCIA HERNANDEZ OSCAR JAVIER" userId="265688b8-d711-4645-885a-d951eca209e7" providerId="ADAL" clId="{4913BCF2-5918-46B9-9ED7-E971AD2B5653}" dt="2024-08-03T01:21:00.219" v="8330" actId="14430"/>
          <ac:spMkLst>
            <pc:docMk/>
            <pc:sldMk cId="599063422" sldId="4095"/>
            <ac:spMk id="70" creationId="{ECA016DC-5D6D-2FBC-A4B6-B3BA57649B2F}"/>
          </ac:spMkLst>
        </pc:spChg>
        <pc:spChg chg="mod modVis">
          <ac:chgData name="MURCIA HERNANDEZ OSCAR JAVIER" userId="265688b8-d711-4645-885a-d951eca209e7" providerId="ADAL" clId="{4913BCF2-5918-46B9-9ED7-E971AD2B5653}" dt="2024-08-03T01:20:59.466" v="8329" actId="14430"/>
          <ac:spMkLst>
            <pc:docMk/>
            <pc:sldMk cId="599063422" sldId="4095"/>
            <ac:spMk id="71" creationId="{DE887052-0B15-E622-0177-FEFB0DA0E400}"/>
          </ac:spMkLst>
        </pc:spChg>
        <pc:spChg chg="mod modVis">
          <ac:chgData name="MURCIA HERNANDEZ OSCAR JAVIER" userId="265688b8-d711-4645-885a-d951eca209e7" providerId="ADAL" clId="{4913BCF2-5918-46B9-9ED7-E971AD2B5653}" dt="2024-08-03T01:20:58.740" v="8328" actId="14430"/>
          <ac:spMkLst>
            <pc:docMk/>
            <pc:sldMk cId="599063422" sldId="4095"/>
            <ac:spMk id="72" creationId="{D22F6BCE-0EDA-1776-4733-DDC01BED20B0}"/>
          </ac:spMkLst>
        </pc:spChg>
        <pc:spChg chg="del">
          <ac:chgData name="MURCIA HERNANDEZ OSCAR JAVIER" userId="265688b8-d711-4645-885a-d951eca209e7" providerId="ADAL" clId="{4913BCF2-5918-46B9-9ED7-E971AD2B5653}" dt="2024-08-03T01:19:48.844" v="8315" actId="478"/>
          <ac:spMkLst>
            <pc:docMk/>
            <pc:sldMk cId="599063422" sldId="4095"/>
            <ac:spMk id="73" creationId="{BC402CBD-830C-0D0C-C732-045F2CE14996}"/>
          </ac:spMkLst>
        </pc:spChg>
        <pc:spChg chg="del">
          <ac:chgData name="MURCIA HERNANDEZ OSCAR JAVIER" userId="265688b8-d711-4645-885a-d951eca209e7" providerId="ADAL" clId="{4913BCF2-5918-46B9-9ED7-E971AD2B5653}" dt="2024-08-03T01:19:48.844" v="8315" actId="478"/>
          <ac:spMkLst>
            <pc:docMk/>
            <pc:sldMk cId="599063422" sldId="4095"/>
            <ac:spMk id="74" creationId="{6106FAFB-C7C1-67D3-8331-31BE7DDA2664}"/>
          </ac:spMkLst>
        </pc:spChg>
        <pc:spChg chg="mod modVis">
          <ac:chgData name="MURCIA HERNANDEZ OSCAR JAVIER" userId="265688b8-d711-4645-885a-d951eca209e7" providerId="ADAL" clId="{4913BCF2-5918-46B9-9ED7-E971AD2B5653}" dt="2024-08-03T01:20:57.698" v="8327" actId="14430"/>
          <ac:spMkLst>
            <pc:docMk/>
            <pc:sldMk cId="599063422" sldId="4095"/>
            <ac:spMk id="75" creationId="{5A369279-BE2D-0821-ECBD-54A3FE6340C3}"/>
          </ac:spMkLst>
        </pc:spChg>
        <pc:spChg chg="del">
          <ac:chgData name="MURCIA HERNANDEZ OSCAR JAVIER" userId="265688b8-d711-4645-885a-d951eca209e7" providerId="ADAL" clId="{4913BCF2-5918-46B9-9ED7-E971AD2B5653}" dt="2024-08-03T01:20:20.477" v="8323" actId="478"/>
          <ac:spMkLst>
            <pc:docMk/>
            <pc:sldMk cId="599063422" sldId="4095"/>
            <ac:spMk id="76" creationId="{51414C25-2211-AA9D-7EC3-D363DDE24ED9}"/>
          </ac:spMkLst>
        </pc:spChg>
        <pc:spChg chg="mod modVis">
          <ac:chgData name="MURCIA HERNANDEZ OSCAR JAVIER" userId="265688b8-d711-4645-885a-d951eca209e7" providerId="ADAL" clId="{4913BCF2-5918-46B9-9ED7-E971AD2B5653}" dt="2024-08-03T01:20:55.953" v="8326" actId="14430"/>
          <ac:spMkLst>
            <pc:docMk/>
            <pc:sldMk cId="599063422" sldId="4095"/>
            <ac:spMk id="77" creationId="{DF38CDEC-4386-2AA0-2740-AA42DCCC84A8}"/>
          </ac:spMkLst>
        </pc:spChg>
        <pc:spChg chg="del">
          <ac:chgData name="MURCIA HERNANDEZ OSCAR JAVIER" userId="265688b8-d711-4645-885a-d951eca209e7" providerId="ADAL" clId="{4913BCF2-5918-46B9-9ED7-E971AD2B5653}" dt="2024-08-03T01:20:09.435" v="8321" actId="478"/>
          <ac:spMkLst>
            <pc:docMk/>
            <pc:sldMk cId="599063422" sldId="4095"/>
            <ac:spMk id="78" creationId="{38516343-EEBC-9AB1-F8E5-6F943B7CF8A1}"/>
          </ac:spMkLst>
        </pc:spChg>
        <pc:spChg chg="mod modVis">
          <ac:chgData name="MURCIA HERNANDEZ OSCAR JAVIER" userId="265688b8-d711-4645-885a-d951eca209e7" providerId="ADAL" clId="{4913BCF2-5918-46B9-9ED7-E971AD2B5653}" dt="2024-08-03T01:20:54.646" v="8325" actId="14430"/>
          <ac:spMkLst>
            <pc:docMk/>
            <pc:sldMk cId="599063422" sldId="4095"/>
            <ac:spMk id="79" creationId="{8963F08B-EC3A-766D-1FFA-48997BA92D12}"/>
          </ac:spMkLst>
        </pc:spChg>
        <pc:spChg chg="mod modVis">
          <ac:chgData name="MURCIA HERNANDEZ OSCAR JAVIER" userId="265688b8-d711-4645-885a-d951eca209e7" providerId="ADAL" clId="{4913BCF2-5918-46B9-9ED7-E971AD2B5653}" dt="2024-08-03T01:21:01.906" v="8331" actId="14430"/>
          <ac:spMkLst>
            <pc:docMk/>
            <pc:sldMk cId="599063422" sldId="4095"/>
            <ac:spMk id="80" creationId="{5EEFB769-882D-DCB4-3295-36809B329881}"/>
          </ac:spMkLst>
        </pc:spChg>
        <pc:spChg chg="mod modVis">
          <ac:chgData name="MURCIA HERNANDEZ OSCAR JAVIER" userId="265688b8-d711-4645-885a-d951eca209e7" providerId="ADAL" clId="{4913BCF2-5918-46B9-9ED7-E971AD2B5653}" dt="2024-08-03T01:21:02.524" v="8332" actId="14430"/>
          <ac:spMkLst>
            <pc:docMk/>
            <pc:sldMk cId="599063422" sldId="4095"/>
            <ac:spMk id="81" creationId="{814FD4EA-5F78-C494-7675-499C1DB1EB60}"/>
          </ac:spMkLst>
        </pc:spChg>
        <pc:spChg chg="mod modVis">
          <ac:chgData name="MURCIA HERNANDEZ OSCAR JAVIER" userId="265688b8-d711-4645-885a-d951eca209e7" providerId="ADAL" clId="{4913BCF2-5918-46B9-9ED7-E971AD2B5653}" dt="2024-08-03T01:21:03.047" v="8333" actId="14430"/>
          <ac:spMkLst>
            <pc:docMk/>
            <pc:sldMk cId="599063422" sldId="4095"/>
            <ac:spMk id="82" creationId="{50C53FE8-1222-BD22-884D-E32369668072}"/>
          </ac:spMkLst>
        </pc:spChg>
        <pc:spChg chg="mod modVis">
          <ac:chgData name="MURCIA HERNANDEZ OSCAR JAVIER" userId="265688b8-d711-4645-885a-d951eca209e7" providerId="ADAL" clId="{4913BCF2-5918-46B9-9ED7-E971AD2B5653}" dt="2024-08-03T01:21:03.997" v="8334" actId="14430"/>
          <ac:spMkLst>
            <pc:docMk/>
            <pc:sldMk cId="599063422" sldId="4095"/>
            <ac:spMk id="83" creationId="{7EC9768A-9E5D-77A9-0A05-363CFBED69CB}"/>
          </ac:spMkLst>
        </pc:spChg>
        <pc:spChg chg="mod modVis">
          <ac:chgData name="MURCIA HERNANDEZ OSCAR JAVIER" userId="265688b8-d711-4645-885a-d951eca209e7" providerId="ADAL" clId="{4913BCF2-5918-46B9-9ED7-E971AD2B5653}" dt="2024-08-03T01:21:10.212" v="8335" actId="14430"/>
          <ac:spMkLst>
            <pc:docMk/>
            <pc:sldMk cId="599063422" sldId="4095"/>
            <ac:spMk id="84" creationId="{C8806729-2456-8C9E-28BC-44DA4E4B8E14}"/>
          </ac:spMkLst>
        </pc:spChg>
        <pc:spChg chg="mod modVis">
          <ac:chgData name="MURCIA HERNANDEZ OSCAR JAVIER" userId="265688b8-d711-4645-885a-d951eca209e7" providerId="ADAL" clId="{4913BCF2-5918-46B9-9ED7-E971AD2B5653}" dt="2024-08-03T01:21:10.218" v="8336" actId="14430"/>
          <ac:spMkLst>
            <pc:docMk/>
            <pc:sldMk cId="599063422" sldId="4095"/>
            <ac:spMk id="85" creationId="{CEC8597E-9561-0C86-B6D2-EE4D2C685E0B}"/>
          </ac:spMkLst>
        </pc:spChg>
        <pc:spChg chg="mod modVis">
          <ac:chgData name="MURCIA HERNANDEZ OSCAR JAVIER" userId="265688b8-d711-4645-885a-d951eca209e7" providerId="ADAL" clId="{4913BCF2-5918-46B9-9ED7-E971AD2B5653}" dt="2024-08-03T01:21:10.223" v="8337" actId="14430"/>
          <ac:spMkLst>
            <pc:docMk/>
            <pc:sldMk cId="599063422" sldId="4095"/>
            <ac:spMk id="86" creationId="{D83FE332-F7B8-345B-FA39-309480722989}"/>
          </ac:spMkLst>
        </pc:spChg>
        <pc:spChg chg="mod modVis">
          <ac:chgData name="MURCIA HERNANDEZ OSCAR JAVIER" userId="265688b8-d711-4645-885a-d951eca209e7" providerId="ADAL" clId="{4913BCF2-5918-46B9-9ED7-E971AD2B5653}" dt="2024-08-03T01:21:10.229" v="8338" actId="14430"/>
          <ac:spMkLst>
            <pc:docMk/>
            <pc:sldMk cId="599063422" sldId="4095"/>
            <ac:spMk id="87" creationId="{2FD0C713-0797-7A6B-3838-95623563579C}"/>
          </ac:spMkLst>
        </pc:spChg>
        <pc:spChg chg="mod modVis">
          <ac:chgData name="MURCIA HERNANDEZ OSCAR JAVIER" userId="265688b8-d711-4645-885a-d951eca209e7" providerId="ADAL" clId="{4913BCF2-5918-46B9-9ED7-E971AD2B5653}" dt="2024-08-03T01:21:10.235" v="8339" actId="14430"/>
          <ac:spMkLst>
            <pc:docMk/>
            <pc:sldMk cId="599063422" sldId="4095"/>
            <ac:spMk id="88" creationId="{AE829556-5D23-9C02-5B01-72EA907F3D8D}"/>
          </ac:spMkLst>
        </pc:spChg>
        <pc:spChg chg="del">
          <ac:chgData name="MURCIA HERNANDEZ OSCAR JAVIER" userId="265688b8-d711-4645-885a-d951eca209e7" providerId="ADAL" clId="{4913BCF2-5918-46B9-9ED7-E971AD2B5653}" dt="2024-08-03T01:19:50.814" v="8316" actId="478"/>
          <ac:spMkLst>
            <pc:docMk/>
            <pc:sldMk cId="599063422" sldId="4095"/>
            <ac:spMk id="89" creationId="{15AAC8C1-C410-9426-B114-6953C813C41B}"/>
          </ac:spMkLst>
        </pc:spChg>
        <pc:spChg chg="del">
          <ac:chgData name="MURCIA HERNANDEZ OSCAR JAVIER" userId="265688b8-d711-4645-885a-d951eca209e7" providerId="ADAL" clId="{4913BCF2-5918-46B9-9ED7-E971AD2B5653}" dt="2024-08-03T01:19:52.428" v="8317" actId="478"/>
          <ac:spMkLst>
            <pc:docMk/>
            <pc:sldMk cId="599063422" sldId="4095"/>
            <ac:spMk id="90" creationId="{E19BC1B6-A077-39C1-193E-8DEAF4D3C0A6}"/>
          </ac:spMkLst>
        </pc:spChg>
        <pc:spChg chg="del">
          <ac:chgData name="MURCIA HERNANDEZ OSCAR JAVIER" userId="265688b8-d711-4645-885a-d951eca209e7" providerId="ADAL" clId="{4913BCF2-5918-46B9-9ED7-E971AD2B5653}" dt="2024-08-03T01:20:18.279" v="8322" actId="478"/>
          <ac:spMkLst>
            <pc:docMk/>
            <pc:sldMk cId="599063422" sldId="4095"/>
            <ac:spMk id="91" creationId="{210D6366-2160-AADA-F46F-1D786B655E85}"/>
          </ac:spMkLst>
        </pc:spChg>
        <pc:spChg chg="mod modVis">
          <ac:chgData name="MURCIA HERNANDEZ OSCAR JAVIER" userId="265688b8-d711-4645-885a-d951eca209e7" providerId="ADAL" clId="{4913BCF2-5918-46B9-9ED7-E971AD2B5653}" dt="2024-08-03T01:21:10.241" v="8340" actId="14430"/>
          <ac:spMkLst>
            <pc:docMk/>
            <pc:sldMk cId="599063422" sldId="4095"/>
            <ac:spMk id="92" creationId="{F85D99BD-DA96-0654-02B6-6C9A1D1EB5C1}"/>
          </ac:spMkLst>
        </pc:spChg>
        <pc:spChg chg="mod modVis">
          <ac:chgData name="MURCIA HERNANDEZ OSCAR JAVIER" userId="265688b8-d711-4645-885a-d951eca209e7" providerId="ADAL" clId="{4913BCF2-5918-46B9-9ED7-E971AD2B5653}" dt="2024-08-03T01:19:21.875" v="8301" actId="14430"/>
          <ac:spMkLst>
            <pc:docMk/>
            <pc:sldMk cId="599063422" sldId="4095"/>
            <ac:spMk id="93" creationId="{42D66570-3627-9E99-21C9-3B888C7D5F61}"/>
          </ac:spMkLst>
        </pc:spChg>
        <pc:spChg chg="mod modVis">
          <ac:chgData name="MURCIA HERNANDEZ OSCAR JAVIER" userId="265688b8-d711-4645-885a-d951eca209e7" providerId="ADAL" clId="{4913BCF2-5918-46B9-9ED7-E971AD2B5653}" dt="2024-08-03T01:19:22.842" v="8302" actId="14430"/>
          <ac:spMkLst>
            <pc:docMk/>
            <pc:sldMk cId="599063422" sldId="4095"/>
            <ac:spMk id="94" creationId="{7267A4E2-197B-F7D0-238C-F44E439C6644}"/>
          </ac:spMkLst>
        </pc:spChg>
        <pc:spChg chg="mod modVis">
          <ac:chgData name="MURCIA HERNANDEZ OSCAR JAVIER" userId="265688b8-d711-4645-885a-d951eca209e7" providerId="ADAL" clId="{4913BCF2-5918-46B9-9ED7-E971AD2B5653}" dt="2024-08-03T01:19:23.541" v="8303" actId="14430"/>
          <ac:spMkLst>
            <pc:docMk/>
            <pc:sldMk cId="599063422" sldId="4095"/>
            <ac:spMk id="95" creationId="{2402839C-D95A-A3C5-2FDB-F4A2D60F5520}"/>
          </ac:spMkLst>
        </pc:spChg>
        <pc:spChg chg="mod modVis">
          <ac:chgData name="MURCIA HERNANDEZ OSCAR JAVIER" userId="265688b8-d711-4645-885a-d951eca209e7" providerId="ADAL" clId="{4913BCF2-5918-46B9-9ED7-E971AD2B5653}" dt="2024-08-03T01:19:24.617" v="8304" actId="14430"/>
          <ac:spMkLst>
            <pc:docMk/>
            <pc:sldMk cId="599063422" sldId="4095"/>
            <ac:spMk id="96" creationId="{DE166CA6-B401-56C7-E257-E1179858CC72}"/>
          </ac:spMkLst>
        </pc:spChg>
        <pc:spChg chg="mod modVis">
          <ac:chgData name="MURCIA HERNANDEZ OSCAR JAVIER" userId="265688b8-d711-4645-885a-d951eca209e7" providerId="ADAL" clId="{4913BCF2-5918-46B9-9ED7-E971AD2B5653}" dt="2024-08-03T01:19:25.403" v="8305" actId="14430"/>
          <ac:spMkLst>
            <pc:docMk/>
            <pc:sldMk cId="599063422" sldId="4095"/>
            <ac:spMk id="97" creationId="{D544BE52-F6B3-1508-E23F-29B05A6ED825}"/>
          </ac:spMkLst>
        </pc:spChg>
        <pc:spChg chg="mod modVis">
          <ac:chgData name="MURCIA HERNANDEZ OSCAR JAVIER" userId="265688b8-d711-4645-885a-d951eca209e7" providerId="ADAL" clId="{4913BCF2-5918-46B9-9ED7-E971AD2B5653}" dt="2024-08-03T01:19:25.951" v="8306" actId="14430"/>
          <ac:spMkLst>
            <pc:docMk/>
            <pc:sldMk cId="599063422" sldId="4095"/>
            <ac:spMk id="98" creationId="{B4279C5D-21EC-5BA7-9A16-3FF02F12991E}"/>
          </ac:spMkLst>
        </pc:spChg>
        <pc:spChg chg="mod modVis">
          <ac:chgData name="MURCIA HERNANDEZ OSCAR JAVIER" userId="265688b8-d711-4645-885a-d951eca209e7" providerId="ADAL" clId="{4913BCF2-5918-46B9-9ED7-E971AD2B5653}" dt="2024-08-03T01:19:26.451" v="8307" actId="14430"/>
          <ac:spMkLst>
            <pc:docMk/>
            <pc:sldMk cId="599063422" sldId="4095"/>
            <ac:spMk id="99" creationId="{318F0035-BAC0-7FD6-8EB2-478D5C8D584F}"/>
          </ac:spMkLst>
        </pc:spChg>
        <pc:spChg chg="mod modVis">
          <ac:chgData name="MURCIA HERNANDEZ OSCAR JAVIER" userId="265688b8-d711-4645-885a-d951eca209e7" providerId="ADAL" clId="{4913BCF2-5918-46B9-9ED7-E971AD2B5653}" dt="2024-08-03T01:19:26.911" v="8308" actId="14430"/>
          <ac:spMkLst>
            <pc:docMk/>
            <pc:sldMk cId="599063422" sldId="4095"/>
            <ac:spMk id="100" creationId="{DB60CA9E-B06C-C6AC-E78E-5325A9755240}"/>
          </ac:spMkLst>
        </pc:spChg>
        <pc:spChg chg="mod modVis">
          <ac:chgData name="MURCIA HERNANDEZ OSCAR JAVIER" userId="265688b8-d711-4645-885a-d951eca209e7" providerId="ADAL" clId="{4913BCF2-5918-46B9-9ED7-E971AD2B5653}" dt="2024-08-03T01:19:27.672" v="8309" actId="14430"/>
          <ac:spMkLst>
            <pc:docMk/>
            <pc:sldMk cId="599063422" sldId="4095"/>
            <ac:spMk id="101" creationId="{109CA5ED-10B1-8B64-91AE-3FA451A00C91}"/>
          </ac:spMkLst>
        </pc:spChg>
        <pc:spChg chg="mod modVis">
          <ac:chgData name="MURCIA HERNANDEZ OSCAR JAVIER" userId="265688b8-d711-4645-885a-d951eca209e7" providerId="ADAL" clId="{4913BCF2-5918-46B9-9ED7-E971AD2B5653}" dt="2024-08-03T01:19:28.169" v="8310" actId="14430"/>
          <ac:spMkLst>
            <pc:docMk/>
            <pc:sldMk cId="599063422" sldId="4095"/>
            <ac:spMk id="102" creationId="{6095C0B2-DCDE-C22A-E1E5-B25B107B3F57}"/>
          </ac:spMkLst>
        </pc:spChg>
        <pc:spChg chg="mod modVis">
          <ac:chgData name="MURCIA HERNANDEZ OSCAR JAVIER" userId="265688b8-d711-4645-885a-d951eca209e7" providerId="ADAL" clId="{4913BCF2-5918-46B9-9ED7-E971AD2B5653}" dt="2024-08-03T01:19:28.714" v="8311" actId="14430"/>
          <ac:spMkLst>
            <pc:docMk/>
            <pc:sldMk cId="599063422" sldId="4095"/>
            <ac:spMk id="103" creationId="{D69CDA43-AEBE-08C0-0B47-566AEB2989AB}"/>
          </ac:spMkLst>
        </pc:spChg>
        <pc:spChg chg="mod modVis">
          <ac:chgData name="MURCIA HERNANDEZ OSCAR JAVIER" userId="265688b8-d711-4645-885a-d951eca209e7" providerId="ADAL" clId="{4913BCF2-5918-46B9-9ED7-E971AD2B5653}" dt="2024-08-03T01:19:29.961" v="8312" actId="14430"/>
          <ac:spMkLst>
            <pc:docMk/>
            <pc:sldMk cId="599063422" sldId="4095"/>
            <ac:spMk id="104" creationId="{399B2CD1-E579-42E3-DDC4-886373511B5D}"/>
          </ac:spMkLst>
        </pc:spChg>
        <pc:spChg chg="mod modVis">
          <ac:chgData name="MURCIA HERNANDEZ OSCAR JAVIER" userId="265688b8-d711-4645-885a-d951eca209e7" providerId="ADAL" clId="{4913BCF2-5918-46B9-9ED7-E971AD2B5653}" dt="2024-08-03T01:19:30.772" v="8313" actId="14430"/>
          <ac:spMkLst>
            <pc:docMk/>
            <pc:sldMk cId="599063422" sldId="4095"/>
            <ac:spMk id="105" creationId="{0ABFD802-CA0F-05CD-B2D5-95CDB673E04F}"/>
          </ac:spMkLst>
        </pc:spChg>
        <pc:spChg chg="mod modVis">
          <ac:chgData name="MURCIA HERNANDEZ OSCAR JAVIER" userId="265688b8-d711-4645-885a-d951eca209e7" providerId="ADAL" clId="{4913BCF2-5918-46B9-9ED7-E971AD2B5653}" dt="2024-08-03T01:19:31.685" v="8314" actId="14430"/>
          <ac:spMkLst>
            <pc:docMk/>
            <pc:sldMk cId="599063422" sldId="4095"/>
            <ac:spMk id="106" creationId="{24619260-AD98-9A6C-D722-6F44798A3C45}"/>
          </ac:spMkLst>
        </pc:spChg>
        <pc:spChg chg="mod modVis">
          <ac:chgData name="MURCIA HERNANDEZ OSCAR JAVIER" userId="265688b8-d711-4645-885a-d951eca209e7" providerId="ADAL" clId="{4913BCF2-5918-46B9-9ED7-E971AD2B5653}" dt="2024-08-03T01:18:37.159" v="8285" actId="14430"/>
          <ac:spMkLst>
            <pc:docMk/>
            <pc:sldMk cId="599063422" sldId="4095"/>
            <ac:spMk id="127" creationId="{2E1B1F2C-016C-8C9A-0330-AAA197DE5890}"/>
          </ac:spMkLst>
        </pc:spChg>
        <pc:spChg chg="mod modVis">
          <ac:chgData name="MURCIA HERNANDEZ OSCAR JAVIER" userId="265688b8-d711-4645-885a-d951eca209e7" providerId="ADAL" clId="{4913BCF2-5918-46B9-9ED7-E971AD2B5653}" dt="2024-08-03T01:18:37.977" v="8286" actId="14430"/>
          <ac:spMkLst>
            <pc:docMk/>
            <pc:sldMk cId="599063422" sldId="4095"/>
            <ac:spMk id="128" creationId="{8C9185FE-10F4-58DC-6ECD-4083DA9BB309}"/>
          </ac:spMkLst>
        </pc:spChg>
        <pc:spChg chg="mod modVis">
          <ac:chgData name="MURCIA HERNANDEZ OSCAR JAVIER" userId="265688b8-d711-4645-885a-d951eca209e7" providerId="ADAL" clId="{4913BCF2-5918-46B9-9ED7-E971AD2B5653}" dt="2024-08-03T01:18:44.272" v="8289" actId="14430"/>
          <ac:spMkLst>
            <pc:docMk/>
            <pc:sldMk cId="599063422" sldId="4095"/>
            <ac:spMk id="129" creationId="{B5C1A3DE-0A03-31C5-A5DB-CBC8FC55FCA2}"/>
          </ac:spMkLst>
        </pc:spChg>
        <pc:spChg chg="mod modVis">
          <ac:chgData name="MURCIA HERNANDEZ OSCAR JAVIER" userId="265688b8-d711-4645-885a-d951eca209e7" providerId="ADAL" clId="{4913BCF2-5918-46B9-9ED7-E971AD2B5653}" dt="2024-08-03T01:18:46.590" v="8290" actId="14430"/>
          <ac:spMkLst>
            <pc:docMk/>
            <pc:sldMk cId="599063422" sldId="4095"/>
            <ac:spMk id="130" creationId="{ECB8D98F-3088-9E65-9A30-0568FBB2FA4D}"/>
          </ac:spMkLst>
        </pc:spChg>
        <pc:spChg chg="mod modVis">
          <ac:chgData name="MURCIA HERNANDEZ OSCAR JAVIER" userId="265688b8-d711-4645-885a-d951eca209e7" providerId="ADAL" clId="{4913BCF2-5918-46B9-9ED7-E971AD2B5653}" dt="2024-08-03T01:18:52.861" v="8291" actId="14430"/>
          <ac:spMkLst>
            <pc:docMk/>
            <pc:sldMk cId="599063422" sldId="4095"/>
            <ac:spMk id="131" creationId="{C4E170DC-DD30-36B2-8171-F16EEE3C638E}"/>
          </ac:spMkLst>
        </pc:spChg>
        <pc:spChg chg="mod modVis">
          <ac:chgData name="MURCIA HERNANDEZ OSCAR JAVIER" userId="265688b8-d711-4645-885a-d951eca209e7" providerId="ADAL" clId="{4913BCF2-5918-46B9-9ED7-E971AD2B5653}" dt="2024-08-03T01:18:52.869" v="8292" actId="14430"/>
          <ac:spMkLst>
            <pc:docMk/>
            <pc:sldMk cId="599063422" sldId="4095"/>
            <ac:spMk id="132" creationId="{9BC37F3E-7855-D5D8-2E05-31881F925ED3}"/>
          </ac:spMkLst>
        </pc:spChg>
        <pc:spChg chg="mod modVis">
          <ac:chgData name="MURCIA HERNANDEZ OSCAR JAVIER" userId="265688b8-d711-4645-885a-d951eca209e7" providerId="ADAL" clId="{4913BCF2-5918-46B9-9ED7-E971AD2B5653}" dt="2024-08-03T01:18:52.875" v="8293" actId="14430"/>
          <ac:spMkLst>
            <pc:docMk/>
            <pc:sldMk cId="599063422" sldId="4095"/>
            <ac:spMk id="133" creationId="{C0C6A367-9A6A-BBF8-02BA-7D011123A1F1}"/>
          </ac:spMkLst>
        </pc:spChg>
        <pc:spChg chg="mod modVis">
          <ac:chgData name="MURCIA HERNANDEZ OSCAR JAVIER" userId="265688b8-d711-4645-885a-d951eca209e7" providerId="ADAL" clId="{4913BCF2-5918-46B9-9ED7-E971AD2B5653}" dt="2024-08-03T01:18:52.881" v="8294" actId="14430"/>
          <ac:spMkLst>
            <pc:docMk/>
            <pc:sldMk cId="599063422" sldId="4095"/>
            <ac:spMk id="134" creationId="{CA85CA71-42B2-2764-DC52-D2BCA206F7D8}"/>
          </ac:spMkLst>
        </pc:spChg>
        <pc:spChg chg="mod modVis">
          <ac:chgData name="MURCIA HERNANDEZ OSCAR JAVIER" userId="265688b8-d711-4645-885a-d951eca209e7" providerId="ADAL" clId="{4913BCF2-5918-46B9-9ED7-E971AD2B5653}" dt="2024-08-03T01:18:52.886" v="8295" actId="14430"/>
          <ac:spMkLst>
            <pc:docMk/>
            <pc:sldMk cId="599063422" sldId="4095"/>
            <ac:spMk id="135" creationId="{4F359B17-137D-23E1-FBAF-482A8945908E}"/>
          </ac:spMkLst>
        </pc:spChg>
        <pc:spChg chg="mod modVis">
          <ac:chgData name="MURCIA HERNANDEZ OSCAR JAVIER" userId="265688b8-d711-4645-885a-d951eca209e7" providerId="ADAL" clId="{4913BCF2-5918-46B9-9ED7-E971AD2B5653}" dt="2024-08-03T01:18:54.943" v="8296" actId="14430"/>
          <ac:spMkLst>
            <pc:docMk/>
            <pc:sldMk cId="599063422" sldId="4095"/>
            <ac:spMk id="136" creationId="{75D9E917-D249-FEE4-AF34-D77064F8D84F}"/>
          </ac:spMkLst>
        </pc:spChg>
        <pc:spChg chg="mod modVis">
          <ac:chgData name="MURCIA HERNANDEZ OSCAR JAVIER" userId="265688b8-d711-4645-885a-d951eca209e7" providerId="ADAL" clId="{4913BCF2-5918-46B9-9ED7-E971AD2B5653}" dt="2024-08-03T01:18:55.837" v="8297" actId="14430"/>
          <ac:spMkLst>
            <pc:docMk/>
            <pc:sldMk cId="599063422" sldId="4095"/>
            <ac:spMk id="137" creationId="{FD61A45A-B422-73E9-1D40-DD5A4449ABD1}"/>
          </ac:spMkLst>
        </pc:spChg>
        <pc:spChg chg="mod modVis">
          <ac:chgData name="MURCIA HERNANDEZ OSCAR JAVIER" userId="265688b8-d711-4645-885a-d951eca209e7" providerId="ADAL" clId="{4913BCF2-5918-46B9-9ED7-E971AD2B5653}" dt="2024-08-03T01:18:56.996" v="8298" actId="14430"/>
          <ac:spMkLst>
            <pc:docMk/>
            <pc:sldMk cId="599063422" sldId="4095"/>
            <ac:spMk id="138" creationId="{C343674F-1696-17F9-0D2D-3AE00B6A9859}"/>
          </ac:spMkLst>
        </pc:spChg>
        <pc:spChg chg="mod modVis">
          <ac:chgData name="MURCIA HERNANDEZ OSCAR JAVIER" userId="265688b8-d711-4645-885a-d951eca209e7" providerId="ADAL" clId="{4913BCF2-5918-46B9-9ED7-E971AD2B5653}" dt="2024-08-03T01:19:02.766" v="8299" actId="14430"/>
          <ac:spMkLst>
            <pc:docMk/>
            <pc:sldMk cId="599063422" sldId="4095"/>
            <ac:spMk id="139" creationId="{92A3B26B-1532-D3C2-1093-ABF51EF8464A}"/>
          </ac:spMkLst>
        </pc:spChg>
        <pc:spChg chg="mod modVis">
          <ac:chgData name="MURCIA HERNANDEZ OSCAR JAVIER" userId="265688b8-d711-4645-885a-d951eca209e7" providerId="ADAL" clId="{4913BCF2-5918-46B9-9ED7-E971AD2B5653}" dt="2024-08-03T01:19:02.771" v="8300" actId="14430"/>
          <ac:spMkLst>
            <pc:docMk/>
            <pc:sldMk cId="599063422" sldId="4095"/>
            <ac:spMk id="140" creationId="{4F4E4C09-8790-80B6-460C-F636C2C4B74B}"/>
          </ac:spMkLst>
        </pc:spChg>
        <pc:spChg chg="mod">
          <ac:chgData name="MURCIA HERNANDEZ OSCAR JAVIER" userId="265688b8-d711-4645-885a-d951eca209e7" providerId="ADAL" clId="{4913BCF2-5918-46B9-9ED7-E971AD2B5653}" dt="2024-08-03T01:30:27.815" v="8391" actId="339"/>
          <ac:spMkLst>
            <pc:docMk/>
            <pc:sldMk cId="599063422" sldId="4095"/>
            <ac:spMk id="360" creationId="{FA7FEF84-83DA-DE4F-9594-A0E0D478D8C8}"/>
          </ac:spMkLst>
        </pc:spChg>
        <pc:spChg chg="mod modVis">
          <ac:chgData name="MURCIA HERNANDEZ OSCAR JAVIER" userId="265688b8-d711-4645-885a-d951eca209e7" providerId="ADAL" clId="{4913BCF2-5918-46B9-9ED7-E971AD2B5653}" dt="2024-08-03T01:22:11.787" v="8375" actId="14430"/>
          <ac:spMkLst>
            <pc:docMk/>
            <pc:sldMk cId="599063422" sldId="4095"/>
            <ac:spMk id="361" creationId="{D353E248-1E50-83F1-CD4D-D3A38EE1D215}"/>
          </ac:spMkLst>
        </pc:spChg>
        <pc:spChg chg="mod modVis">
          <ac:chgData name="MURCIA HERNANDEZ OSCAR JAVIER" userId="265688b8-d711-4645-885a-d951eca209e7" providerId="ADAL" clId="{4913BCF2-5918-46B9-9ED7-E971AD2B5653}" dt="2024-08-03T01:22:00.480" v="8374" actId="14430"/>
          <ac:spMkLst>
            <pc:docMk/>
            <pc:sldMk cId="599063422" sldId="4095"/>
            <ac:spMk id="362" creationId="{3C9047AE-8D3E-3DCA-4DCC-7C7450AE0AD7}"/>
          </ac:spMkLst>
        </pc:spChg>
        <pc:spChg chg="mod modVis">
          <ac:chgData name="MURCIA HERNANDEZ OSCAR JAVIER" userId="265688b8-d711-4645-885a-d951eca209e7" providerId="ADAL" clId="{4913BCF2-5918-46B9-9ED7-E971AD2B5653}" dt="2024-08-03T01:21:53.384" v="8369" actId="14430"/>
          <ac:spMkLst>
            <pc:docMk/>
            <pc:sldMk cId="599063422" sldId="4095"/>
            <ac:spMk id="363" creationId="{50FC0472-B340-D2D0-5FDD-33A5F9F7D619}"/>
          </ac:spMkLst>
        </pc:spChg>
        <pc:spChg chg="mod modVis">
          <ac:chgData name="MURCIA HERNANDEZ OSCAR JAVIER" userId="265688b8-d711-4645-885a-d951eca209e7" providerId="ADAL" clId="{4913BCF2-5918-46B9-9ED7-E971AD2B5653}" dt="2024-08-03T01:21:55.160" v="8370" actId="14430"/>
          <ac:spMkLst>
            <pc:docMk/>
            <pc:sldMk cId="599063422" sldId="4095"/>
            <ac:spMk id="364" creationId="{897C8117-8206-F5F3-D119-B5559EA94AC6}"/>
          </ac:spMkLst>
        </pc:spChg>
        <pc:spChg chg="mod modVis">
          <ac:chgData name="MURCIA HERNANDEZ OSCAR JAVIER" userId="265688b8-d711-4645-885a-d951eca209e7" providerId="ADAL" clId="{4913BCF2-5918-46B9-9ED7-E971AD2B5653}" dt="2024-08-03T01:22:00.452" v="8371" actId="14430"/>
          <ac:spMkLst>
            <pc:docMk/>
            <pc:sldMk cId="599063422" sldId="4095"/>
            <ac:spMk id="365" creationId="{1387B019-4862-515D-8FB5-FDB49D30EEDE}"/>
          </ac:spMkLst>
        </pc:spChg>
        <pc:spChg chg="mod modVis">
          <ac:chgData name="MURCIA HERNANDEZ OSCAR JAVIER" userId="265688b8-d711-4645-885a-d951eca209e7" providerId="ADAL" clId="{4913BCF2-5918-46B9-9ED7-E971AD2B5653}" dt="2024-08-03T01:22:00.458" v="8372" actId="14430"/>
          <ac:spMkLst>
            <pc:docMk/>
            <pc:sldMk cId="599063422" sldId="4095"/>
            <ac:spMk id="366" creationId="{CC184AC7-4615-7573-CEC8-820504B926CF}"/>
          </ac:spMkLst>
        </pc:spChg>
        <pc:spChg chg="mod modVis">
          <ac:chgData name="MURCIA HERNANDEZ OSCAR JAVIER" userId="265688b8-d711-4645-885a-d951eca209e7" providerId="ADAL" clId="{4913BCF2-5918-46B9-9ED7-E971AD2B5653}" dt="2024-08-03T01:22:00.466" v="8373" actId="14430"/>
          <ac:spMkLst>
            <pc:docMk/>
            <pc:sldMk cId="599063422" sldId="4095"/>
            <ac:spMk id="367" creationId="{2AA78224-BC1C-545C-C3C7-2F99D4B7ED6B}"/>
          </ac:spMkLst>
        </pc:spChg>
        <pc:grpChg chg="add del mod modVis">
          <ac:chgData name="MURCIA HERNANDEZ OSCAR JAVIER" userId="265688b8-d711-4645-885a-d951eca209e7" providerId="ADAL" clId="{4913BCF2-5918-46B9-9ED7-E971AD2B5653}" dt="2024-08-03T01:28:55.872" v="8384" actId="14430"/>
          <ac:grpSpMkLst>
            <pc:docMk/>
            <pc:sldMk cId="599063422" sldId="4095"/>
            <ac:grpSpMk id="368" creationId="{34C74EEF-771C-58FD-1A89-481E128EA866}"/>
          </ac:grpSpMkLst>
        </pc:grpChg>
        <pc:picChg chg="add mod ord">
          <ac:chgData name="MURCIA HERNANDEZ OSCAR JAVIER" userId="265688b8-d711-4645-885a-d951eca209e7" providerId="ADAL" clId="{4913BCF2-5918-46B9-9ED7-E971AD2B5653}" dt="2024-08-03T01:29:11.789" v="8386" actId="1076"/>
          <ac:picMkLst>
            <pc:docMk/>
            <pc:sldMk cId="599063422" sldId="4095"/>
            <ac:picMk id="3" creationId="{4998A407-72BA-912F-23A7-5D91538D691A}"/>
          </ac:picMkLst>
        </pc:picChg>
        <pc:picChg chg="add mod modCrop">
          <ac:chgData name="MURCIA HERNANDEZ OSCAR JAVIER" userId="265688b8-d711-4645-885a-d951eca209e7" providerId="ADAL" clId="{4913BCF2-5918-46B9-9ED7-E971AD2B5653}" dt="2024-08-10T04:28:55.007" v="8780" actId="14826"/>
          <ac:picMkLst>
            <pc:docMk/>
            <pc:sldMk cId="599063422" sldId="4095"/>
            <ac:picMk id="4" creationId="{092C6AAA-7F12-9682-2143-7778BA6C2FCD}"/>
          </ac:picMkLst>
        </pc:picChg>
      </pc:sldChg>
      <pc:sldChg chg="del">
        <pc:chgData name="MURCIA HERNANDEZ OSCAR JAVIER" userId="265688b8-d711-4645-885a-d951eca209e7" providerId="ADAL" clId="{4913BCF2-5918-46B9-9ED7-E971AD2B5653}" dt="2024-08-03T01:31:00.439" v="8392" actId="47"/>
        <pc:sldMkLst>
          <pc:docMk/>
          <pc:sldMk cId="3052603131" sldId="4096"/>
        </pc:sldMkLst>
      </pc:sldChg>
      <pc:sldChg chg="del">
        <pc:chgData name="MURCIA HERNANDEZ OSCAR JAVIER" userId="265688b8-d711-4645-885a-d951eca209e7" providerId="ADAL" clId="{4913BCF2-5918-46B9-9ED7-E971AD2B5653}" dt="2024-08-03T01:31:00.439" v="8392" actId="47"/>
        <pc:sldMkLst>
          <pc:docMk/>
          <pc:sldMk cId="546747222" sldId="4097"/>
        </pc:sldMkLst>
      </pc:sldChg>
      <pc:sldChg chg="del">
        <pc:chgData name="MURCIA HERNANDEZ OSCAR JAVIER" userId="265688b8-d711-4645-885a-d951eca209e7" providerId="ADAL" clId="{4913BCF2-5918-46B9-9ED7-E971AD2B5653}" dt="2024-08-03T01:31:00.439" v="8392" actId="47"/>
        <pc:sldMkLst>
          <pc:docMk/>
          <pc:sldMk cId="2182108486" sldId="4098"/>
        </pc:sldMkLst>
      </pc:sldChg>
      <pc:sldChg chg="del">
        <pc:chgData name="MURCIA HERNANDEZ OSCAR JAVIER" userId="265688b8-d711-4645-885a-d951eca209e7" providerId="ADAL" clId="{4913BCF2-5918-46B9-9ED7-E971AD2B5653}" dt="2024-08-03T01:31:00.439" v="8392" actId="47"/>
        <pc:sldMkLst>
          <pc:docMk/>
          <pc:sldMk cId="2432427798" sldId="4099"/>
        </pc:sldMkLst>
      </pc:sldChg>
      <pc:sldChg chg="modSp del mod">
        <pc:chgData name="MURCIA HERNANDEZ OSCAR JAVIER" userId="265688b8-d711-4645-885a-d951eca209e7" providerId="ADAL" clId="{4913BCF2-5918-46B9-9ED7-E971AD2B5653}" dt="2024-08-03T01:31:00.439" v="8392" actId="47"/>
        <pc:sldMkLst>
          <pc:docMk/>
          <pc:sldMk cId="344056115" sldId="4100"/>
        </pc:sldMkLst>
        <pc:grpChg chg="mod">
          <ac:chgData name="MURCIA HERNANDEZ OSCAR JAVIER" userId="265688b8-d711-4645-885a-d951eca209e7" providerId="ADAL" clId="{4913BCF2-5918-46B9-9ED7-E971AD2B5653}" dt="2024-08-03T01:02:55.022" v="8208" actId="14100"/>
          <ac:grpSpMkLst>
            <pc:docMk/>
            <pc:sldMk cId="344056115" sldId="4100"/>
            <ac:grpSpMk id="353" creationId="{7AAB10BD-03E8-52C7-C08D-90A17F7192A2}"/>
          </ac:grpSpMkLst>
        </pc:grpChg>
      </pc:sldChg>
      <pc:sldChg chg="del">
        <pc:chgData name="MURCIA HERNANDEZ OSCAR JAVIER" userId="265688b8-d711-4645-885a-d951eca209e7" providerId="ADAL" clId="{4913BCF2-5918-46B9-9ED7-E971AD2B5653}" dt="2024-08-03T01:31:00.439" v="8392" actId="47"/>
        <pc:sldMkLst>
          <pc:docMk/>
          <pc:sldMk cId="2059616567" sldId="4101"/>
        </pc:sldMkLst>
      </pc:sldChg>
      <pc:sldChg chg="del">
        <pc:chgData name="MURCIA HERNANDEZ OSCAR JAVIER" userId="265688b8-d711-4645-885a-d951eca209e7" providerId="ADAL" clId="{4913BCF2-5918-46B9-9ED7-E971AD2B5653}" dt="2024-08-03T01:31:00.439" v="8392" actId="47"/>
        <pc:sldMkLst>
          <pc:docMk/>
          <pc:sldMk cId="3469323231" sldId="4102"/>
        </pc:sldMkLst>
      </pc:sldChg>
      <pc:sldChg chg="addSp delSp modSp new mod delAnim modAnim">
        <pc:chgData name="MURCIA HERNANDEZ OSCAR JAVIER" userId="265688b8-d711-4645-885a-d951eca209e7" providerId="ADAL" clId="{4913BCF2-5918-46B9-9ED7-E971AD2B5653}" dt="2024-08-10T04:01:37.696" v="8721" actId="20577"/>
        <pc:sldMkLst>
          <pc:docMk/>
          <pc:sldMk cId="1537765431" sldId="4103"/>
        </pc:sldMkLst>
        <pc:spChg chg="add mod">
          <ac:chgData name="MURCIA HERNANDEZ OSCAR JAVIER" userId="265688b8-d711-4645-885a-d951eca209e7" providerId="ADAL" clId="{4913BCF2-5918-46B9-9ED7-E971AD2B5653}" dt="2024-08-02T17:56:30.393" v="2266"/>
          <ac:spMkLst>
            <pc:docMk/>
            <pc:sldMk cId="1537765431" sldId="4103"/>
            <ac:spMk id="2" creationId="{804D68A6-F157-9594-0DA4-F6F89B6380A8}"/>
          </ac:spMkLst>
        </pc:spChg>
        <pc:spChg chg="add mod">
          <ac:chgData name="MURCIA HERNANDEZ OSCAR JAVIER" userId="265688b8-d711-4645-885a-d951eca209e7" providerId="ADAL" clId="{4913BCF2-5918-46B9-9ED7-E971AD2B5653}" dt="2024-08-02T17:56:30.393" v="2266"/>
          <ac:spMkLst>
            <pc:docMk/>
            <pc:sldMk cId="1537765431" sldId="4103"/>
            <ac:spMk id="3" creationId="{75BB84D5-0450-94B1-8906-97B93D9D09D6}"/>
          </ac:spMkLst>
        </pc:spChg>
        <pc:spChg chg="add mod">
          <ac:chgData name="MURCIA HERNANDEZ OSCAR JAVIER" userId="265688b8-d711-4645-885a-d951eca209e7" providerId="ADAL" clId="{4913BCF2-5918-46B9-9ED7-E971AD2B5653}" dt="2024-08-02T17:56:30.393" v="2266"/>
          <ac:spMkLst>
            <pc:docMk/>
            <pc:sldMk cId="1537765431" sldId="4103"/>
            <ac:spMk id="4" creationId="{B331DEC1-F4E2-CDB0-FA2B-9DCA3B0FFE39}"/>
          </ac:spMkLst>
        </pc:spChg>
        <pc:spChg chg="add mod">
          <ac:chgData name="MURCIA HERNANDEZ OSCAR JAVIER" userId="265688b8-d711-4645-885a-d951eca209e7" providerId="ADAL" clId="{4913BCF2-5918-46B9-9ED7-E971AD2B5653}" dt="2024-08-02T17:56:30.393" v="2266"/>
          <ac:spMkLst>
            <pc:docMk/>
            <pc:sldMk cId="1537765431" sldId="4103"/>
            <ac:spMk id="5" creationId="{8965310B-DF20-2669-E45D-3759A4948F9A}"/>
          </ac:spMkLst>
        </pc:spChg>
        <pc:spChg chg="add mod">
          <ac:chgData name="MURCIA HERNANDEZ OSCAR JAVIER" userId="265688b8-d711-4645-885a-d951eca209e7" providerId="ADAL" clId="{4913BCF2-5918-46B9-9ED7-E971AD2B5653}" dt="2024-08-02T17:56:30.393" v="2266"/>
          <ac:spMkLst>
            <pc:docMk/>
            <pc:sldMk cId="1537765431" sldId="4103"/>
            <ac:spMk id="6" creationId="{DDA4EE95-04AF-15E2-4CC0-07E68970A5C1}"/>
          </ac:spMkLst>
        </pc:spChg>
        <pc:spChg chg="add mod">
          <ac:chgData name="MURCIA HERNANDEZ OSCAR JAVIER" userId="265688b8-d711-4645-885a-d951eca209e7" providerId="ADAL" clId="{4913BCF2-5918-46B9-9ED7-E971AD2B5653}" dt="2024-08-02T17:56:30.393" v="2266"/>
          <ac:spMkLst>
            <pc:docMk/>
            <pc:sldMk cId="1537765431" sldId="4103"/>
            <ac:spMk id="7" creationId="{38130E38-C15F-90F8-424A-69FC7DC3291F}"/>
          </ac:spMkLst>
        </pc:spChg>
        <pc:spChg chg="add mod">
          <ac:chgData name="MURCIA HERNANDEZ OSCAR JAVIER" userId="265688b8-d711-4645-885a-d951eca209e7" providerId="ADAL" clId="{4913BCF2-5918-46B9-9ED7-E971AD2B5653}" dt="2024-08-02T17:56:30.393" v="2266"/>
          <ac:spMkLst>
            <pc:docMk/>
            <pc:sldMk cId="1537765431" sldId="4103"/>
            <ac:spMk id="8" creationId="{1BBE583D-9752-2DE0-0192-7C47B68BC21B}"/>
          </ac:spMkLst>
        </pc:spChg>
        <pc:spChg chg="add mod">
          <ac:chgData name="MURCIA HERNANDEZ OSCAR JAVIER" userId="265688b8-d711-4645-885a-d951eca209e7" providerId="ADAL" clId="{4913BCF2-5918-46B9-9ED7-E971AD2B5653}" dt="2024-08-02T17:56:30.393" v="2266"/>
          <ac:spMkLst>
            <pc:docMk/>
            <pc:sldMk cId="1537765431" sldId="4103"/>
            <ac:spMk id="9" creationId="{53A62BD7-3DA6-C7E0-0AE3-524109A699F8}"/>
          </ac:spMkLst>
        </pc:spChg>
        <pc:spChg chg="add mod">
          <ac:chgData name="MURCIA HERNANDEZ OSCAR JAVIER" userId="265688b8-d711-4645-885a-d951eca209e7" providerId="ADAL" clId="{4913BCF2-5918-46B9-9ED7-E971AD2B5653}" dt="2024-08-02T17:56:30.393" v="2266"/>
          <ac:spMkLst>
            <pc:docMk/>
            <pc:sldMk cId="1537765431" sldId="4103"/>
            <ac:spMk id="10" creationId="{46F2260C-E3C4-30DE-5196-5C828D52D730}"/>
          </ac:spMkLst>
        </pc:spChg>
        <pc:spChg chg="add mod">
          <ac:chgData name="MURCIA HERNANDEZ OSCAR JAVIER" userId="265688b8-d711-4645-885a-d951eca209e7" providerId="ADAL" clId="{4913BCF2-5918-46B9-9ED7-E971AD2B5653}" dt="2024-08-02T17:56:30.393" v="2266"/>
          <ac:spMkLst>
            <pc:docMk/>
            <pc:sldMk cId="1537765431" sldId="4103"/>
            <ac:spMk id="11" creationId="{049F158B-B637-06C1-4FDA-2DFDCA755A27}"/>
          </ac:spMkLst>
        </pc:spChg>
        <pc:spChg chg="add mod">
          <ac:chgData name="MURCIA HERNANDEZ OSCAR JAVIER" userId="265688b8-d711-4645-885a-d951eca209e7" providerId="ADAL" clId="{4913BCF2-5918-46B9-9ED7-E971AD2B5653}" dt="2024-08-02T17:56:30.393" v="2266"/>
          <ac:spMkLst>
            <pc:docMk/>
            <pc:sldMk cId="1537765431" sldId="4103"/>
            <ac:spMk id="12" creationId="{6D02795F-1DF7-7686-24FC-014A373D7C7F}"/>
          </ac:spMkLst>
        </pc:spChg>
        <pc:spChg chg="add mod">
          <ac:chgData name="MURCIA HERNANDEZ OSCAR JAVIER" userId="265688b8-d711-4645-885a-d951eca209e7" providerId="ADAL" clId="{4913BCF2-5918-46B9-9ED7-E971AD2B5653}" dt="2024-08-02T17:56:30.393" v="2266"/>
          <ac:spMkLst>
            <pc:docMk/>
            <pc:sldMk cId="1537765431" sldId="4103"/>
            <ac:spMk id="13" creationId="{69EEA585-55CC-5D5D-6CBA-3035D0C1D451}"/>
          </ac:spMkLst>
        </pc:spChg>
        <pc:spChg chg="add mod">
          <ac:chgData name="MURCIA HERNANDEZ OSCAR JAVIER" userId="265688b8-d711-4645-885a-d951eca209e7" providerId="ADAL" clId="{4913BCF2-5918-46B9-9ED7-E971AD2B5653}" dt="2024-08-03T03:11:10.940" v="8563" actId="339"/>
          <ac:spMkLst>
            <pc:docMk/>
            <pc:sldMk cId="1537765431" sldId="4103"/>
            <ac:spMk id="14" creationId="{2C6CB13E-AAD5-6D7D-3811-FACBC3A00AE0}"/>
          </ac:spMkLst>
        </pc:spChg>
        <pc:spChg chg="add mod">
          <ac:chgData name="MURCIA HERNANDEZ OSCAR JAVIER" userId="265688b8-d711-4645-885a-d951eca209e7" providerId="ADAL" clId="{4913BCF2-5918-46B9-9ED7-E971AD2B5653}" dt="2024-08-03T03:11:10.940" v="8563" actId="339"/>
          <ac:spMkLst>
            <pc:docMk/>
            <pc:sldMk cId="1537765431" sldId="4103"/>
            <ac:spMk id="15" creationId="{2F0F3AA3-0C66-EB1F-0F60-01A8A126711B}"/>
          </ac:spMkLst>
        </pc:spChg>
        <pc:spChg chg="add mod">
          <ac:chgData name="MURCIA HERNANDEZ OSCAR JAVIER" userId="265688b8-d711-4645-885a-d951eca209e7" providerId="ADAL" clId="{4913BCF2-5918-46B9-9ED7-E971AD2B5653}" dt="2024-08-03T03:11:10.940" v="8563" actId="339"/>
          <ac:spMkLst>
            <pc:docMk/>
            <pc:sldMk cId="1537765431" sldId="4103"/>
            <ac:spMk id="16" creationId="{097612E2-0A67-00AC-240A-0883245D2138}"/>
          </ac:spMkLst>
        </pc:spChg>
        <pc:spChg chg="add mod">
          <ac:chgData name="MURCIA HERNANDEZ OSCAR JAVIER" userId="265688b8-d711-4645-885a-d951eca209e7" providerId="ADAL" clId="{4913BCF2-5918-46B9-9ED7-E971AD2B5653}" dt="2024-08-03T03:11:10.940" v="8563" actId="339"/>
          <ac:spMkLst>
            <pc:docMk/>
            <pc:sldMk cId="1537765431" sldId="4103"/>
            <ac:spMk id="17" creationId="{CDF4A9F4-E45D-3A11-B721-36F7B2EC1DBC}"/>
          </ac:spMkLst>
        </pc:spChg>
        <pc:spChg chg="add mod">
          <ac:chgData name="MURCIA HERNANDEZ OSCAR JAVIER" userId="265688b8-d711-4645-885a-d951eca209e7" providerId="ADAL" clId="{4913BCF2-5918-46B9-9ED7-E971AD2B5653}" dt="2024-08-03T03:11:10.940" v="8563" actId="339"/>
          <ac:spMkLst>
            <pc:docMk/>
            <pc:sldMk cId="1537765431" sldId="4103"/>
            <ac:spMk id="18" creationId="{E349FE6D-9C46-AB51-6800-6090143C3253}"/>
          </ac:spMkLst>
        </pc:spChg>
        <pc:spChg chg="add mod">
          <ac:chgData name="MURCIA HERNANDEZ OSCAR JAVIER" userId="265688b8-d711-4645-885a-d951eca209e7" providerId="ADAL" clId="{4913BCF2-5918-46B9-9ED7-E971AD2B5653}" dt="2024-08-03T03:11:10.940" v="8563" actId="339"/>
          <ac:spMkLst>
            <pc:docMk/>
            <pc:sldMk cId="1537765431" sldId="4103"/>
            <ac:spMk id="19" creationId="{69309673-C075-F8D3-2D5C-ED3E3625F08B}"/>
          </ac:spMkLst>
        </pc:spChg>
        <pc:spChg chg="add mod">
          <ac:chgData name="MURCIA HERNANDEZ OSCAR JAVIER" userId="265688b8-d711-4645-885a-d951eca209e7" providerId="ADAL" clId="{4913BCF2-5918-46B9-9ED7-E971AD2B5653}" dt="2024-08-03T03:11:10.940" v="8563" actId="339"/>
          <ac:spMkLst>
            <pc:docMk/>
            <pc:sldMk cId="1537765431" sldId="4103"/>
            <ac:spMk id="20" creationId="{EFD603B8-E436-C5A7-C33E-2833F78B847C}"/>
          </ac:spMkLst>
        </pc:spChg>
        <pc:spChg chg="add mod">
          <ac:chgData name="MURCIA HERNANDEZ OSCAR JAVIER" userId="265688b8-d711-4645-885a-d951eca209e7" providerId="ADAL" clId="{4913BCF2-5918-46B9-9ED7-E971AD2B5653}" dt="2024-08-03T03:11:10.940" v="8563" actId="339"/>
          <ac:spMkLst>
            <pc:docMk/>
            <pc:sldMk cId="1537765431" sldId="4103"/>
            <ac:spMk id="21" creationId="{2CAEB6A2-69C6-0A0D-3F9E-C4BA9D511AFE}"/>
          </ac:spMkLst>
        </pc:spChg>
        <pc:spChg chg="add mod">
          <ac:chgData name="MURCIA HERNANDEZ OSCAR JAVIER" userId="265688b8-d711-4645-885a-d951eca209e7" providerId="ADAL" clId="{4913BCF2-5918-46B9-9ED7-E971AD2B5653}" dt="2024-08-03T03:11:10.940" v="8563" actId="339"/>
          <ac:spMkLst>
            <pc:docMk/>
            <pc:sldMk cId="1537765431" sldId="4103"/>
            <ac:spMk id="22" creationId="{68118F6B-21D3-1ED5-7C3D-9A6D5FC34160}"/>
          </ac:spMkLst>
        </pc:spChg>
        <pc:spChg chg="add mod">
          <ac:chgData name="MURCIA HERNANDEZ OSCAR JAVIER" userId="265688b8-d711-4645-885a-d951eca209e7" providerId="ADAL" clId="{4913BCF2-5918-46B9-9ED7-E971AD2B5653}" dt="2024-08-02T17:56:38.680" v="2268"/>
          <ac:spMkLst>
            <pc:docMk/>
            <pc:sldMk cId="1537765431" sldId="4103"/>
            <ac:spMk id="23" creationId="{28FC0E87-3F10-29C2-6295-02CDA5E37115}"/>
          </ac:spMkLst>
        </pc:spChg>
        <pc:spChg chg="add mod">
          <ac:chgData name="MURCIA HERNANDEZ OSCAR JAVIER" userId="265688b8-d711-4645-885a-d951eca209e7" providerId="ADAL" clId="{4913BCF2-5918-46B9-9ED7-E971AD2B5653}" dt="2024-08-03T03:11:10.940" v="8563" actId="339"/>
          <ac:spMkLst>
            <pc:docMk/>
            <pc:sldMk cId="1537765431" sldId="4103"/>
            <ac:spMk id="24" creationId="{6A2B4E8E-AB29-A313-C088-FBA11B114A63}"/>
          </ac:spMkLst>
        </pc:spChg>
        <pc:spChg chg="add mod">
          <ac:chgData name="MURCIA HERNANDEZ OSCAR JAVIER" userId="265688b8-d711-4645-885a-d951eca209e7" providerId="ADAL" clId="{4913BCF2-5918-46B9-9ED7-E971AD2B5653}" dt="2024-08-03T03:11:10.940" v="8563" actId="339"/>
          <ac:spMkLst>
            <pc:docMk/>
            <pc:sldMk cId="1537765431" sldId="4103"/>
            <ac:spMk id="25" creationId="{6A0D7E40-1F36-6FA4-60C2-E4AAB4A24C94}"/>
          </ac:spMkLst>
        </pc:spChg>
        <pc:spChg chg="add mod">
          <ac:chgData name="MURCIA HERNANDEZ OSCAR JAVIER" userId="265688b8-d711-4645-885a-d951eca209e7" providerId="ADAL" clId="{4913BCF2-5918-46B9-9ED7-E971AD2B5653}" dt="2024-08-02T18:43:03.486" v="2475" actId="1076"/>
          <ac:spMkLst>
            <pc:docMk/>
            <pc:sldMk cId="1537765431" sldId="4103"/>
            <ac:spMk id="26" creationId="{6F5BCB67-809C-70ED-81B6-5C43051DD11C}"/>
          </ac:spMkLst>
        </pc:spChg>
        <pc:spChg chg="add mod">
          <ac:chgData name="MURCIA HERNANDEZ OSCAR JAVIER" userId="265688b8-d711-4645-885a-d951eca209e7" providerId="ADAL" clId="{4913BCF2-5918-46B9-9ED7-E971AD2B5653}" dt="2024-08-03T02:25:23.164" v="8405" actId="2711"/>
          <ac:spMkLst>
            <pc:docMk/>
            <pc:sldMk cId="1537765431" sldId="4103"/>
            <ac:spMk id="27" creationId="{AE674D15-A6C2-A16B-67A9-3A40566C0FDF}"/>
          </ac:spMkLst>
        </pc:spChg>
        <pc:spChg chg="add mod">
          <ac:chgData name="MURCIA HERNANDEZ OSCAR JAVIER" userId="265688b8-d711-4645-885a-d951eca209e7" providerId="ADAL" clId="{4913BCF2-5918-46B9-9ED7-E971AD2B5653}" dt="2024-08-02T19:25:04.865" v="2878" actId="1076"/>
          <ac:spMkLst>
            <pc:docMk/>
            <pc:sldMk cId="1537765431" sldId="4103"/>
            <ac:spMk id="28" creationId="{07329C8E-6DF7-3A80-8BCA-F99EA4622000}"/>
          </ac:spMkLst>
        </pc:spChg>
        <pc:spChg chg="add mod">
          <ac:chgData name="MURCIA HERNANDEZ OSCAR JAVIER" userId="265688b8-d711-4645-885a-d951eca209e7" providerId="ADAL" clId="{4913BCF2-5918-46B9-9ED7-E971AD2B5653}" dt="2024-08-03T02:25:32.363" v="8406" actId="2711"/>
          <ac:spMkLst>
            <pc:docMk/>
            <pc:sldMk cId="1537765431" sldId="4103"/>
            <ac:spMk id="29" creationId="{FC68ED38-FB19-5F99-5610-2F0BE5DCD459}"/>
          </ac:spMkLst>
        </pc:spChg>
        <pc:spChg chg="add mod">
          <ac:chgData name="MURCIA HERNANDEZ OSCAR JAVIER" userId="265688b8-d711-4645-885a-d951eca209e7" providerId="ADAL" clId="{4913BCF2-5918-46B9-9ED7-E971AD2B5653}" dt="2024-08-02T19:24:42.942" v="2876" actId="1076"/>
          <ac:spMkLst>
            <pc:docMk/>
            <pc:sldMk cId="1537765431" sldId="4103"/>
            <ac:spMk id="30" creationId="{D92290F4-8646-CC7B-AADE-8A9B67EEE945}"/>
          </ac:spMkLst>
        </pc:spChg>
        <pc:spChg chg="add mod">
          <ac:chgData name="MURCIA HERNANDEZ OSCAR JAVIER" userId="265688b8-d711-4645-885a-d951eca209e7" providerId="ADAL" clId="{4913BCF2-5918-46B9-9ED7-E971AD2B5653}" dt="2024-08-03T02:25:39.168" v="8407" actId="2711"/>
          <ac:spMkLst>
            <pc:docMk/>
            <pc:sldMk cId="1537765431" sldId="4103"/>
            <ac:spMk id="31" creationId="{7CC9B6B1-5C70-4B33-6616-02B2154BB490}"/>
          </ac:spMkLst>
        </pc:spChg>
        <pc:spChg chg="add mod">
          <ac:chgData name="MURCIA HERNANDEZ OSCAR JAVIER" userId="265688b8-d711-4645-885a-d951eca209e7" providerId="ADAL" clId="{4913BCF2-5918-46B9-9ED7-E971AD2B5653}" dt="2024-08-02T19:06:56.679" v="2520" actId="1076"/>
          <ac:spMkLst>
            <pc:docMk/>
            <pc:sldMk cId="1537765431" sldId="4103"/>
            <ac:spMk id="32" creationId="{85FC3977-E4B5-49FF-5E8C-14B54E1CBB62}"/>
          </ac:spMkLst>
        </pc:spChg>
        <pc:spChg chg="add mod">
          <ac:chgData name="MURCIA HERNANDEZ OSCAR JAVIER" userId="265688b8-d711-4645-885a-d951eca209e7" providerId="ADAL" clId="{4913BCF2-5918-46B9-9ED7-E971AD2B5653}" dt="2024-08-03T02:25:45.560" v="8408" actId="2711"/>
          <ac:spMkLst>
            <pc:docMk/>
            <pc:sldMk cId="1537765431" sldId="4103"/>
            <ac:spMk id="33" creationId="{87CF7C8A-BD9E-9BCD-1C73-F74E192E3E5E}"/>
          </ac:spMkLst>
        </pc:spChg>
        <pc:spChg chg="add mod">
          <ac:chgData name="MURCIA HERNANDEZ OSCAR JAVIER" userId="265688b8-d711-4645-885a-d951eca209e7" providerId="ADAL" clId="{4913BCF2-5918-46B9-9ED7-E971AD2B5653}" dt="2024-08-02T19:17:57.702" v="2717" actId="1076"/>
          <ac:spMkLst>
            <pc:docMk/>
            <pc:sldMk cId="1537765431" sldId="4103"/>
            <ac:spMk id="34" creationId="{B11ED84E-EE2F-6EE6-88F5-31E3828A2248}"/>
          </ac:spMkLst>
        </pc:spChg>
        <pc:spChg chg="add mod">
          <ac:chgData name="MURCIA HERNANDEZ OSCAR JAVIER" userId="265688b8-d711-4645-885a-d951eca209e7" providerId="ADAL" clId="{4913BCF2-5918-46B9-9ED7-E971AD2B5653}" dt="2024-08-03T02:25:51.165" v="8409" actId="2711"/>
          <ac:spMkLst>
            <pc:docMk/>
            <pc:sldMk cId="1537765431" sldId="4103"/>
            <ac:spMk id="35" creationId="{1C6043CB-0565-3540-1195-7537A6B436F7}"/>
          </ac:spMkLst>
        </pc:spChg>
        <pc:spChg chg="add mod">
          <ac:chgData name="MURCIA HERNANDEZ OSCAR JAVIER" userId="265688b8-d711-4645-885a-d951eca209e7" providerId="ADAL" clId="{4913BCF2-5918-46B9-9ED7-E971AD2B5653}" dt="2024-08-03T03:11:47.137" v="8564" actId="339"/>
          <ac:spMkLst>
            <pc:docMk/>
            <pc:sldMk cId="1537765431" sldId="4103"/>
            <ac:spMk id="36" creationId="{2552A491-46C2-4D85-C035-C891427DCAED}"/>
          </ac:spMkLst>
        </pc:spChg>
        <pc:spChg chg="add mod">
          <ac:chgData name="MURCIA HERNANDEZ OSCAR JAVIER" userId="265688b8-d711-4645-885a-d951eca209e7" providerId="ADAL" clId="{4913BCF2-5918-46B9-9ED7-E971AD2B5653}" dt="2024-08-03T03:11:47.137" v="8564" actId="339"/>
          <ac:spMkLst>
            <pc:docMk/>
            <pc:sldMk cId="1537765431" sldId="4103"/>
            <ac:spMk id="37" creationId="{224A6BEF-FB5C-E6EF-4F0F-CEA9AFC148FF}"/>
          </ac:spMkLst>
        </pc:spChg>
        <pc:spChg chg="add mod">
          <ac:chgData name="MURCIA HERNANDEZ OSCAR JAVIER" userId="265688b8-d711-4645-885a-d951eca209e7" providerId="ADAL" clId="{4913BCF2-5918-46B9-9ED7-E971AD2B5653}" dt="2024-08-03T03:11:47.137" v="8564" actId="339"/>
          <ac:spMkLst>
            <pc:docMk/>
            <pc:sldMk cId="1537765431" sldId="4103"/>
            <ac:spMk id="38" creationId="{EA79E170-D470-71C1-306C-0BE41D7B4C73}"/>
          </ac:spMkLst>
        </pc:spChg>
        <pc:spChg chg="add mod">
          <ac:chgData name="MURCIA HERNANDEZ OSCAR JAVIER" userId="265688b8-d711-4645-885a-d951eca209e7" providerId="ADAL" clId="{4913BCF2-5918-46B9-9ED7-E971AD2B5653}" dt="2024-08-03T03:11:47.137" v="8564" actId="339"/>
          <ac:spMkLst>
            <pc:docMk/>
            <pc:sldMk cId="1537765431" sldId="4103"/>
            <ac:spMk id="39" creationId="{F2B98A3D-CF5F-7B13-C704-E1A44B3154B1}"/>
          </ac:spMkLst>
        </pc:spChg>
        <pc:spChg chg="add mod">
          <ac:chgData name="MURCIA HERNANDEZ OSCAR JAVIER" userId="265688b8-d711-4645-885a-d951eca209e7" providerId="ADAL" clId="{4913BCF2-5918-46B9-9ED7-E971AD2B5653}" dt="2024-08-03T03:11:47.137" v="8564" actId="339"/>
          <ac:spMkLst>
            <pc:docMk/>
            <pc:sldMk cId="1537765431" sldId="4103"/>
            <ac:spMk id="40" creationId="{4DC68A1D-7722-2CA5-EE7E-2F10F80892D8}"/>
          </ac:spMkLst>
        </pc:spChg>
        <pc:spChg chg="add mod">
          <ac:chgData name="MURCIA HERNANDEZ OSCAR JAVIER" userId="265688b8-d711-4645-885a-d951eca209e7" providerId="ADAL" clId="{4913BCF2-5918-46B9-9ED7-E971AD2B5653}" dt="2024-08-03T02:27:16.267" v="8422" actId="1076"/>
          <ac:spMkLst>
            <pc:docMk/>
            <pc:sldMk cId="1537765431" sldId="4103"/>
            <ac:spMk id="41" creationId="{EE620ECF-8439-439F-8A46-608172CCC0A3}"/>
          </ac:spMkLst>
        </pc:spChg>
        <pc:spChg chg="add mod">
          <ac:chgData name="MURCIA HERNANDEZ OSCAR JAVIER" userId="265688b8-d711-4645-885a-d951eca209e7" providerId="ADAL" clId="{4913BCF2-5918-46B9-9ED7-E971AD2B5653}" dt="2024-08-03T02:27:21.569" v="8423" actId="1076"/>
          <ac:spMkLst>
            <pc:docMk/>
            <pc:sldMk cId="1537765431" sldId="4103"/>
            <ac:spMk id="42" creationId="{E0DB05A7-3EDB-B676-F0C5-D02DE3814103}"/>
          </ac:spMkLst>
        </pc:spChg>
        <pc:spChg chg="add mod">
          <ac:chgData name="MURCIA HERNANDEZ OSCAR JAVIER" userId="265688b8-d711-4645-885a-d951eca209e7" providerId="ADAL" clId="{4913BCF2-5918-46B9-9ED7-E971AD2B5653}" dt="2024-08-03T02:27:31.325" v="8424" actId="1076"/>
          <ac:spMkLst>
            <pc:docMk/>
            <pc:sldMk cId="1537765431" sldId="4103"/>
            <ac:spMk id="43" creationId="{0CCF8550-E26A-8F0E-92AB-0EF65673DD04}"/>
          </ac:spMkLst>
        </pc:spChg>
        <pc:spChg chg="add mod">
          <ac:chgData name="MURCIA HERNANDEZ OSCAR JAVIER" userId="265688b8-d711-4645-885a-d951eca209e7" providerId="ADAL" clId="{4913BCF2-5918-46B9-9ED7-E971AD2B5653}" dt="2024-08-03T02:27:36.612" v="8425" actId="1076"/>
          <ac:spMkLst>
            <pc:docMk/>
            <pc:sldMk cId="1537765431" sldId="4103"/>
            <ac:spMk id="44" creationId="{FFFB9537-5DB2-3752-49A4-1B0671CBAB1F}"/>
          </ac:spMkLst>
        </pc:spChg>
        <pc:spChg chg="add mod">
          <ac:chgData name="MURCIA HERNANDEZ OSCAR JAVIER" userId="265688b8-d711-4645-885a-d951eca209e7" providerId="ADAL" clId="{4913BCF2-5918-46B9-9ED7-E971AD2B5653}" dt="2024-08-03T02:27:49.197" v="8427" actId="1076"/>
          <ac:spMkLst>
            <pc:docMk/>
            <pc:sldMk cId="1537765431" sldId="4103"/>
            <ac:spMk id="45" creationId="{17A20692-AC32-A88B-E867-81069AFD1038}"/>
          </ac:spMkLst>
        </pc:spChg>
        <pc:spChg chg="add mod">
          <ac:chgData name="MURCIA HERNANDEZ OSCAR JAVIER" userId="265688b8-d711-4645-885a-d951eca209e7" providerId="ADAL" clId="{4913BCF2-5918-46B9-9ED7-E971AD2B5653}" dt="2024-08-03T02:29:46.461" v="8445" actId="120"/>
          <ac:spMkLst>
            <pc:docMk/>
            <pc:sldMk cId="1537765431" sldId="4103"/>
            <ac:spMk id="46" creationId="{03F0B696-57C4-0181-16C0-C1C17F564C4A}"/>
          </ac:spMkLst>
        </pc:spChg>
        <pc:spChg chg="add mod">
          <ac:chgData name="MURCIA HERNANDEZ OSCAR JAVIER" userId="265688b8-d711-4645-885a-d951eca209e7" providerId="ADAL" clId="{4913BCF2-5918-46B9-9ED7-E971AD2B5653}" dt="2024-08-02T19:30:38.547" v="2925" actId="1076"/>
          <ac:spMkLst>
            <pc:docMk/>
            <pc:sldMk cId="1537765431" sldId="4103"/>
            <ac:spMk id="47" creationId="{0ECA9CD5-BE6A-A7BA-94E7-B19D705332C7}"/>
          </ac:spMkLst>
        </pc:spChg>
        <pc:spChg chg="add mod">
          <ac:chgData name="MURCIA HERNANDEZ OSCAR JAVIER" userId="265688b8-d711-4645-885a-d951eca209e7" providerId="ADAL" clId="{4913BCF2-5918-46B9-9ED7-E971AD2B5653}" dt="2024-08-03T02:29:43.462" v="8444" actId="120"/>
          <ac:spMkLst>
            <pc:docMk/>
            <pc:sldMk cId="1537765431" sldId="4103"/>
            <ac:spMk id="48" creationId="{5EEB396B-BD24-B714-EEE9-96C2E757534D}"/>
          </ac:spMkLst>
        </pc:spChg>
        <pc:spChg chg="add mod">
          <ac:chgData name="MURCIA HERNANDEZ OSCAR JAVIER" userId="265688b8-d711-4645-885a-d951eca209e7" providerId="ADAL" clId="{4913BCF2-5918-46B9-9ED7-E971AD2B5653}" dt="2024-08-03T02:28:43.691" v="8436" actId="1076"/>
          <ac:spMkLst>
            <pc:docMk/>
            <pc:sldMk cId="1537765431" sldId="4103"/>
            <ac:spMk id="49" creationId="{124CEDCE-ADF3-A262-D00F-3193D0DBDB36}"/>
          </ac:spMkLst>
        </pc:spChg>
        <pc:spChg chg="add mod">
          <ac:chgData name="MURCIA HERNANDEZ OSCAR JAVIER" userId="265688b8-d711-4645-885a-d951eca209e7" providerId="ADAL" clId="{4913BCF2-5918-46B9-9ED7-E971AD2B5653}" dt="2024-08-03T02:29:40.451" v="8443" actId="120"/>
          <ac:spMkLst>
            <pc:docMk/>
            <pc:sldMk cId="1537765431" sldId="4103"/>
            <ac:spMk id="50" creationId="{12CCA8D7-437A-D426-6D45-21BFCFA66B73}"/>
          </ac:spMkLst>
        </pc:spChg>
        <pc:spChg chg="add mod">
          <ac:chgData name="MURCIA HERNANDEZ OSCAR JAVIER" userId="265688b8-d711-4645-885a-d951eca209e7" providerId="ADAL" clId="{4913BCF2-5918-46B9-9ED7-E971AD2B5653}" dt="2024-08-03T03:12:15.963" v="8565" actId="339"/>
          <ac:spMkLst>
            <pc:docMk/>
            <pc:sldMk cId="1537765431" sldId="4103"/>
            <ac:spMk id="51" creationId="{08213963-5C66-C2B8-7463-3B8CB9A989E1}"/>
          </ac:spMkLst>
        </pc:spChg>
        <pc:spChg chg="add mod">
          <ac:chgData name="MURCIA HERNANDEZ OSCAR JAVIER" userId="265688b8-d711-4645-885a-d951eca209e7" providerId="ADAL" clId="{4913BCF2-5918-46B9-9ED7-E971AD2B5653}" dt="2024-08-03T03:12:15.963" v="8565" actId="339"/>
          <ac:spMkLst>
            <pc:docMk/>
            <pc:sldMk cId="1537765431" sldId="4103"/>
            <ac:spMk id="52" creationId="{29F01568-2538-40A2-E392-30B7180C98E0}"/>
          </ac:spMkLst>
        </pc:spChg>
        <pc:spChg chg="add mod">
          <ac:chgData name="MURCIA HERNANDEZ OSCAR JAVIER" userId="265688b8-d711-4645-885a-d951eca209e7" providerId="ADAL" clId="{4913BCF2-5918-46B9-9ED7-E971AD2B5653}" dt="2024-08-03T03:12:15.963" v="8565" actId="339"/>
          <ac:spMkLst>
            <pc:docMk/>
            <pc:sldMk cId="1537765431" sldId="4103"/>
            <ac:spMk id="53" creationId="{32764BEB-8973-3709-6682-135DB874DA90}"/>
          </ac:spMkLst>
        </pc:spChg>
        <pc:spChg chg="add mod">
          <ac:chgData name="MURCIA HERNANDEZ OSCAR JAVIER" userId="265688b8-d711-4645-885a-d951eca209e7" providerId="ADAL" clId="{4913BCF2-5918-46B9-9ED7-E971AD2B5653}" dt="2024-08-03T03:12:15.963" v="8565" actId="339"/>
          <ac:spMkLst>
            <pc:docMk/>
            <pc:sldMk cId="1537765431" sldId="4103"/>
            <ac:spMk id="54" creationId="{BBE1DE4C-5DAA-DD77-2B74-CE0EEEB08DDC}"/>
          </ac:spMkLst>
        </pc:spChg>
        <pc:spChg chg="add mod">
          <ac:chgData name="MURCIA HERNANDEZ OSCAR JAVIER" userId="265688b8-d711-4645-885a-d951eca209e7" providerId="ADAL" clId="{4913BCF2-5918-46B9-9ED7-E971AD2B5653}" dt="2024-08-03T03:12:15.963" v="8565" actId="339"/>
          <ac:spMkLst>
            <pc:docMk/>
            <pc:sldMk cId="1537765431" sldId="4103"/>
            <ac:spMk id="55" creationId="{4D865EA6-E8AD-04F6-98B2-20CC7F1DE6D9}"/>
          </ac:spMkLst>
        </pc:spChg>
        <pc:spChg chg="add mod">
          <ac:chgData name="MURCIA HERNANDEZ OSCAR JAVIER" userId="265688b8-d711-4645-885a-d951eca209e7" providerId="ADAL" clId="{4913BCF2-5918-46B9-9ED7-E971AD2B5653}" dt="2024-08-02T19:04:40.133" v="2508" actId="1076"/>
          <ac:spMkLst>
            <pc:docMk/>
            <pc:sldMk cId="1537765431" sldId="4103"/>
            <ac:spMk id="56" creationId="{89E41252-013D-C0E7-75EA-181E9B680F99}"/>
          </ac:spMkLst>
        </pc:spChg>
        <pc:spChg chg="add mod">
          <ac:chgData name="MURCIA HERNANDEZ OSCAR JAVIER" userId="265688b8-d711-4645-885a-d951eca209e7" providerId="ADAL" clId="{4913BCF2-5918-46B9-9ED7-E971AD2B5653}" dt="2024-08-10T04:01:37.696" v="8721" actId="20577"/>
          <ac:spMkLst>
            <pc:docMk/>
            <pc:sldMk cId="1537765431" sldId="4103"/>
            <ac:spMk id="57" creationId="{6A422D85-3BBA-8D3A-BC0E-559F5CEBE8E3}"/>
          </ac:spMkLst>
        </pc:spChg>
        <pc:spChg chg="add mod">
          <ac:chgData name="MURCIA HERNANDEZ OSCAR JAVIER" userId="265688b8-d711-4645-885a-d951eca209e7" providerId="ADAL" clId="{4913BCF2-5918-46B9-9ED7-E971AD2B5653}" dt="2024-08-02T17:56:38.680" v="2268"/>
          <ac:spMkLst>
            <pc:docMk/>
            <pc:sldMk cId="1537765431" sldId="4103"/>
            <ac:spMk id="58" creationId="{A4A2F13C-4148-B033-3461-BF3D0C47BA97}"/>
          </ac:spMkLst>
        </pc:spChg>
        <pc:spChg chg="add mod">
          <ac:chgData name="MURCIA HERNANDEZ OSCAR JAVIER" userId="265688b8-d711-4645-885a-d951eca209e7" providerId="ADAL" clId="{4913BCF2-5918-46B9-9ED7-E971AD2B5653}" dt="2024-08-03T03:11:47.137" v="8564" actId="339"/>
          <ac:spMkLst>
            <pc:docMk/>
            <pc:sldMk cId="1537765431" sldId="4103"/>
            <ac:spMk id="59" creationId="{30C81449-2750-B3DA-311D-3C3AE3E972F3}"/>
          </ac:spMkLst>
        </pc:spChg>
        <pc:spChg chg="add mod">
          <ac:chgData name="MURCIA HERNANDEZ OSCAR JAVIER" userId="265688b8-d711-4645-885a-d951eca209e7" providerId="ADAL" clId="{4913BCF2-5918-46B9-9ED7-E971AD2B5653}" dt="2024-08-03T03:11:47.137" v="8564" actId="339"/>
          <ac:spMkLst>
            <pc:docMk/>
            <pc:sldMk cId="1537765431" sldId="4103"/>
            <ac:spMk id="60" creationId="{DEF2D73E-964A-C586-540D-28C69A12359A}"/>
          </ac:spMkLst>
        </pc:spChg>
        <pc:spChg chg="add mod">
          <ac:chgData name="MURCIA HERNANDEZ OSCAR JAVIER" userId="265688b8-d711-4645-885a-d951eca209e7" providerId="ADAL" clId="{4913BCF2-5918-46B9-9ED7-E971AD2B5653}" dt="2024-08-03T03:12:15.963" v="8565" actId="339"/>
          <ac:spMkLst>
            <pc:docMk/>
            <pc:sldMk cId="1537765431" sldId="4103"/>
            <ac:spMk id="61" creationId="{62AD58E8-4888-0E5D-0E25-B08E9A3CE01B}"/>
          </ac:spMkLst>
        </pc:spChg>
        <pc:spChg chg="add del mod">
          <ac:chgData name="MURCIA HERNANDEZ OSCAR JAVIER" userId="265688b8-d711-4645-885a-d951eca209e7" providerId="ADAL" clId="{4913BCF2-5918-46B9-9ED7-E971AD2B5653}" dt="2024-08-02T19:37:39.246" v="3153" actId="478"/>
          <ac:spMkLst>
            <pc:docMk/>
            <pc:sldMk cId="1537765431" sldId="4103"/>
            <ac:spMk id="62" creationId="{C37967EC-2232-7176-CF25-9D64854C6ABC}"/>
          </ac:spMkLst>
        </pc:spChg>
        <pc:spChg chg="add mod">
          <ac:chgData name="MURCIA HERNANDEZ OSCAR JAVIER" userId="265688b8-d711-4645-885a-d951eca209e7" providerId="ADAL" clId="{4913BCF2-5918-46B9-9ED7-E971AD2B5653}" dt="2024-08-02T19:18:11.903" v="2720" actId="1076"/>
          <ac:spMkLst>
            <pc:docMk/>
            <pc:sldMk cId="1537765431" sldId="4103"/>
            <ac:spMk id="63" creationId="{DDDFF714-BB13-560B-AE76-57BF85E181E7}"/>
          </ac:spMkLst>
        </pc:spChg>
        <pc:spChg chg="add mod">
          <ac:chgData name="MURCIA HERNANDEZ OSCAR JAVIER" userId="265688b8-d711-4645-885a-d951eca209e7" providerId="ADAL" clId="{4913BCF2-5918-46B9-9ED7-E971AD2B5653}" dt="2024-08-03T02:25:57.320" v="8410" actId="2711"/>
          <ac:spMkLst>
            <pc:docMk/>
            <pc:sldMk cId="1537765431" sldId="4103"/>
            <ac:spMk id="64" creationId="{84BBF9F1-60B1-D9DF-C6C2-8477D0744DE3}"/>
          </ac:spMkLst>
        </pc:spChg>
        <pc:spChg chg="add mod">
          <ac:chgData name="MURCIA HERNANDEZ OSCAR JAVIER" userId="265688b8-d711-4645-885a-d951eca209e7" providerId="ADAL" clId="{4913BCF2-5918-46B9-9ED7-E971AD2B5653}" dt="2024-08-02T19:18:35.280" v="2724" actId="1076"/>
          <ac:spMkLst>
            <pc:docMk/>
            <pc:sldMk cId="1537765431" sldId="4103"/>
            <ac:spMk id="65" creationId="{2D79A0D7-81E1-EBF1-2B8B-E3DE1BE8FCA1}"/>
          </ac:spMkLst>
        </pc:spChg>
        <pc:spChg chg="add mod">
          <ac:chgData name="MURCIA HERNANDEZ OSCAR JAVIER" userId="265688b8-d711-4645-885a-d951eca209e7" providerId="ADAL" clId="{4913BCF2-5918-46B9-9ED7-E971AD2B5653}" dt="2024-08-03T02:26:11.769" v="8412" actId="14100"/>
          <ac:spMkLst>
            <pc:docMk/>
            <pc:sldMk cId="1537765431" sldId="4103"/>
            <ac:spMk id="66" creationId="{DF20B56A-DF31-8333-6F3C-EFFCD675796B}"/>
          </ac:spMkLst>
        </pc:spChg>
        <pc:spChg chg="add mod">
          <ac:chgData name="MURCIA HERNANDEZ OSCAR JAVIER" userId="265688b8-d711-4645-885a-d951eca209e7" providerId="ADAL" clId="{4913BCF2-5918-46B9-9ED7-E971AD2B5653}" dt="2024-08-03T02:28:29.606" v="8433" actId="1076"/>
          <ac:spMkLst>
            <pc:docMk/>
            <pc:sldMk cId="1537765431" sldId="4103"/>
            <ac:spMk id="67" creationId="{89FF4015-3414-C705-A4EC-A95DCA212912}"/>
          </ac:spMkLst>
        </pc:spChg>
        <pc:spChg chg="add mod">
          <ac:chgData name="MURCIA HERNANDEZ OSCAR JAVIER" userId="265688b8-d711-4645-885a-d951eca209e7" providerId="ADAL" clId="{4913BCF2-5918-46B9-9ED7-E971AD2B5653}" dt="2024-08-03T02:29:36.922" v="8442" actId="120"/>
          <ac:spMkLst>
            <pc:docMk/>
            <pc:sldMk cId="1537765431" sldId="4103"/>
            <ac:spMk id="68" creationId="{9A1D1A18-5465-5794-ABA6-388FF0E497B7}"/>
          </ac:spMkLst>
        </pc:spChg>
        <pc:spChg chg="add del mod">
          <ac:chgData name="MURCIA HERNANDEZ OSCAR JAVIER" userId="265688b8-d711-4645-885a-d951eca209e7" providerId="ADAL" clId="{4913BCF2-5918-46B9-9ED7-E971AD2B5653}" dt="2024-08-02T19:37:39.246" v="3153" actId="478"/>
          <ac:spMkLst>
            <pc:docMk/>
            <pc:sldMk cId="1537765431" sldId="4103"/>
            <ac:spMk id="69" creationId="{F33DBB9D-3F99-8CE5-D172-5BFF87EA431B}"/>
          </ac:spMkLst>
        </pc:spChg>
        <pc:spChg chg="add del mod">
          <ac:chgData name="MURCIA HERNANDEZ OSCAR JAVIER" userId="265688b8-d711-4645-885a-d951eca209e7" providerId="ADAL" clId="{4913BCF2-5918-46B9-9ED7-E971AD2B5653}" dt="2024-08-02T19:37:39.246" v="3153" actId="478"/>
          <ac:spMkLst>
            <pc:docMk/>
            <pc:sldMk cId="1537765431" sldId="4103"/>
            <ac:spMk id="70" creationId="{591AB457-EE95-55C9-D453-4E5D7A193D91}"/>
          </ac:spMkLst>
        </pc:spChg>
      </pc:sldChg>
      <pc:sldChg chg="addSp delSp modSp new mod delAnim modAnim">
        <pc:chgData name="MURCIA HERNANDEZ OSCAR JAVIER" userId="265688b8-d711-4645-885a-d951eca209e7" providerId="ADAL" clId="{4913BCF2-5918-46B9-9ED7-E971AD2B5653}" dt="2024-08-10T04:02:24.821" v="8740" actId="20577"/>
        <pc:sldMkLst>
          <pc:docMk/>
          <pc:sldMk cId="2257696279" sldId="4104"/>
        </pc:sldMkLst>
        <pc:spChg chg="add mod">
          <ac:chgData name="MURCIA HERNANDEZ OSCAR JAVIER" userId="265688b8-d711-4645-885a-d951eca209e7" providerId="ADAL" clId="{4913BCF2-5918-46B9-9ED7-E971AD2B5653}" dt="2024-08-03T03:13:55.313" v="8567" actId="339"/>
          <ac:spMkLst>
            <pc:docMk/>
            <pc:sldMk cId="2257696279" sldId="4104"/>
            <ac:spMk id="2" creationId="{119AE95C-E2A2-3E05-5FA5-CB297128A377}"/>
          </ac:spMkLst>
        </pc:spChg>
        <pc:spChg chg="add mod">
          <ac:chgData name="MURCIA HERNANDEZ OSCAR JAVIER" userId="265688b8-d711-4645-885a-d951eca209e7" providerId="ADAL" clId="{4913BCF2-5918-46B9-9ED7-E971AD2B5653}" dt="2024-08-02T21:18:27.280" v="5219" actId="20577"/>
          <ac:spMkLst>
            <pc:docMk/>
            <pc:sldMk cId="2257696279" sldId="4104"/>
            <ac:spMk id="6" creationId="{7096D1DC-55F5-50D8-5DB3-F466E96A2359}"/>
          </ac:spMkLst>
        </pc:spChg>
        <pc:spChg chg="add mod">
          <ac:chgData name="MURCIA HERNANDEZ OSCAR JAVIER" userId="265688b8-d711-4645-885a-d951eca209e7" providerId="ADAL" clId="{4913BCF2-5918-46B9-9ED7-E971AD2B5653}" dt="2024-08-03T02:30:14.957" v="8446" actId="2711"/>
          <ac:spMkLst>
            <pc:docMk/>
            <pc:sldMk cId="2257696279" sldId="4104"/>
            <ac:spMk id="7" creationId="{64EA94FB-141B-364C-1C7E-91CBE26E685D}"/>
          </ac:spMkLst>
        </pc:spChg>
        <pc:spChg chg="add mod">
          <ac:chgData name="MURCIA HERNANDEZ OSCAR JAVIER" userId="265688b8-d711-4645-885a-d951eca209e7" providerId="ADAL" clId="{4913BCF2-5918-46B9-9ED7-E971AD2B5653}" dt="2024-08-02T21:41:20.171" v="6405" actId="1076"/>
          <ac:spMkLst>
            <pc:docMk/>
            <pc:sldMk cId="2257696279" sldId="4104"/>
            <ac:spMk id="11" creationId="{5C977B61-B0C6-1523-F4D0-FB5FA9E747FC}"/>
          </ac:spMkLst>
        </pc:spChg>
        <pc:spChg chg="add mod">
          <ac:chgData name="MURCIA HERNANDEZ OSCAR JAVIER" userId="265688b8-d711-4645-885a-d951eca209e7" providerId="ADAL" clId="{4913BCF2-5918-46B9-9ED7-E971AD2B5653}" dt="2024-08-03T02:31:03.978" v="8455" actId="14100"/>
          <ac:spMkLst>
            <pc:docMk/>
            <pc:sldMk cId="2257696279" sldId="4104"/>
            <ac:spMk id="12" creationId="{83FEAC0D-C710-AA74-2E19-93FACD7AD108}"/>
          </ac:spMkLst>
        </pc:spChg>
        <pc:spChg chg="add mod">
          <ac:chgData name="MURCIA HERNANDEZ OSCAR JAVIER" userId="265688b8-d711-4645-885a-d951eca209e7" providerId="ADAL" clId="{4913BCF2-5918-46B9-9ED7-E971AD2B5653}" dt="2024-08-02T21:41:44.778" v="6410" actId="1076"/>
          <ac:spMkLst>
            <pc:docMk/>
            <pc:sldMk cId="2257696279" sldId="4104"/>
            <ac:spMk id="16" creationId="{F89C3DAA-D193-07AF-E478-C303C22E8ABC}"/>
          </ac:spMkLst>
        </pc:spChg>
        <pc:spChg chg="add mod">
          <ac:chgData name="MURCIA HERNANDEZ OSCAR JAVIER" userId="265688b8-d711-4645-885a-d951eca209e7" providerId="ADAL" clId="{4913BCF2-5918-46B9-9ED7-E971AD2B5653}" dt="2024-08-03T02:30:50.062" v="8453" actId="14100"/>
          <ac:spMkLst>
            <pc:docMk/>
            <pc:sldMk cId="2257696279" sldId="4104"/>
            <ac:spMk id="17" creationId="{56308D9B-5E3C-B2A9-FE5B-26922BFFFA68}"/>
          </ac:spMkLst>
        </pc:spChg>
        <pc:spChg chg="add mod">
          <ac:chgData name="MURCIA HERNANDEZ OSCAR JAVIER" userId="265688b8-d711-4645-885a-d951eca209e7" providerId="ADAL" clId="{4913BCF2-5918-46B9-9ED7-E971AD2B5653}" dt="2024-08-02T21:18:36.699" v="5231" actId="20577"/>
          <ac:spMkLst>
            <pc:docMk/>
            <pc:sldMk cId="2257696279" sldId="4104"/>
            <ac:spMk id="21" creationId="{C23C699A-3214-D0BD-774D-3FD8740CF8AC}"/>
          </ac:spMkLst>
        </pc:spChg>
        <pc:spChg chg="add mod">
          <ac:chgData name="MURCIA HERNANDEZ OSCAR JAVIER" userId="265688b8-d711-4645-885a-d951eca209e7" providerId="ADAL" clId="{4913BCF2-5918-46B9-9ED7-E971AD2B5653}" dt="2024-08-03T02:30:28.602" v="8449" actId="2711"/>
          <ac:spMkLst>
            <pc:docMk/>
            <pc:sldMk cId="2257696279" sldId="4104"/>
            <ac:spMk id="22" creationId="{9E39D503-C216-4B91-B876-398AB7C92C25}"/>
          </ac:spMkLst>
        </pc:spChg>
        <pc:spChg chg="add mod">
          <ac:chgData name="MURCIA HERNANDEZ OSCAR JAVIER" userId="265688b8-d711-4645-885a-d951eca209e7" providerId="ADAL" clId="{4913BCF2-5918-46B9-9ED7-E971AD2B5653}" dt="2024-08-03T03:14:13.759" v="8568" actId="339"/>
          <ac:spMkLst>
            <pc:docMk/>
            <pc:sldMk cId="2257696279" sldId="4104"/>
            <ac:spMk id="23" creationId="{52163416-301C-B9F0-E2E6-33642DB42BEF}"/>
          </ac:spMkLst>
        </pc:spChg>
        <pc:spChg chg="add del mod">
          <ac:chgData name="MURCIA HERNANDEZ OSCAR JAVIER" userId="265688b8-d711-4645-885a-d951eca209e7" providerId="ADAL" clId="{4913BCF2-5918-46B9-9ED7-E971AD2B5653}" dt="2024-08-02T21:16:44.260" v="5190" actId="478"/>
          <ac:spMkLst>
            <pc:docMk/>
            <pc:sldMk cId="2257696279" sldId="4104"/>
            <ac:spMk id="24" creationId="{CE082E1F-15BD-D2B6-F0C2-EB37FC4636DD}"/>
          </ac:spMkLst>
        </pc:spChg>
        <pc:spChg chg="add del mod">
          <ac:chgData name="MURCIA HERNANDEZ OSCAR JAVIER" userId="265688b8-d711-4645-885a-d951eca209e7" providerId="ADAL" clId="{4913BCF2-5918-46B9-9ED7-E971AD2B5653}" dt="2024-08-02T21:15:58.452" v="5185" actId="478"/>
          <ac:spMkLst>
            <pc:docMk/>
            <pc:sldMk cId="2257696279" sldId="4104"/>
            <ac:spMk id="25" creationId="{6A0219AD-1569-0B4F-19F0-A37CAC505E1C}"/>
          </ac:spMkLst>
        </pc:spChg>
        <pc:spChg chg="add del mod">
          <ac:chgData name="MURCIA HERNANDEZ OSCAR JAVIER" userId="265688b8-d711-4645-885a-d951eca209e7" providerId="ADAL" clId="{4913BCF2-5918-46B9-9ED7-E971AD2B5653}" dt="2024-08-02T21:41:54.336" v="6412" actId="478"/>
          <ac:spMkLst>
            <pc:docMk/>
            <pc:sldMk cId="2257696279" sldId="4104"/>
            <ac:spMk id="26" creationId="{237814E7-B187-3699-ED0D-08F96E5A2BEA}"/>
          </ac:spMkLst>
        </pc:spChg>
        <pc:spChg chg="add mod">
          <ac:chgData name="MURCIA HERNANDEZ OSCAR JAVIER" userId="265688b8-d711-4645-885a-d951eca209e7" providerId="ADAL" clId="{4913BCF2-5918-46B9-9ED7-E971AD2B5653}" dt="2024-08-03T02:58:25.798" v="8498" actId="1076"/>
          <ac:spMkLst>
            <pc:docMk/>
            <pc:sldMk cId="2257696279" sldId="4104"/>
            <ac:spMk id="27" creationId="{FFCFEC54-696C-40A6-E1D5-BA7223921717}"/>
          </ac:spMkLst>
        </pc:spChg>
        <pc:spChg chg="add mod">
          <ac:chgData name="MURCIA HERNANDEZ OSCAR JAVIER" userId="265688b8-d711-4645-885a-d951eca209e7" providerId="ADAL" clId="{4913BCF2-5918-46B9-9ED7-E971AD2B5653}" dt="2024-08-10T04:02:24.821" v="8740" actId="20577"/>
          <ac:spMkLst>
            <pc:docMk/>
            <pc:sldMk cId="2257696279" sldId="4104"/>
            <ac:spMk id="28" creationId="{A20CF12B-CACC-8192-2E83-139F8DC117B2}"/>
          </ac:spMkLst>
        </pc:spChg>
        <pc:spChg chg="add mod">
          <ac:chgData name="MURCIA HERNANDEZ OSCAR JAVIER" userId="265688b8-d711-4645-885a-d951eca209e7" providerId="ADAL" clId="{4913BCF2-5918-46B9-9ED7-E971AD2B5653}" dt="2024-08-02T20:22:05.360" v="3390"/>
          <ac:spMkLst>
            <pc:docMk/>
            <pc:sldMk cId="2257696279" sldId="4104"/>
            <ac:spMk id="29" creationId="{734F7D9E-5AE6-4A3A-8EA9-CB0A3A1A22D9}"/>
          </ac:spMkLst>
        </pc:spChg>
        <pc:spChg chg="mod">
          <ac:chgData name="MURCIA HERNANDEZ OSCAR JAVIER" userId="265688b8-d711-4645-885a-d951eca209e7" providerId="ADAL" clId="{4913BCF2-5918-46B9-9ED7-E971AD2B5653}" dt="2024-08-02T20:22:34.276" v="3391"/>
          <ac:spMkLst>
            <pc:docMk/>
            <pc:sldMk cId="2257696279" sldId="4104"/>
            <ac:spMk id="31" creationId="{973112F7-04D1-A8F9-3FE0-37D5459EC46D}"/>
          </ac:spMkLst>
        </pc:spChg>
        <pc:spChg chg="mod">
          <ac:chgData name="MURCIA HERNANDEZ OSCAR JAVIER" userId="265688b8-d711-4645-885a-d951eca209e7" providerId="ADAL" clId="{4913BCF2-5918-46B9-9ED7-E971AD2B5653}" dt="2024-08-02T20:22:34.276" v="3391"/>
          <ac:spMkLst>
            <pc:docMk/>
            <pc:sldMk cId="2257696279" sldId="4104"/>
            <ac:spMk id="32" creationId="{1D0CF2EA-1891-948F-8F35-0B7AE5EA109E}"/>
          </ac:spMkLst>
        </pc:spChg>
        <pc:spChg chg="mod">
          <ac:chgData name="MURCIA HERNANDEZ OSCAR JAVIER" userId="265688b8-d711-4645-885a-d951eca209e7" providerId="ADAL" clId="{4913BCF2-5918-46B9-9ED7-E971AD2B5653}" dt="2024-08-02T20:22:34.276" v="3391"/>
          <ac:spMkLst>
            <pc:docMk/>
            <pc:sldMk cId="2257696279" sldId="4104"/>
            <ac:spMk id="33" creationId="{276F62FB-ED5F-B367-B23C-72FBF9E2D099}"/>
          </ac:spMkLst>
        </pc:spChg>
        <pc:spChg chg="mod">
          <ac:chgData name="MURCIA HERNANDEZ OSCAR JAVIER" userId="265688b8-d711-4645-885a-d951eca209e7" providerId="ADAL" clId="{4913BCF2-5918-46B9-9ED7-E971AD2B5653}" dt="2024-08-02T20:22:34.276" v="3391"/>
          <ac:spMkLst>
            <pc:docMk/>
            <pc:sldMk cId="2257696279" sldId="4104"/>
            <ac:spMk id="34" creationId="{11015747-9450-48C1-DCB8-87DDE5C10CAA}"/>
          </ac:spMkLst>
        </pc:spChg>
        <pc:spChg chg="mod">
          <ac:chgData name="MURCIA HERNANDEZ OSCAR JAVIER" userId="265688b8-d711-4645-885a-d951eca209e7" providerId="ADAL" clId="{4913BCF2-5918-46B9-9ED7-E971AD2B5653}" dt="2024-08-02T20:22:47.735" v="3393"/>
          <ac:spMkLst>
            <pc:docMk/>
            <pc:sldMk cId="2257696279" sldId="4104"/>
            <ac:spMk id="36" creationId="{4C5C358F-AEA2-1DCE-75BE-F165AFB3C41C}"/>
          </ac:spMkLst>
        </pc:spChg>
        <pc:spChg chg="mod">
          <ac:chgData name="MURCIA HERNANDEZ OSCAR JAVIER" userId="265688b8-d711-4645-885a-d951eca209e7" providerId="ADAL" clId="{4913BCF2-5918-46B9-9ED7-E971AD2B5653}" dt="2024-08-02T20:22:47.735" v="3393"/>
          <ac:spMkLst>
            <pc:docMk/>
            <pc:sldMk cId="2257696279" sldId="4104"/>
            <ac:spMk id="37" creationId="{B128DBD4-5ADD-C45E-2DD7-444B248BB7C5}"/>
          </ac:spMkLst>
        </pc:spChg>
        <pc:spChg chg="mod">
          <ac:chgData name="MURCIA HERNANDEZ OSCAR JAVIER" userId="265688b8-d711-4645-885a-d951eca209e7" providerId="ADAL" clId="{4913BCF2-5918-46B9-9ED7-E971AD2B5653}" dt="2024-08-02T20:22:47.735" v="3393"/>
          <ac:spMkLst>
            <pc:docMk/>
            <pc:sldMk cId="2257696279" sldId="4104"/>
            <ac:spMk id="38" creationId="{7C376AE8-F8F7-F9B4-931C-766E9E9F23E5}"/>
          </ac:spMkLst>
        </pc:spChg>
        <pc:spChg chg="mod">
          <ac:chgData name="MURCIA HERNANDEZ OSCAR JAVIER" userId="265688b8-d711-4645-885a-d951eca209e7" providerId="ADAL" clId="{4913BCF2-5918-46B9-9ED7-E971AD2B5653}" dt="2024-08-02T20:22:47.735" v="3393"/>
          <ac:spMkLst>
            <pc:docMk/>
            <pc:sldMk cId="2257696279" sldId="4104"/>
            <ac:spMk id="39" creationId="{6F145D32-93FD-F006-EADB-624C752476C6}"/>
          </ac:spMkLst>
        </pc:spChg>
        <pc:spChg chg="mod">
          <ac:chgData name="MURCIA HERNANDEZ OSCAR JAVIER" userId="265688b8-d711-4645-885a-d951eca209e7" providerId="ADAL" clId="{4913BCF2-5918-46B9-9ED7-E971AD2B5653}" dt="2024-08-02T20:22:47.735" v="3393"/>
          <ac:spMkLst>
            <pc:docMk/>
            <pc:sldMk cId="2257696279" sldId="4104"/>
            <ac:spMk id="41" creationId="{1020BD4F-F673-0A1B-50B1-B157139E6AAD}"/>
          </ac:spMkLst>
        </pc:spChg>
        <pc:spChg chg="mod">
          <ac:chgData name="MURCIA HERNANDEZ OSCAR JAVIER" userId="265688b8-d711-4645-885a-d951eca209e7" providerId="ADAL" clId="{4913BCF2-5918-46B9-9ED7-E971AD2B5653}" dt="2024-08-02T20:22:47.735" v="3393"/>
          <ac:spMkLst>
            <pc:docMk/>
            <pc:sldMk cId="2257696279" sldId="4104"/>
            <ac:spMk id="42" creationId="{08604EE0-C458-4D62-A65D-A3E078E8380B}"/>
          </ac:spMkLst>
        </pc:spChg>
        <pc:spChg chg="mod">
          <ac:chgData name="MURCIA HERNANDEZ OSCAR JAVIER" userId="265688b8-d711-4645-885a-d951eca209e7" providerId="ADAL" clId="{4913BCF2-5918-46B9-9ED7-E971AD2B5653}" dt="2024-08-02T20:22:47.735" v="3393"/>
          <ac:spMkLst>
            <pc:docMk/>
            <pc:sldMk cId="2257696279" sldId="4104"/>
            <ac:spMk id="43" creationId="{67CA1DA3-BA91-4466-4C2B-40E102A3790B}"/>
          </ac:spMkLst>
        </pc:spChg>
        <pc:spChg chg="mod">
          <ac:chgData name="MURCIA HERNANDEZ OSCAR JAVIER" userId="265688b8-d711-4645-885a-d951eca209e7" providerId="ADAL" clId="{4913BCF2-5918-46B9-9ED7-E971AD2B5653}" dt="2024-08-02T20:22:47.735" v="3393"/>
          <ac:spMkLst>
            <pc:docMk/>
            <pc:sldMk cId="2257696279" sldId="4104"/>
            <ac:spMk id="44" creationId="{D81AB589-BC03-EFE2-F1FB-8F47332B02D8}"/>
          </ac:spMkLst>
        </pc:spChg>
        <pc:spChg chg="mod">
          <ac:chgData name="MURCIA HERNANDEZ OSCAR JAVIER" userId="265688b8-d711-4645-885a-d951eca209e7" providerId="ADAL" clId="{4913BCF2-5918-46B9-9ED7-E971AD2B5653}" dt="2024-08-02T20:22:47.735" v="3393"/>
          <ac:spMkLst>
            <pc:docMk/>
            <pc:sldMk cId="2257696279" sldId="4104"/>
            <ac:spMk id="46" creationId="{2A58E9ED-5FB7-EE5C-0C72-3AF8B4E69E34}"/>
          </ac:spMkLst>
        </pc:spChg>
        <pc:spChg chg="mod">
          <ac:chgData name="MURCIA HERNANDEZ OSCAR JAVIER" userId="265688b8-d711-4645-885a-d951eca209e7" providerId="ADAL" clId="{4913BCF2-5918-46B9-9ED7-E971AD2B5653}" dt="2024-08-02T20:22:47.735" v="3393"/>
          <ac:spMkLst>
            <pc:docMk/>
            <pc:sldMk cId="2257696279" sldId="4104"/>
            <ac:spMk id="47" creationId="{0040C1DB-5217-B171-A762-D7900660213A}"/>
          </ac:spMkLst>
        </pc:spChg>
        <pc:spChg chg="mod">
          <ac:chgData name="MURCIA HERNANDEZ OSCAR JAVIER" userId="265688b8-d711-4645-885a-d951eca209e7" providerId="ADAL" clId="{4913BCF2-5918-46B9-9ED7-E971AD2B5653}" dt="2024-08-02T20:22:47.735" v="3393"/>
          <ac:spMkLst>
            <pc:docMk/>
            <pc:sldMk cId="2257696279" sldId="4104"/>
            <ac:spMk id="48" creationId="{2399A806-EDB6-3BEF-5A00-5ECA568DDC9E}"/>
          </ac:spMkLst>
        </pc:spChg>
        <pc:spChg chg="mod">
          <ac:chgData name="MURCIA HERNANDEZ OSCAR JAVIER" userId="265688b8-d711-4645-885a-d951eca209e7" providerId="ADAL" clId="{4913BCF2-5918-46B9-9ED7-E971AD2B5653}" dt="2024-08-02T20:22:47.735" v="3393"/>
          <ac:spMkLst>
            <pc:docMk/>
            <pc:sldMk cId="2257696279" sldId="4104"/>
            <ac:spMk id="49" creationId="{6B60348B-13C6-E9F3-8592-AB76806D67FB}"/>
          </ac:spMkLst>
        </pc:spChg>
        <pc:spChg chg="mod">
          <ac:chgData name="MURCIA HERNANDEZ OSCAR JAVIER" userId="265688b8-d711-4645-885a-d951eca209e7" providerId="ADAL" clId="{4913BCF2-5918-46B9-9ED7-E971AD2B5653}" dt="2024-08-02T20:22:47.735" v="3393"/>
          <ac:spMkLst>
            <pc:docMk/>
            <pc:sldMk cId="2257696279" sldId="4104"/>
            <ac:spMk id="51" creationId="{42196A1E-2507-E2BA-F863-8FAAD2E8EAF6}"/>
          </ac:spMkLst>
        </pc:spChg>
        <pc:spChg chg="mod">
          <ac:chgData name="MURCIA HERNANDEZ OSCAR JAVIER" userId="265688b8-d711-4645-885a-d951eca209e7" providerId="ADAL" clId="{4913BCF2-5918-46B9-9ED7-E971AD2B5653}" dt="2024-08-02T20:22:47.735" v="3393"/>
          <ac:spMkLst>
            <pc:docMk/>
            <pc:sldMk cId="2257696279" sldId="4104"/>
            <ac:spMk id="52" creationId="{6D8D68F6-2FEC-6207-886A-2E2E5CA821ED}"/>
          </ac:spMkLst>
        </pc:spChg>
        <pc:spChg chg="mod">
          <ac:chgData name="MURCIA HERNANDEZ OSCAR JAVIER" userId="265688b8-d711-4645-885a-d951eca209e7" providerId="ADAL" clId="{4913BCF2-5918-46B9-9ED7-E971AD2B5653}" dt="2024-08-02T20:22:47.735" v="3393"/>
          <ac:spMkLst>
            <pc:docMk/>
            <pc:sldMk cId="2257696279" sldId="4104"/>
            <ac:spMk id="53" creationId="{182AE50E-C337-08E8-15BC-6EA14B4C786A}"/>
          </ac:spMkLst>
        </pc:spChg>
        <pc:spChg chg="mod">
          <ac:chgData name="MURCIA HERNANDEZ OSCAR JAVIER" userId="265688b8-d711-4645-885a-d951eca209e7" providerId="ADAL" clId="{4913BCF2-5918-46B9-9ED7-E971AD2B5653}" dt="2024-08-02T20:22:47.735" v="3393"/>
          <ac:spMkLst>
            <pc:docMk/>
            <pc:sldMk cId="2257696279" sldId="4104"/>
            <ac:spMk id="54" creationId="{6A8172A5-C6F4-82ED-2D28-6CEC84159583}"/>
          </ac:spMkLst>
        </pc:spChg>
        <pc:spChg chg="mod">
          <ac:chgData name="MURCIA HERNANDEZ OSCAR JAVIER" userId="265688b8-d711-4645-885a-d951eca209e7" providerId="ADAL" clId="{4913BCF2-5918-46B9-9ED7-E971AD2B5653}" dt="2024-08-02T20:22:47.735" v="3393"/>
          <ac:spMkLst>
            <pc:docMk/>
            <pc:sldMk cId="2257696279" sldId="4104"/>
            <ac:spMk id="56" creationId="{1DC32068-BA44-45BB-1853-2E887E3E37CC}"/>
          </ac:spMkLst>
        </pc:spChg>
        <pc:spChg chg="mod">
          <ac:chgData name="MURCIA HERNANDEZ OSCAR JAVIER" userId="265688b8-d711-4645-885a-d951eca209e7" providerId="ADAL" clId="{4913BCF2-5918-46B9-9ED7-E971AD2B5653}" dt="2024-08-02T20:22:47.735" v="3393"/>
          <ac:spMkLst>
            <pc:docMk/>
            <pc:sldMk cId="2257696279" sldId="4104"/>
            <ac:spMk id="57" creationId="{3FA91F63-92D0-5FF2-C90C-7567FC515019}"/>
          </ac:spMkLst>
        </pc:spChg>
        <pc:spChg chg="mod">
          <ac:chgData name="MURCIA HERNANDEZ OSCAR JAVIER" userId="265688b8-d711-4645-885a-d951eca209e7" providerId="ADAL" clId="{4913BCF2-5918-46B9-9ED7-E971AD2B5653}" dt="2024-08-02T20:22:47.735" v="3393"/>
          <ac:spMkLst>
            <pc:docMk/>
            <pc:sldMk cId="2257696279" sldId="4104"/>
            <ac:spMk id="58" creationId="{F6757700-308F-4B2F-D302-F2B3187E77E7}"/>
          </ac:spMkLst>
        </pc:spChg>
        <pc:spChg chg="mod">
          <ac:chgData name="MURCIA HERNANDEZ OSCAR JAVIER" userId="265688b8-d711-4645-885a-d951eca209e7" providerId="ADAL" clId="{4913BCF2-5918-46B9-9ED7-E971AD2B5653}" dt="2024-08-02T20:22:47.735" v="3393"/>
          <ac:spMkLst>
            <pc:docMk/>
            <pc:sldMk cId="2257696279" sldId="4104"/>
            <ac:spMk id="59" creationId="{EFF10184-31AB-E7FA-CC4A-066E20C4CF00}"/>
          </ac:spMkLst>
        </pc:spChg>
        <pc:spChg chg="mod">
          <ac:chgData name="MURCIA HERNANDEZ OSCAR JAVIER" userId="265688b8-d711-4645-885a-d951eca209e7" providerId="ADAL" clId="{4913BCF2-5918-46B9-9ED7-E971AD2B5653}" dt="2024-08-02T20:22:47.735" v="3393"/>
          <ac:spMkLst>
            <pc:docMk/>
            <pc:sldMk cId="2257696279" sldId="4104"/>
            <ac:spMk id="61" creationId="{050C4EA2-268D-47A1-20B4-0DB7B5DF7004}"/>
          </ac:spMkLst>
        </pc:spChg>
        <pc:spChg chg="mod">
          <ac:chgData name="MURCIA HERNANDEZ OSCAR JAVIER" userId="265688b8-d711-4645-885a-d951eca209e7" providerId="ADAL" clId="{4913BCF2-5918-46B9-9ED7-E971AD2B5653}" dt="2024-08-02T20:22:47.735" v="3393"/>
          <ac:spMkLst>
            <pc:docMk/>
            <pc:sldMk cId="2257696279" sldId="4104"/>
            <ac:spMk id="62" creationId="{78540679-1B47-49D5-394E-850DE5DBD62B}"/>
          </ac:spMkLst>
        </pc:spChg>
        <pc:spChg chg="mod">
          <ac:chgData name="MURCIA HERNANDEZ OSCAR JAVIER" userId="265688b8-d711-4645-885a-d951eca209e7" providerId="ADAL" clId="{4913BCF2-5918-46B9-9ED7-E971AD2B5653}" dt="2024-08-02T20:22:47.735" v="3393"/>
          <ac:spMkLst>
            <pc:docMk/>
            <pc:sldMk cId="2257696279" sldId="4104"/>
            <ac:spMk id="63" creationId="{432E84F1-A9A6-6592-E169-1FD846652AF6}"/>
          </ac:spMkLst>
        </pc:spChg>
        <pc:spChg chg="mod">
          <ac:chgData name="MURCIA HERNANDEZ OSCAR JAVIER" userId="265688b8-d711-4645-885a-d951eca209e7" providerId="ADAL" clId="{4913BCF2-5918-46B9-9ED7-E971AD2B5653}" dt="2024-08-02T20:22:47.735" v="3393"/>
          <ac:spMkLst>
            <pc:docMk/>
            <pc:sldMk cId="2257696279" sldId="4104"/>
            <ac:spMk id="64" creationId="{E2A3FDCB-11F6-F3EC-FE09-3DD79B12854A}"/>
          </ac:spMkLst>
        </pc:spChg>
        <pc:spChg chg="mod">
          <ac:chgData name="MURCIA HERNANDEZ OSCAR JAVIER" userId="265688b8-d711-4645-885a-d951eca209e7" providerId="ADAL" clId="{4913BCF2-5918-46B9-9ED7-E971AD2B5653}" dt="2024-08-02T20:22:47.735" v="3393"/>
          <ac:spMkLst>
            <pc:docMk/>
            <pc:sldMk cId="2257696279" sldId="4104"/>
            <ac:spMk id="66" creationId="{7CDBFD29-3249-99F8-C866-C1EEBC697625}"/>
          </ac:spMkLst>
        </pc:spChg>
        <pc:spChg chg="mod">
          <ac:chgData name="MURCIA HERNANDEZ OSCAR JAVIER" userId="265688b8-d711-4645-885a-d951eca209e7" providerId="ADAL" clId="{4913BCF2-5918-46B9-9ED7-E971AD2B5653}" dt="2024-08-02T20:22:47.735" v="3393"/>
          <ac:spMkLst>
            <pc:docMk/>
            <pc:sldMk cId="2257696279" sldId="4104"/>
            <ac:spMk id="67" creationId="{E0B20633-25C4-DACB-2775-AFD292E92D42}"/>
          </ac:spMkLst>
        </pc:spChg>
        <pc:spChg chg="mod">
          <ac:chgData name="MURCIA HERNANDEZ OSCAR JAVIER" userId="265688b8-d711-4645-885a-d951eca209e7" providerId="ADAL" clId="{4913BCF2-5918-46B9-9ED7-E971AD2B5653}" dt="2024-08-02T20:22:47.735" v="3393"/>
          <ac:spMkLst>
            <pc:docMk/>
            <pc:sldMk cId="2257696279" sldId="4104"/>
            <ac:spMk id="68" creationId="{2AF0B2DA-436A-A968-1074-E9C41F057095}"/>
          </ac:spMkLst>
        </pc:spChg>
        <pc:spChg chg="mod">
          <ac:chgData name="MURCIA HERNANDEZ OSCAR JAVIER" userId="265688b8-d711-4645-885a-d951eca209e7" providerId="ADAL" clId="{4913BCF2-5918-46B9-9ED7-E971AD2B5653}" dt="2024-08-02T20:22:47.735" v="3393"/>
          <ac:spMkLst>
            <pc:docMk/>
            <pc:sldMk cId="2257696279" sldId="4104"/>
            <ac:spMk id="69" creationId="{1C2E4BBB-E3D5-D180-F519-48F01A9BD0B0}"/>
          </ac:spMkLst>
        </pc:spChg>
        <pc:spChg chg="mod">
          <ac:chgData name="MURCIA HERNANDEZ OSCAR JAVIER" userId="265688b8-d711-4645-885a-d951eca209e7" providerId="ADAL" clId="{4913BCF2-5918-46B9-9ED7-E971AD2B5653}" dt="2024-08-02T20:22:47.735" v="3393"/>
          <ac:spMkLst>
            <pc:docMk/>
            <pc:sldMk cId="2257696279" sldId="4104"/>
            <ac:spMk id="71" creationId="{A1E61169-E6F4-9DEC-BBD0-7FC01679A5F6}"/>
          </ac:spMkLst>
        </pc:spChg>
        <pc:spChg chg="mod">
          <ac:chgData name="MURCIA HERNANDEZ OSCAR JAVIER" userId="265688b8-d711-4645-885a-d951eca209e7" providerId="ADAL" clId="{4913BCF2-5918-46B9-9ED7-E971AD2B5653}" dt="2024-08-02T20:22:47.735" v="3393"/>
          <ac:spMkLst>
            <pc:docMk/>
            <pc:sldMk cId="2257696279" sldId="4104"/>
            <ac:spMk id="72" creationId="{4C244A6A-F621-2558-6F21-CBCA78A97591}"/>
          </ac:spMkLst>
        </pc:spChg>
        <pc:spChg chg="mod">
          <ac:chgData name="MURCIA HERNANDEZ OSCAR JAVIER" userId="265688b8-d711-4645-885a-d951eca209e7" providerId="ADAL" clId="{4913BCF2-5918-46B9-9ED7-E971AD2B5653}" dt="2024-08-02T20:22:47.735" v="3393"/>
          <ac:spMkLst>
            <pc:docMk/>
            <pc:sldMk cId="2257696279" sldId="4104"/>
            <ac:spMk id="73" creationId="{D313D70D-E4FD-2FC5-ECD9-A9F511B21BD4}"/>
          </ac:spMkLst>
        </pc:spChg>
        <pc:spChg chg="mod">
          <ac:chgData name="MURCIA HERNANDEZ OSCAR JAVIER" userId="265688b8-d711-4645-885a-d951eca209e7" providerId="ADAL" clId="{4913BCF2-5918-46B9-9ED7-E971AD2B5653}" dt="2024-08-02T20:22:47.735" v="3393"/>
          <ac:spMkLst>
            <pc:docMk/>
            <pc:sldMk cId="2257696279" sldId="4104"/>
            <ac:spMk id="74" creationId="{7E7D7A08-2603-EB28-C77C-E9E08F6CFC31}"/>
          </ac:spMkLst>
        </pc:spChg>
        <pc:spChg chg="mod">
          <ac:chgData name="MURCIA HERNANDEZ OSCAR JAVIER" userId="265688b8-d711-4645-885a-d951eca209e7" providerId="ADAL" clId="{4913BCF2-5918-46B9-9ED7-E971AD2B5653}" dt="2024-08-02T20:22:47.735" v="3393"/>
          <ac:spMkLst>
            <pc:docMk/>
            <pc:sldMk cId="2257696279" sldId="4104"/>
            <ac:spMk id="76" creationId="{478AEF2E-B747-D053-44DC-16B5DCB19795}"/>
          </ac:spMkLst>
        </pc:spChg>
        <pc:spChg chg="mod">
          <ac:chgData name="MURCIA HERNANDEZ OSCAR JAVIER" userId="265688b8-d711-4645-885a-d951eca209e7" providerId="ADAL" clId="{4913BCF2-5918-46B9-9ED7-E971AD2B5653}" dt="2024-08-02T20:22:47.735" v="3393"/>
          <ac:spMkLst>
            <pc:docMk/>
            <pc:sldMk cId="2257696279" sldId="4104"/>
            <ac:spMk id="77" creationId="{E428C059-D67D-02CA-E86D-57C2BBBB6FC3}"/>
          </ac:spMkLst>
        </pc:spChg>
        <pc:spChg chg="mod">
          <ac:chgData name="MURCIA HERNANDEZ OSCAR JAVIER" userId="265688b8-d711-4645-885a-d951eca209e7" providerId="ADAL" clId="{4913BCF2-5918-46B9-9ED7-E971AD2B5653}" dt="2024-08-02T20:22:47.735" v="3393"/>
          <ac:spMkLst>
            <pc:docMk/>
            <pc:sldMk cId="2257696279" sldId="4104"/>
            <ac:spMk id="78" creationId="{BCA3B819-31DA-F25B-9CEE-E54FB301F607}"/>
          </ac:spMkLst>
        </pc:spChg>
        <pc:spChg chg="mod">
          <ac:chgData name="MURCIA HERNANDEZ OSCAR JAVIER" userId="265688b8-d711-4645-885a-d951eca209e7" providerId="ADAL" clId="{4913BCF2-5918-46B9-9ED7-E971AD2B5653}" dt="2024-08-02T20:22:47.735" v="3393"/>
          <ac:spMkLst>
            <pc:docMk/>
            <pc:sldMk cId="2257696279" sldId="4104"/>
            <ac:spMk id="79" creationId="{99B64115-54C0-7516-A543-37CB19D01406}"/>
          </ac:spMkLst>
        </pc:spChg>
        <pc:spChg chg="mod">
          <ac:chgData name="MURCIA HERNANDEZ OSCAR JAVIER" userId="265688b8-d711-4645-885a-d951eca209e7" providerId="ADAL" clId="{4913BCF2-5918-46B9-9ED7-E971AD2B5653}" dt="2024-08-02T20:22:47.735" v="3393"/>
          <ac:spMkLst>
            <pc:docMk/>
            <pc:sldMk cId="2257696279" sldId="4104"/>
            <ac:spMk id="81" creationId="{3B476BF1-F056-D696-6174-0806E8420FC1}"/>
          </ac:spMkLst>
        </pc:spChg>
        <pc:spChg chg="mod">
          <ac:chgData name="MURCIA HERNANDEZ OSCAR JAVIER" userId="265688b8-d711-4645-885a-d951eca209e7" providerId="ADAL" clId="{4913BCF2-5918-46B9-9ED7-E971AD2B5653}" dt="2024-08-02T20:22:47.735" v="3393"/>
          <ac:spMkLst>
            <pc:docMk/>
            <pc:sldMk cId="2257696279" sldId="4104"/>
            <ac:spMk id="82" creationId="{359FC48E-690F-2344-F99A-C02DC2D8C86E}"/>
          </ac:spMkLst>
        </pc:spChg>
        <pc:spChg chg="mod">
          <ac:chgData name="MURCIA HERNANDEZ OSCAR JAVIER" userId="265688b8-d711-4645-885a-d951eca209e7" providerId="ADAL" clId="{4913BCF2-5918-46B9-9ED7-E971AD2B5653}" dt="2024-08-02T20:22:47.735" v="3393"/>
          <ac:spMkLst>
            <pc:docMk/>
            <pc:sldMk cId="2257696279" sldId="4104"/>
            <ac:spMk id="83" creationId="{E53464BD-E6DA-438A-94BC-D459D9042F50}"/>
          </ac:spMkLst>
        </pc:spChg>
        <pc:spChg chg="mod">
          <ac:chgData name="MURCIA HERNANDEZ OSCAR JAVIER" userId="265688b8-d711-4645-885a-d951eca209e7" providerId="ADAL" clId="{4913BCF2-5918-46B9-9ED7-E971AD2B5653}" dt="2024-08-02T20:22:47.735" v="3393"/>
          <ac:spMkLst>
            <pc:docMk/>
            <pc:sldMk cId="2257696279" sldId="4104"/>
            <ac:spMk id="84" creationId="{8349BD15-D1E4-7D01-A2E8-8B1E2AA237C9}"/>
          </ac:spMkLst>
        </pc:spChg>
        <pc:spChg chg="mod">
          <ac:chgData name="MURCIA HERNANDEZ OSCAR JAVIER" userId="265688b8-d711-4645-885a-d951eca209e7" providerId="ADAL" clId="{4913BCF2-5918-46B9-9ED7-E971AD2B5653}" dt="2024-08-02T21:49:20.287" v="6425" actId="1076"/>
          <ac:spMkLst>
            <pc:docMk/>
            <pc:sldMk cId="2257696279" sldId="4104"/>
            <ac:spMk id="86" creationId="{95D1CE9A-B36F-50C7-31BE-667C9B92FE8D}"/>
          </ac:spMkLst>
        </pc:spChg>
        <pc:spChg chg="mod">
          <ac:chgData name="MURCIA HERNANDEZ OSCAR JAVIER" userId="265688b8-d711-4645-885a-d951eca209e7" providerId="ADAL" clId="{4913BCF2-5918-46B9-9ED7-E971AD2B5653}" dt="2024-08-02T21:49:20.287" v="6425" actId="1076"/>
          <ac:spMkLst>
            <pc:docMk/>
            <pc:sldMk cId="2257696279" sldId="4104"/>
            <ac:spMk id="87" creationId="{DC0AEFB2-4223-53E8-33BE-7A32DD836BC5}"/>
          </ac:spMkLst>
        </pc:spChg>
        <pc:spChg chg="mod">
          <ac:chgData name="MURCIA HERNANDEZ OSCAR JAVIER" userId="265688b8-d711-4645-885a-d951eca209e7" providerId="ADAL" clId="{4913BCF2-5918-46B9-9ED7-E971AD2B5653}" dt="2024-08-02T21:17:07.490" v="5193" actId="1076"/>
          <ac:spMkLst>
            <pc:docMk/>
            <pc:sldMk cId="2257696279" sldId="4104"/>
            <ac:spMk id="89" creationId="{6548C044-B6B9-8E7B-E281-FD710F1D8339}"/>
          </ac:spMkLst>
        </pc:spChg>
        <pc:spChg chg="mod">
          <ac:chgData name="MURCIA HERNANDEZ OSCAR JAVIER" userId="265688b8-d711-4645-885a-d951eca209e7" providerId="ADAL" clId="{4913BCF2-5918-46B9-9ED7-E971AD2B5653}" dt="2024-08-02T21:17:07.490" v="5193" actId="1076"/>
          <ac:spMkLst>
            <pc:docMk/>
            <pc:sldMk cId="2257696279" sldId="4104"/>
            <ac:spMk id="90" creationId="{F6DBA222-7B08-CC98-A072-6B1B830A86D3}"/>
          </ac:spMkLst>
        </pc:spChg>
        <pc:spChg chg="add del mod">
          <ac:chgData name="MURCIA HERNANDEZ OSCAR JAVIER" userId="265688b8-d711-4645-885a-d951eca209e7" providerId="ADAL" clId="{4913BCF2-5918-46B9-9ED7-E971AD2B5653}" dt="2024-08-02T21:17:34.646" v="5196" actId="478"/>
          <ac:spMkLst>
            <pc:docMk/>
            <pc:sldMk cId="2257696279" sldId="4104"/>
            <ac:spMk id="91" creationId="{9F684DD1-8E78-5A83-7BEA-48056D3F42C5}"/>
          </ac:spMkLst>
        </pc:spChg>
        <pc:spChg chg="mod">
          <ac:chgData name="MURCIA HERNANDEZ OSCAR JAVIER" userId="265688b8-d711-4645-885a-d951eca209e7" providerId="ADAL" clId="{4913BCF2-5918-46B9-9ED7-E971AD2B5653}" dt="2024-08-03T02:24:53.775" v="8402" actId="14100"/>
          <ac:spMkLst>
            <pc:docMk/>
            <pc:sldMk cId="2257696279" sldId="4104"/>
            <ac:spMk id="93" creationId="{A9CF4A80-E1A6-01CE-4A8A-C080DFDECFE9}"/>
          </ac:spMkLst>
        </pc:spChg>
        <pc:spChg chg="mod">
          <ac:chgData name="MURCIA HERNANDEZ OSCAR JAVIER" userId="265688b8-d711-4645-885a-d951eca209e7" providerId="ADAL" clId="{4913BCF2-5918-46B9-9ED7-E971AD2B5653}" dt="2024-08-03T02:24:53.775" v="8402" actId="14100"/>
          <ac:spMkLst>
            <pc:docMk/>
            <pc:sldMk cId="2257696279" sldId="4104"/>
            <ac:spMk id="94" creationId="{8D727240-D5D3-46B3-162B-4172AD5AF561}"/>
          </ac:spMkLst>
        </pc:spChg>
        <pc:spChg chg="add mod">
          <ac:chgData name="MURCIA HERNANDEZ OSCAR JAVIER" userId="265688b8-d711-4645-885a-d951eca209e7" providerId="ADAL" clId="{4913BCF2-5918-46B9-9ED7-E971AD2B5653}" dt="2024-08-02T21:47:42.505" v="6413"/>
          <ac:spMkLst>
            <pc:docMk/>
            <pc:sldMk cId="2257696279" sldId="4104"/>
            <ac:spMk id="95" creationId="{FCAB59EA-28A6-60F6-A65E-58CBCD9164B1}"/>
          </ac:spMkLst>
        </pc:spChg>
        <pc:spChg chg="mod">
          <ac:chgData name="MURCIA HERNANDEZ OSCAR JAVIER" userId="265688b8-d711-4645-885a-d951eca209e7" providerId="ADAL" clId="{4913BCF2-5918-46B9-9ED7-E971AD2B5653}" dt="2024-08-02T21:48:19.907" v="6414"/>
          <ac:spMkLst>
            <pc:docMk/>
            <pc:sldMk cId="2257696279" sldId="4104"/>
            <ac:spMk id="97" creationId="{F501A06E-B929-ED9C-D789-48961ED7276B}"/>
          </ac:spMkLst>
        </pc:spChg>
        <pc:spChg chg="mod">
          <ac:chgData name="MURCIA HERNANDEZ OSCAR JAVIER" userId="265688b8-d711-4645-885a-d951eca209e7" providerId="ADAL" clId="{4913BCF2-5918-46B9-9ED7-E971AD2B5653}" dt="2024-08-02T21:48:19.907" v="6414"/>
          <ac:spMkLst>
            <pc:docMk/>
            <pc:sldMk cId="2257696279" sldId="4104"/>
            <ac:spMk id="98" creationId="{FFAB7329-1211-B436-6B63-8A0FBD1AF52E}"/>
          </ac:spMkLst>
        </pc:spChg>
        <pc:spChg chg="mod">
          <ac:chgData name="MURCIA HERNANDEZ OSCAR JAVIER" userId="265688b8-d711-4645-885a-d951eca209e7" providerId="ADAL" clId="{4913BCF2-5918-46B9-9ED7-E971AD2B5653}" dt="2024-08-02T21:48:19.907" v="6414"/>
          <ac:spMkLst>
            <pc:docMk/>
            <pc:sldMk cId="2257696279" sldId="4104"/>
            <ac:spMk id="99" creationId="{EC1AD35B-E0DD-5300-2FD7-DFA6E2B76513}"/>
          </ac:spMkLst>
        </pc:spChg>
        <pc:spChg chg="mod">
          <ac:chgData name="MURCIA HERNANDEZ OSCAR JAVIER" userId="265688b8-d711-4645-885a-d951eca209e7" providerId="ADAL" clId="{4913BCF2-5918-46B9-9ED7-E971AD2B5653}" dt="2024-08-02T21:48:19.907" v="6414"/>
          <ac:spMkLst>
            <pc:docMk/>
            <pc:sldMk cId="2257696279" sldId="4104"/>
            <ac:spMk id="100" creationId="{49E691F6-45B7-A055-6374-3ED76B49CA0F}"/>
          </ac:spMkLst>
        </pc:spChg>
        <pc:spChg chg="mod">
          <ac:chgData name="MURCIA HERNANDEZ OSCAR JAVIER" userId="265688b8-d711-4645-885a-d951eca209e7" providerId="ADAL" clId="{4913BCF2-5918-46B9-9ED7-E971AD2B5653}" dt="2024-08-02T21:48:19.907" v="6414"/>
          <ac:spMkLst>
            <pc:docMk/>
            <pc:sldMk cId="2257696279" sldId="4104"/>
            <ac:spMk id="101" creationId="{CE905CB6-182E-75BB-5B07-62DBAD3D1CF2}"/>
          </ac:spMkLst>
        </pc:spChg>
        <pc:spChg chg="mod">
          <ac:chgData name="MURCIA HERNANDEZ OSCAR JAVIER" userId="265688b8-d711-4645-885a-d951eca209e7" providerId="ADAL" clId="{4913BCF2-5918-46B9-9ED7-E971AD2B5653}" dt="2024-08-02T21:48:19.907" v="6414"/>
          <ac:spMkLst>
            <pc:docMk/>
            <pc:sldMk cId="2257696279" sldId="4104"/>
            <ac:spMk id="102" creationId="{12D795E7-E035-8615-213D-209AC5EFEF4A}"/>
          </ac:spMkLst>
        </pc:spChg>
        <pc:grpChg chg="add mod modVis">
          <ac:chgData name="MURCIA HERNANDEZ OSCAR JAVIER" userId="265688b8-d711-4645-885a-d951eca209e7" providerId="ADAL" clId="{4913BCF2-5918-46B9-9ED7-E971AD2B5653}" dt="2024-08-02T20:42:35.839" v="3612" actId="14100"/>
          <ac:grpSpMkLst>
            <pc:docMk/>
            <pc:sldMk cId="2257696279" sldId="4104"/>
            <ac:grpSpMk id="3" creationId="{BF6C3E0C-5460-14D0-B92E-770B05EA31F0}"/>
          </ac:grpSpMkLst>
        </pc:grpChg>
        <pc:grpChg chg="add mod">
          <ac:chgData name="MURCIA HERNANDEZ OSCAR JAVIER" userId="265688b8-d711-4645-885a-d951eca209e7" providerId="ADAL" clId="{4913BCF2-5918-46B9-9ED7-E971AD2B5653}" dt="2024-08-02T21:41:16.912" v="6404" actId="14100"/>
          <ac:grpSpMkLst>
            <pc:docMk/>
            <pc:sldMk cId="2257696279" sldId="4104"/>
            <ac:grpSpMk id="8" creationId="{A78E1077-0471-B2EC-C084-11BE7DC890A4}"/>
          </ac:grpSpMkLst>
        </pc:grpChg>
        <pc:grpChg chg="add mod">
          <ac:chgData name="MURCIA HERNANDEZ OSCAR JAVIER" userId="265688b8-d711-4645-885a-d951eca209e7" providerId="ADAL" clId="{4913BCF2-5918-46B9-9ED7-E971AD2B5653}" dt="2024-08-02T21:55:23.991" v="6695" actId="14100"/>
          <ac:grpSpMkLst>
            <pc:docMk/>
            <pc:sldMk cId="2257696279" sldId="4104"/>
            <ac:grpSpMk id="13" creationId="{9BF2A98B-0C25-322B-C3F7-781C9663555F}"/>
          </ac:grpSpMkLst>
        </pc:grpChg>
        <pc:grpChg chg="add mod">
          <ac:chgData name="MURCIA HERNANDEZ OSCAR JAVIER" userId="265688b8-d711-4645-885a-d951eca209e7" providerId="ADAL" clId="{4913BCF2-5918-46B9-9ED7-E971AD2B5653}" dt="2024-08-02T20:42:50.432" v="3614" actId="14100"/>
          <ac:grpSpMkLst>
            <pc:docMk/>
            <pc:sldMk cId="2257696279" sldId="4104"/>
            <ac:grpSpMk id="18" creationId="{0085A6A9-48F6-D897-3399-9B8C2B00AAF1}"/>
          </ac:grpSpMkLst>
        </pc:grpChg>
        <pc:grpChg chg="add mod">
          <ac:chgData name="MURCIA HERNANDEZ OSCAR JAVIER" userId="265688b8-d711-4645-885a-d951eca209e7" providerId="ADAL" clId="{4913BCF2-5918-46B9-9ED7-E971AD2B5653}" dt="2024-08-02T20:22:34.276" v="3391"/>
          <ac:grpSpMkLst>
            <pc:docMk/>
            <pc:sldMk cId="2257696279" sldId="4104"/>
            <ac:grpSpMk id="30" creationId="{11508C3A-3F90-357A-2B54-E2B8EA553639}"/>
          </ac:grpSpMkLst>
        </pc:grpChg>
        <pc:grpChg chg="add mod ord modVis">
          <ac:chgData name="MURCIA HERNANDEZ OSCAR JAVIER" userId="265688b8-d711-4645-885a-d951eca209e7" providerId="ADAL" clId="{4913BCF2-5918-46B9-9ED7-E971AD2B5653}" dt="2024-08-03T03:13:40.398" v="8566" actId="339"/>
          <ac:grpSpMkLst>
            <pc:docMk/>
            <pc:sldMk cId="2257696279" sldId="4104"/>
            <ac:grpSpMk id="35" creationId="{B052A6E8-921E-11EB-B504-0CAD847D7C8A}"/>
          </ac:grpSpMkLst>
        </pc:grpChg>
        <pc:grpChg chg="add mod ord modVis">
          <ac:chgData name="MURCIA HERNANDEZ OSCAR JAVIER" userId="265688b8-d711-4645-885a-d951eca209e7" providerId="ADAL" clId="{4913BCF2-5918-46B9-9ED7-E971AD2B5653}" dt="2024-08-02T20:30:27.578" v="3474" actId="14429"/>
          <ac:grpSpMkLst>
            <pc:docMk/>
            <pc:sldMk cId="2257696279" sldId="4104"/>
            <ac:grpSpMk id="40" creationId="{1034C60F-94C9-6F34-F2E3-FCB0B0A5775F}"/>
          </ac:grpSpMkLst>
        </pc:grpChg>
        <pc:grpChg chg="add mod ord modVis">
          <ac:chgData name="MURCIA HERNANDEZ OSCAR JAVIER" userId="265688b8-d711-4645-885a-d951eca209e7" providerId="ADAL" clId="{4913BCF2-5918-46B9-9ED7-E971AD2B5653}" dt="2024-08-02T20:30:06.411" v="3464" actId="14429"/>
          <ac:grpSpMkLst>
            <pc:docMk/>
            <pc:sldMk cId="2257696279" sldId="4104"/>
            <ac:grpSpMk id="45" creationId="{0E5D62AE-F17A-D5DB-43CA-A0BAC1979673}"/>
          </ac:grpSpMkLst>
        </pc:grpChg>
        <pc:grpChg chg="add mod ord">
          <ac:chgData name="MURCIA HERNANDEZ OSCAR JAVIER" userId="265688b8-d711-4645-885a-d951eca209e7" providerId="ADAL" clId="{4913BCF2-5918-46B9-9ED7-E971AD2B5653}" dt="2024-08-02T20:23:09.655" v="3396" actId="1076"/>
          <ac:grpSpMkLst>
            <pc:docMk/>
            <pc:sldMk cId="2257696279" sldId="4104"/>
            <ac:grpSpMk id="50" creationId="{D0E83077-AD85-D568-3D8B-1430548C6506}"/>
          </ac:grpSpMkLst>
        </pc:grpChg>
        <pc:grpChg chg="add mod ord">
          <ac:chgData name="MURCIA HERNANDEZ OSCAR JAVIER" userId="265688b8-d711-4645-885a-d951eca209e7" providerId="ADAL" clId="{4913BCF2-5918-46B9-9ED7-E971AD2B5653}" dt="2024-08-02T20:23:09.655" v="3396" actId="1076"/>
          <ac:grpSpMkLst>
            <pc:docMk/>
            <pc:sldMk cId="2257696279" sldId="4104"/>
            <ac:grpSpMk id="55" creationId="{71A5818F-9EE7-05BB-6ED1-8885968105B6}"/>
          </ac:grpSpMkLst>
        </pc:grpChg>
        <pc:grpChg chg="add mod ord">
          <ac:chgData name="MURCIA HERNANDEZ OSCAR JAVIER" userId="265688b8-d711-4645-885a-d951eca209e7" providerId="ADAL" clId="{4913BCF2-5918-46B9-9ED7-E971AD2B5653}" dt="2024-08-02T20:23:09.655" v="3396" actId="1076"/>
          <ac:grpSpMkLst>
            <pc:docMk/>
            <pc:sldMk cId="2257696279" sldId="4104"/>
            <ac:grpSpMk id="60" creationId="{3DCBBB88-0586-D266-1AEB-73082507A5E5}"/>
          </ac:grpSpMkLst>
        </pc:grpChg>
        <pc:grpChg chg="add mod ord modVis">
          <ac:chgData name="MURCIA HERNANDEZ OSCAR JAVIER" userId="265688b8-d711-4645-885a-d951eca209e7" providerId="ADAL" clId="{4913BCF2-5918-46B9-9ED7-E971AD2B5653}" dt="2024-08-02T20:30:11.062" v="3468" actId="14429"/>
          <ac:grpSpMkLst>
            <pc:docMk/>
            <pc:sldMk cId="2257696279" sldId="4104"/>
            <ac:grpSpMk id="65" creationId="{2B413B25-255C-DAFD-0481-F3F8631EFCB2}"/>
          </ac:grpSpMkLst>
        </pc:grpChg>
        <pc:grpChg chg="add mod ord">
          <ac:chgData name="MURCIA HERNANDEZ OSCAR JAVIER" userId="265688b8-d711-4645-885a-d951eca209e7" providerId="ADAL" clId="{4913BCF2-5918-46B9-9ED7-E971AD2B5653}" dt="2024-08-02T20:23:09.655" v="3396" actId="1076"/>
          <ac:grpSpMkLst>
            <pc:docMk/>
            <pc:sldMk cId="2257696279" sldId="4104"/>
            <ac:grpSpMk id="70" creationId="{4F36DF99-1997-BA78-4382-372D90EA676F}"/>
          </ac:grpSpMkLst>
        </pc:grpChg>
        <pc:grpChg chg="add mod ord">
          <ac:chgData name="MURCIA HERNANDEZ OSCAR JAVIER" userId="265688b8-d711-4645-885a-d951eca209e7" providerId="ADAL" clId="{4913BCF2-5918-46B9-9ED7-E971AD2B5653}" dt="2024-08-02T20:23:09.655" v="3396" actId="1076"/>
          <ac:grpSpMkLst>
            <pc:docMk/>
            <pc:sldMk cId="2257696279" sldId="4104"/>
            <ac:grpSpMk id="75" creationId="{7EF0E43F-13EC-CA02-DDED-3A7FAC94AA56}"/>
          </ac:grpSpMkLst>
        </pc:grpChg>
        <pc:grpChg chg="add mod ord modVis">
          <ac:chgData name="MURCIA HERNANDEZ OSCAR JAVIER" userId="265688b8-d711-4645-885a-d951eca209e7" providerId="ADAL" clId="{4913BCF2-5918-46B9-9ED7-E971AD2B5653}" dt="2024-08-02T20:30:16.330" v="3470" actId="14429"/>
          <ac:grpSpMkLst>
            <pc:docMk/>
            <pc:sldMk cId="2257696279" sldId="4104"/>
            <ac:grpSpMk id="80" creationId="{BD52B376-3B52-B2CF-D9B9-AF20570563C3}"/>
          </ac:grpSpMkLst>
        </pc:grpChg>
        <pc:grpChg chg="add mod">
          <ac:chgData name="MURCIA HERNANDEZ OSCAR JAVIER" userId="265688b8-d711-4645-885a-d951eca209e7" providerId="ADAL" clId="{4913BCF2-5918-46B9-9ED7-E971AD2B5653}" dt="2024-08-03T03:14:13.759" v="8568" actId="339"/>
          <ac:grpSpMkLst>
            <pc:docMk/>
            <pc:sldMk cId="2257696279" sldId="4104"/>
            <ac:grpSpMk id="85" creationId="{61565C8A-3570-70F3-20B8-A916B5202382}"/>
          </ac:grpSpMkLst>
        </pc:grpChg>
        <pc:grpChg chg="add del mod">
          <ac:chgData name="MURCIA HERNANDEZ OSCAR JAVIER" userId="265688b8-d711-4645-885a-d951eca209e7" providerId="ADAL" clId="{4913BCF2-5918-46B9-9ED7-E971AD2B5653}" dt="2024-08-02T21:17:18.959" v="5194" actId="478"/>
          <ac:grpSpMkLst>
            <pc:docMk/>
            <pc:sldMk cId="2257696279" sldId="4104"/>
            <ac:grpSpMk id="88" creationId="{CE47656B-F9CD-BE05-5F21-26837F7C0A16}"/>
          </ac:grpSpMkLst>
        </pc:grpChg>
        <pc:grpChg chg="add mod">
          <ac:chgData name="MURCIA HERNANDEZ OSCAR JAVIER" userId="265688b8-d711-4645-885a-d951eca209e7" providerId="ADAL" clId="{4913BCF2-5918-46B9-9ED7-E971AD2B5653}" dt="2024-08-03T03:14:13.759" v="8568" actId="339"/>
          <ac:grpSpMkLst>
            <pc:docMk/>
            <pc:sldMk cId="2257696279" sldId="4104"/>
            <ac:grpSpMk id="92" creationId="{A0B8F498-B9E0-C491-2C7F-AE1A5E05D1DB}"/>
          </ac:grpSpMkLst>
        </pc:grpChg>
        <pc:grpChg chg="add mod">
          <ac:chgData name="MURCIA HERNANDEZ OSCAR JAVIER" userId="265688b8-d711-4645-885a-d951eca209e7" providerId="ADAL" clId="{4913BCF2-5918-46B9-9ED7-E971AD2B5653}" dt="2024-08-03T03:14:13.759" v="8568" actId="339"/>
          <ac:grpSpMkLst>
            <pc:docMk/>
            <pc:sldMk cId="2257696279" sldId="4104"/>
            <ac:grpSpMk id="96" creationId="{04BEC955-6210-B4F0-F0D9-2AE44EE93A88}"/>
          </ac:grpSpMkLst>
        </pc:grpChg>
        <pc:cxnChg chg="mod">
          <ac:chgData name="MURCIA HERNANDEZ OSCAR JAVIER" userId="265688b8-d711-4645-885a-d951eca209e7" providerId="ADAL" clId="{4913BCF2-5918-46B9-9ED7-E971AD2B5653}" dt="2024-08-02T20:22:05.360" v="3390"/>
          <ac:cxnSpMkLst>
            <pc:docMk/>
            <pc:sldMk cId="2257696279" sldId="4104"/>
            <ac:cxnSpMk id="4" creationId="{5A06F0AB-37B2-EDB7-5B4C-A2AD166C9937}"/>
          </ac:cxnSpMkLst>
        </pc:cxnChg>
        <pc:cxnChg chg="mod">
          <ac:chgData name="MURCIA HERNANDEZ OSCAR JAVIER" userId="265688b8-d711-4645-885a-d951eca209e7" providerId="ADAL" clId="{4913BCF2-5918-46B9-9ED7-E971AD2B5653}" dt="2024-08-02T20:22:05.360" v="3390"/>
          <ac:cxnSpMkLst>
            <pc:docMk/>
            <pc:sldMk cId="2257696279" sldId="4104"/>
            <ac:cxnSpMk id="5" creationId="{E0564746-C7E0-8733-4EBB-C67BD939B2BC}"/>
          </ac:cxnSpMkLst>
        </pc:cxnChg>
        <pc:cxnChg chg="mod">
          <ac:chgData name="MURCIA HERNANDEZ OSCAR JAVIER" userId="265688b8-d711-4645-885a-d951eca209e7" providerId="ADAL" clId="{4913BCF2-5918-46B9-9ED7-E971AD2B5653}" dt="2024-08-02T20:22:05.360" v="3390"/>
          <ac:cxnSpMkLst>
            <pc:docMk/>
            <pc:sldMk cId="2257696279" sldId="4104"/>
            <ac:cxnSpMk id="9" creationId="{C0FEB109-4029-270B-A793-FE1EC96F4F00}"/>
          </ac:cxnSpMkLst>
        </pc:cxnChg>
        <pc:cxnChg chg="mod">
          <ac:chgData name="MURCIA HERNANDEZ OSCAR JAVIER" userId="265688b8-d711-4645-885a-d951eca209e7" providerId="ADAL" clId="{4913BCF2-5918-46B9-9ED7-E971AD2B5653}" dt="2024-08-02T20:22:05.360" v="3390"/>
          <ac:cxnSpMkLst>
            <pc:docMk/>
            <pc:sldMk cId="2257696279" sldId="4104"/>
            <ac:cxnSpMk id="10" creationId="{8F6BFE64-B956-01F7-E954-E5762880F9B8}"/>
          </ac:cxnSpMkLst>
        </pc:cxnChg>
        <pc:cxnChg chg="mod">
          <ac:chgData name="MURCIA HERNANDEZ OSCAR JAVIER" userId="265688b8-d711-4645-885a-d951eca209e7" providerId="ADAL" clId="{4913BCF2-5918-46B9-9ED7-E971AD2B5653}" dt="2024-08-02T20:22:05.360" v="3390"/>
          <ac:cxnSpMkLst>
            <pc:docMk/>
            <pc:sldMk cId="2257696279" sldId="4104"/>
            <ac:cxnSpMk id="14" creationId="{6FF5C9E1-6A10-02A1-9739-D6567FCA50B3}"/>
          </ac:cxnSpMkLst>
        </pc:cxnChg>
        <pc:cxnChg chg="mod">
          <ac:chgData name="MURCIA HERNANDEZ OSCAR JAVIER" userId="265688b8-d711-4645-885a-d951eca209e7" providerId="ADAL" clId="{4913BCF2-5918-46B9-9ED7-E971AD2B5653}" dt="2024-08-02T20:22:05.360" v="3390"/>
          <ac:cxnSpMkLst>
            <pc:docMk/>
            <pc:sldMk cId="2257696279" sldId="4104"/>
            <ac:cxnSpMk id="15" creationId="{603FE7DB-AD1C-0F15-E6DF-9AFF042D3A5B}"/>
          </ac:cxnSpMkLst>
        </pc:cxnChg>
        <pc:cxnChg chg="mod">
          <ac:chgData name="MURCIA HERNANDEZ OSCAR JAVIER" userId="265688b8-d711-4645-885a-d951eca209e7" providerId="ADAL" clId="{4913BCF2-5918-46B9-9ED7-E971AD2B5653}" dt="2024-08-02T20:22:05.360" v="3390"/>
          <ac:cxnSpMkLst>
            <pc:docMk/>
            <pc:sldMk cId="2257696279" sldId="4104"/>
            <ac:cxnSpMk id="19" creationId="{07BC012E-7F5E-B33A-C365-A9CDDCD4D379}"/>
          </ac:cxnSpMkLst>
        </pc:cxnChg>
        <pc:cxnChg chg="mod">
          <ac:chgData name="MURCIA HERNANDEZ OSCAR JAVIER" userId="265688b8-d711-4645-885a-d951eca209e7" providerId="ADAL" clId="{4913BCF2-5918-46B9-9ED7-E971AD2B5653}" dt="2024-08-02T20:22:05.360" v="3390"/>
          <ac:cxnSpMkLst>
            <pc:docMk/>
            <pc:sldMk cId="2257696279" sldId="4104"/>
            <ac:cxnSpMk id="20" creationId="{06F1BB4F-4133-38D6-6A75-D9065B04B203}"/>
          </ac:cxnSpMkLst>
        </pc:cxnChg>
      </pc:sldChg>
      <pc:sldChg chg="add del">
        <pc:chgData name="MURCIA HERNANDEZ OSCAR JAVIER" userId="265688b8-d711-4645-885a-d951eca209e7" providerId="ADAL" clId="{4913BCF2-5918-46B9-9ED7-E971AD2B5653}" dt="2024-08-02T22:13:37.816" v="6800" actId="47"/>
        <pc:sldMkLst>
          <pc:docMk/>
          <pc:sldMk cId="1972982707" sldId="4105"/>
        </pc:sldMkLst>
      </pc:sldChg>
      <pc:sldChg chg="addSp delSp modSp new del mod">
        <pc:chgData name="MURCIA HERNANDEZ OSCAR JAVIER" userId="265688b8-d711-4645-885a-d951eca209e7" providerId="ADAL" clId="{4913BCF2-5918-46B9-9ED7-E971AD2B5653}" dt="2024-08-02T22:30:43.602" v="6834" actId="47"/>
        <pc:sldMkLst>
          <pc:docMk/>
          <pc:sldMk cId="2210085939" sldId="4105"/>
        </pc:sldMkLst>
        <pc:spChg chg="del">
          <ac:chgData name="MURCIA HERNANDEZ OSCAR JAVIER" userId="265688b8-d711-4645-885a-d951eca209e7" providerId="ADAL" clId="{4913BCF2-5918-46B9-9ED7-E971AD2B5653}" dt="2024-08-02T22:14:51.666" v="6804" actId="478"/>
          <ac:spMkLst>
            <pc:docMk/>
            <pc:sldMk cId="2210085939" sldId="4105"/>
            <ac:spMk id="2" creationId="{B3B70027-81DE-C3D6-9D2F-7048E2CFBDA0}"/>
          </ac:spMkLst>
        </pc:spChg>
        <pc:spChg chg="add mod">
          <ac:chgData name="MURCIA HERNANDEZ OSCAR JAVIER" userId="265688b8-d711-4645-885a-d951eca209e7" providerId="ADAL" clId="{4913BCF2-5918-46B9-9ED7-E971AD2B5653}" dt="2024-08-02T22:14:36.456" v="6802"/>
          <ac:spMkLst>
            <pc:docMk/>
            <pc:sldMk cId="2210085939" sldId="4105"/>
            <ac:spMk id="3" creationId="{DAAC36D4-5287-5746-D64D-3B4E5F8E5E11}"/>
          </ac:spMkLst>
        </pc:spChg>
        <pc:spChg chg="add mod">
          <ac:chgData name="MURCIA HERNANDEZ OSCAR JAVIER" userId="265688b8-d711-4645-885a-d951eca209e7" providerId="ADAL" clId="{4913BCF2-5918-46B9-9ED7-E971AD2B5653}" dt="2024-08-02T22:14:36.456" v="6802"/>
          <ac:spMkLst>
            <pc:docMk/>
            <pc:sldMk cId="2210085939" sldId="4105"/>
            <ac:spMk id="4" creationId="{DB257EBC-488A-DAFB-6A23-C20E1ED133D6}"/>
          </ac:spMkLst>
        </pc:spChg>
        <pc:spChg chg="add mod">
          <ac:chgData name="MURCIA HERNANDEZ OSCAR JAVIER" userId="265688b8-d711-4645-885a-d951eca209e7" providerId="ADAL" clId="{4913BCF2-5918-46B9-9ED7-E971AD2B5653}" dt="2024-08-02T22:14:36.456" v="6802"/>
          <ac:spMkLst>
            <pc:docMk/>
            <pc:sldMk cId="2210085939" sldId="4105"/>
            <ac:spMk id="5" creationId="{B1484AE8-5588-1252-FA53-A05772F5D2E2}"/>
          </ac:spMkLst>
        </pc:spChg>
        <pc:spChg chg="add mod">
          <ac:chgData name="MURCIA HERNANDEZ OSCAR JAVIER" userId="265688b8-d711-4645-885a-d951eca209e7" providerId="ADAL" clId="{4913BCF2-5918-46B9-9ED7-E971AD2B5653}" dt="2024-08-02T22:14:36.456" v="6802"/>
          <ac:spMkLst>
            <pc:docMk/>
            <pc:sldMk cId="2210085939" sldId="4105"/>
            <ac:spMk id="6" creationId="{F5CCF457-96D7-9A58-0B25-F5CE2DD8DC22}"/>
          </ac:spMkLst>
        </pc:spChg>
        <pc:picChg chg="add mod">
          <ac:chgData name="MURCIA HERNANDEZ OSCAR JAVIER" userId="265688b8-d711-4645-885a-d951eca209e7" providerId="ADAL" clId="{4913BCF2-5918-46B9-9ED7-E971AD2B5653}" dt="2024-08-02T22:14:47.705" v="6803"/>
          <ac:picMkLst>
            <pc:docMk/>
            <pc:sldMk cId="2210085939" sldId="4105"/>
            <ac:picMk id="7" creationId="{80A2F85F-D63D-AD1C-F1D9-749713442E9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Montserrat" panose="00000500000000000000" pitchFamily="2"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Montserrat" panose="00000500000000000000" pitchFamily="2" charset="0"/>
              </a:defRPr>
            </a:lvl1pPr>
          </a:lstStyle>
          <a:p>
            <a:fld id="{EFC10EE1-B198-C942-8235-326C972CBB30}" type="datetimeFigureOut">
              <a:rPr lang="en-US" smtClean="0"/>
              <a:pPr/>
              <a:t>8/9/2024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Montserrat" panose="00000500000000000000"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Montserrat" panose="00000500000000000000" pitchFamily="2" charset="0"/>
              </a:defRPr>
            </a:lvl1pPr>
          </a:lstStyle>
          <a:p>
            <a:fld id="{006BE02D-20C0-F840-AFAC-BEA99C74FDC2}" type="slidenum">
              <a:rPr lang="en-US" smtClean="0"/>
              <a:pPr/>
              <a:t>‹Nº›</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Montserrat" panose="00000500000000000000" pitchFamily="2" charset="0"/>
        <a:ea typeface="+mn-ea"/>
        <a:cs typeface="+mn-cs"/>
      </a:defRPr>
    </a:lvl1pPr>
    <a:lvl2pPr marL="914217" algn="l" defTabSz="914217" rtl="0" eaLnBrk="1" latinLnBrk="0" hangingPunct="1">
      <a:defRPr sz="2400" b="0" i="0" kern="1200">
        <a:solidFill>
          <a:schemeClr val="tx1"/>
        </a:solidFill>
        <a:latin typeface="Montserrat" panose="00000500000000000000" pitchFamily="2" charset="0"/>
        <a:ea typeface="+mn-ea"/>
        <a:cs typeface="+mn-cs"/>
      </a:defRPr>
    </a:lvl2pPr>
    <a:lvl3pPr marL="1828434" algn="l" defTabSz="914217" rtl="0" eaLnBrk="1" latinLnBrk="0" hangingPunct="1">
      <a:defRPr sz="2400" b="0" i="0" kern="1200">
        <a:solidFill>
          <a:schemeClr val="tx1"/>
        </a:solidFill>
        <a:latin typeface="Montserrat" panose="00000500000000000000" pitchFamily="2" charset="0"/>
        <a:ea typeface="+mn-ea"/>
        <a:cs typeface="+mn-cs"/>
      </a:defRPr>
    </a:lvl3pPr>
    <a:lvl4pPr marL="2742651" algn="l" defTabSz="914217" rtl="0" eaLnBrk="1" latinLnBrk="0" hangingPunct="1">
      <a:defRPr sz="2400" b="0" i="0" kern="1200">
        <a:solidFill>
          <a:schemeClr val="tx1"/>
        </a:solidFill>
        <a:latin typeface="Montserrat" panose="00000500000000000000" pitchFamily="2" charset="0"/>
        <a:ea typeface="+mn-ea"/>
        <a:cs typeface="+mn-cs"/>
      </a:defRPr>
    </a:lvl4pPr>
    <a:lvl5pPr marL="3656868" algn="l" defTabSz="914217" rtl="0" eaLnBrk="1" latinLnBrk="0" hangingPunct="1">
      <a:defRPr sz="2400" b="0" i="0" kern="1200">
        <a:solidFill>
          <a:schemeClr val="tx1"/>
        </a:solidFill>
        <a:latin typeface="Montserrat" panose="00000500000000000000" pitchFamily="2"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Google Shape;759;p18:notes"/>
          <p:cNvSpPr txBox="1">
            <a:spLocks noGrp="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
        <p:nvSpPr>
          <p:cNvPr id="54275" name="Google Shape;760;p18:notes"/>
          <p:cNvSpPr>
            <a:spLocks noGrp="1" noRot="1" noChangeAspect="1" noTextEdit="1"/>
          </p:cNvSpPr>
          <p:nvPr>
            <p:ph type="sldImg" idx="2"/>
          </p:nvPr>
        </p:nvSpPr>
        <p:spPr>
          <a:xfrm>
            <a:off x="381000" y="685800"/>
            <a:ext cx="6096000" cy="3429000"/>
          </a:xfrm>
          <a:noFill/>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6421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25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30A0DF2-ACF2-424F-BF47-F92A180DF7F7}"/>
              </a:ext>
            </a:extLst>
          </p:cNvPr>
          <p:cNvSpPr>
            <a:spLocks noGrp="1"/>
          </p:cNvSpPr>
          <p:nvPr>
            <p:ph type="pic" sz="quarter" idx="10"/>
          </p:nvPr>
        </p:nvSpPr>
        <p:spPr>
          <a:xfrm>
            <a:off x="-2" y="2"/>
            <a:ext cx="11142454" cy="12217900"/>
          </a:xfrm>
          <a:custGeom>
            <a:avLst/>
            <a:gdLst>
              <a:gd name="connsiteX0" fmla="*/ 0 w 5572678"/>
              <a:gd name="connsiteY0" fmla="*/ 0 h 6108950"/>
              <a:gd name="connsiteX1" fmla="*/ 5236529 w 5572678"/>
              <a:gd name="connsiteY1" fmla="*/ 0 h 6108950"/>
              <a:gd name="connsiteX2" fmla="*/ 5373999 w 5572678"/>
              <a:gd name="connsiteY2" fmla="*/ 375597 h 6108950"/>
              <a:gd name="connsiteX3" fmla="*/ 5572678 w 5572678"/>
              <a:gd name="connsiteY3" fmla="*/ 1689736 h 6108950"/>
              <a:gd name="connsiteX4" fmla="*/ 1153464 w 5572678"/>
              <a:gd name="connsiteY4" fmla="*/ 6108950 h 6108950"/>
              <a:gd name="connsiteX5" fmla="*/ 49034 w 5572678"/>
              <a:gd name="connsiteY5" fmla="*/ 5969822 h 6108950"/>
              <a:gd name="connsiteX6" fmla="*/ 0 w 5572678"/>
              <a:gd name="connsiteY6" fmla="*/ 5955898 h 610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2678" h="6108950">
                <a:moveTo>
                  <a:pt x="0" y="0"/>
                </a:moveTo>
                <a:lnTo>
                  <a:pt x="5236529" y="0"/>
                </a:lnTo>
                <a:lnTo>
                  <a:pt x="5373999" y="375597"/>
                </a:lnTo>
                <a:cubicBezTo>
                  <a:pt x="5503120" y="790733"/>
                  <a:pt x="5572678" y="1232112"/>
                  <a:pt x="5572678" y="1689736"/>
                </a:cubicBezTo>
                <a:cubicBezTo>
                  <a:pt x="5572678" y="4130400"/>
                  <a:pt x="3594128" y="6108950"/>
                  <a:pt x="1153464" y="6108950"/>
                </a:cubicBezTo>
                <a:cubicBezTo>
                  <a:pt x="772111" y="6108950"/>
                  <a:pt x="402039" y="6060646"/>
                  <a:pt x="49034" y="5969822"/>
                </a:cubicBezTo>
                <a:lnTo>
                  <a:pt x="0" y="5955898"/>
                </a:lnTo>
                <a:close/>
              </a:path>
            </a:pathLst>
          </a:custGeom>
        </p:spPr>
        <p:txBody>
          <a:bodyPr wrap="square">
            <a:noAutofit/>
          </a:bodyPr>
          <a:lstStyle/>
          <a:p>
            <a:endParaRPr lang="en-US"/>
          </a:p>
        </p:txBody>
      </p:sp>
    </p:spTree>
    <p:extLst>
      <p:ext uri="{BB962C8B-B14F-4D97-AF65-F5344CB8AC3E}">
        <p14:creationId xmlns:p14="http://schemas.microsoft.com/office/powerpoint/2010/main" val="83462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EC21646-A21C-4CB4-B9E5-F2DDBF8577D4}"/>
              </a:ext>
            </a:extLst>
          </p:cNvPr>
          <p:cNvSpPr>
            <a:spLocks noGrp="1"/>
          </p:cNvSpPr>
          <p:nvPr>
            <p:ph type="pic" sz="quarter" idx="10"/>
          </p:nvPr>
        </p:nvSpPr>
        <p:spPr>
          <a:xfrm>
            <a:off x="-38092" y="-33019"/>
            <a:ext cx="12257387" cy="10430510"/>
          </a:xfrm>
          <a:custGeom>
            <a:avLst/>
            <a:gdLst>
              <a:gd name="connsiteX0" fmla="*/ 0 w 6130290"/>
              <a:gd name="connsiteY0" fmla="*/ 0 h 5215255"/>
              <a:gd name="connsiteX1" fmla="*/ 6096377 w 6130290"/>
              <a:gd name="connsiteY1" fmla="*/ 0 h 5215255"/>
              <a:gd name="connsiteX2" fmla="*/ 6104429 w 6130290"/>
              <a:gd name="connsiteY2" fmla="*/ 63368 h 5215255"/>
              <a:gd name="connsiteX3" fmla="*/ 6130290 w 6130290"/>
              <a:gd name="connsiteY3" fmla="*/ 575508 h 5215255"/>
              <a:gd name="connsiteX4" fmla="*/ 3071028 w 6130290"/>
              <a:gd name="connsiteY4" fmla="*/ 5190863 h 5215255"/>
              <a:gd name="connsiteX5" fmla="*/ 3009164 w 6130290"/>
              <a:gd name="connsiteY5" fmla="*/ 5215255 h 5215255"/>
              <a:gd name="connsiteX6" fmla="*/ 0 w 6130290"/>
              <a:gd name="connsiteY6" fmla="*/ 5215255 h 521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0290" h="5215255">
                <a:moveTo>
                  <a:pt x="0" y="0"/>
                </a:moveTo>
                <a:lnTo>
                  <a:pt x="6096377" y="0"/>
                </a:lnTo>
                <a:lnTo>
                  <a:pt x="6104429" y="63368"/>
                </a:lnTo>
                <a:cubicBezTo>
                  <a:pt x="6121530" y="231756"/>
                  <a:pt x="6130290" y="402609"/>
                  <a:pt x="6130290" y="575508"/>
                </a:cubicBezTo>
                <a:cubicBezTo>
                  <a:pt x="6130290" y="2650298"/>
                  <a:pt x="4868828" y="4430458"/>
                  <a:pt x="3071028" y="5190863"/>
                </a:cubicBezTo>
                <a:lnTo>
                  <a:pt x="3009164" y="5215255"/>
                </a:lnTo>
                <a:lnTo>
                  <a:pt x="0" y="5215255"/>
                </a:lnTo>
                <a:close/>
              </a:path>
            </a:pathLst>
          </a:custGeom>
        </p:spPr>
        <p:txBody>
          <a:bodyPr wrap="square" anchor="ctr">
            <a:noAutofit/>
          </a:bodyPr>
          <a:lstStyle>
            <a:lvl1pPr marL="0" indent="0" algn="ctr">
              <a:buNone/>
              <a:defRPr/>
            </a:lvl1pPr>
          </a:lstStyle>
          <a:p>
            <a:endParaRPr lang="es-MX" dirty="0"/>
          </a:p>
        </p:txBody>
      </p:sp>
    </p:spTree>
    <p:extLst>
      <p:ext uri="{BB962C8B-B14F-4D97-AF65-F5344CB8AC3E}">
        <p14:creationId xmlns:p14="http://schemas.microsoft.com/office/powerpoint/2010/main" val="214715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816CBED-4E7F-4240-9A32-F5C16CBCC711}"/>
              </a:ext>
            </a:extLst>
          </p:cNvPr>
          <p:cNvSpPr>
            <a:spLocks noGrp="1"/>
          </p:cNvSpPr>
          <p:nvPr>
            <p:ph type="pic" sz="quarter" idx="10" hasCustomPrompt="1"/>
          </p:nvPr>
        </p:nvSpPr>
        <p:spPr>
          <a:xfrm>
            <a:off x="0" y="-11976"/>
            <a:ext cx="24377650" cy="12652356"/>
          </a:xfrm>
          <a:custGeom>
            <a:avLst/>
            <a:gdLst>
              <a:gd name="connsiteX0" fmla="*/ 5033578 w 12192000"/>
              <a:gd name="connsiteY0" fmla="*/ 0 h 6326178"/>
              <a:gd name="connsiteX1" fmla="*/ 5645083 w 12192000"/>
              <a:gd name="connsiteY1" fmla="*/ 0 h 6326178"/>
              <a:gd name="connsiteX2" fmla="*/ 5645539 w 12192000"/>
              <a:gd name="connsiteY2" fmla="*/ 5988 h 6326178"/>
              <a:gd name="connsiteX3" fmla="*/ 12191999 w 12192000"/>
              <a:gd name="connsiteY3" fmla="*/ 5987 h 6326178"/>
              <a:gd name="connsiteX4" fmla="*/ 12192000 w 12192000"/>
              <a:gd name="connsiteY4" fmla="*/ 5217751 h 6326178"/>
              <a:gd name="connsiteX5" fmla="*/ 4589827 w 12192000"/>
              <a:gd name="connsiteY5" fmla="*/ 5217750 h 6326178"/>
              <a:gd name="connsiteX6" fmla="*/ 4724354 w 12192000"/>
              <a:gd name="connsiteY6" fmla="*/ 5054056 h 6326178"/>
              <a:gd name="connsiteX7" fmla="*/ 4932809 w 12192000"/>
              <a:gd name="connsiteY7" fmla="*/ 4774304 h 6326178"/>
              <a:gd name="connsiteX8" fmla="*/ 4856981 w 12192000"/>
              <a:gd name="connsiteY8" fmla="*/ 4350433 h 6326178"/>
              <a:gd name="connsiteX9" fmla="*/ 4475313 w 12192000"/>
              <a:gd name="connsiteY9" fmla="*/ 4375196 h 6326178"/>
              <a:gd name="connsiteX10" fmla="*/ 4445674 w 12192000"/>
              <a:gd name="connsiteY10" fmla="*/ 4409033 h 6326178"/>
              <a:gd name="connsiteX11" fmla="*/ 4364366 w 12192000"/>
              <a:gd name="connsiteY11" fmla="*/ 4525138 h 6326178"/>
              <a:gd name="connsiteX12" fmla="*/ 2433450 w 12192000"/>
              <a:gd name="connsiteY12" fmla="*/ 6282735 h 6326178"/>
              <a:gd name="connsiteX13" fmla="*/ 2015770 w 12192000"/>
              <a:gd name="connsiteY13" fmla="*/ 6178380 h 6326178"/>
              <a:gd name="connsiteX14" fmla="*/ 2119028 w 12192000"/>
              <a:gd name="connsiteY14" fmla="*/ 5763077 h 6326178"/>
              <a:gd name="connsiteX15" fmla="*/ 2815576 w 12192000"/>
              <a:gd name="connsiteY15" fmla="*/ 5272915 h 6326178"/>
              <a:gd name="connsiteX16" fmla="*/ 2878833 w 12192000"/>
              <a:gd name="connsiteY16" fmla="*/ 5217751 h 6326178"/>
              <a:gd name="connsiteX17" fmla="*/ 0 w 12192000"/>
              <a:gd name="connsiteY17" fmla="*/ 5217751 h 6326178"/>
              <a:gd name="connsiteX18" fmla="*/ 0 w 12192000"/>
              <a:gd name="connsiteY18" fmla="*/ 5987 h 6326178"/>
              <a:gd name="connsiteX19" fmla="*/ 5033990 w 12192000"/>
              <a:gd name="connsiteY19" fmla="*/ 5988 h 632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6326178">
                <a:moveTo>
                  <a:pt x="5033578" y="0"/>
                </a:moveTo>
                <a:lnTo>
                  <a:pt x="5645083" y="0"/>
                </a:lnTo>
                <a:lnTo>
                  <a:pt x="5645539" y="5988"/>
                </a:lnTo>
                <a:lnTo>
                  <a:pt x="12191999" y="5987"/>
                </a:lnTo>
                <a:lnTo>
                  <a:pt x="12192000" y="5217751"/>
                </a:lnTo>
                <a:lnTo>
                  <a:pt x="4589827" y="5217750"/>
                </a:lnTo>
                <a:lnTo>
                  <a:pt x="4724354" y="5054056"/>
                </a:lnTo>
                <a:cubicBezTo>
                  <a:pt x="4795845" y="4962727"/>
                  <a:pt x="4865354" y="4869463"/>
                  <a:pt x="4932809" y="4774304"/>
                </a:cubicBezTo>
                <a:cubicBezTo>
                  <a:pt x="5029588" y="4637784"/>
                  <a:pt x="4994133" y="4447657"/>
                  <a:pt x="4856981" y="4350433"/>
                </a:cubicBezTo>
                <a:cubicBezTo>
                  <a:pt x="4739584" y="4267213"/>
                  <a:pt x="4578566" y="4279392"/>
                  <a:pt x="4475313" y="4375196"/>
                </a:cubicBezTo>
                <a:lnTo>
                  <a:pt x="4445674" y="4409033"/>
                </a:lnTo>
                <a:lnTo>
                  <a:pt x="4364366" y="4525138"/>
                </a:lnTo>
                <a:cubicBezTo>
                  <a:pt x="3849904" y="5222719"/>
                  <a:pt x="3197963" y="5820161"/>
                  <a:pt x="2433450" y="6282735"/>
                </a:cubicBezTo>
                <a:cubicBezTo>
                  <a:pt x="2289615" y="6369763"/>
                  <a:pt x="2102376" y="6321518"/>
                  <a:pt x="2015770" y="6178380"/>
                </a:cubicBezTo>
                <a:cubicBezTo>
                  <a:pt x="1931045" y="6038352"/>
                  <a:pt x="1975192" y="5850106"/>
                  <a:pt x="2119028" y="5763077"/>
                </a:cubicBezTo>
                <a:cubicBezTo>
                  <a:pt x="2365707" y="5613822"/>
                  <a:pt x="2598040" y="5449828"/>
                  <a:pt x="2815576" y="5272915"/>
                </a:cubicBezTo>
                <a:lnTo>
                  <a:pt x="2878833" y="5217751"/>
                </a:lnTo>
                <a:lnTo>
                  <a:pt x="0" y="5217751"/>
                </a:lnTo>
                <a:lnTo>
                  <a:pt x="0" y="5987"/>
                </a:lnTo>
                <a:lnTo>
                  <a:pt x="5033990" y="5988"/>
                </a:lnTo>
                <a:close/>
              </a:path>
            </a:pathLst>
          </a:custGeom>
        </p:spPr>
        <p:txBody>
          <a:bodyPr wrap="square" anchor="ctr">
            <a:noAutofit/>
          </a:bodyPr>
          <a:lstStyle>
            <a:lvl1pPr marL="0" indent="0" algn="ctr">
              <a:buNone/>
              <a:defRPr/>
            </a:lvl1pPr>
          </a:lstStyle>
          <a:p>
            <a:r>
              <a:rPr lang="es-ES" dirty="0"/>
              <a:t>Add your picture</a:t>
            </a:r>
          </a:p>
          <a:p>
            <a:r>
              <a:rPr lang="es-ES" dirty="0"/>
              <a:t>here</a:t>
            </a:r>
            <a:endParaRPr lang="es-MX" dirty="0"/>
          </a:p>
        </p:txBody>
      </p:sp>
    </p:spTree>
    <p:extLst>
      <p:ext uri="{BB962C8B-B14F-4D97-AF65-F5344CB8AC3E}">
        <p14:creationId xmlns:p14="http://schemas.microsoft.com/office/powerpoint/2010/main" val="110225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Титульный слайд" userDrawn="1">
  <p:cSld name="Титульный слайд">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27099309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Lst>
  <p:hf hdr="0" ftr="0" dt="0"/>
  <p:txStyles>
    <p:titleStyle>
      <a:lvl1pPr algn="ctr" defTabSz="1828434" rtl="0" eaLnBrk="1" latinLnBrk="0" hangingPunct="1">
        <a:lnSpc>
          <a:spcPct val="90000"/>
        </a:lnSpc>
        <a:spcBef>
          <a:spcPct val="0"/>
        </a:spcBef>
        <a:buNone/>
        <a:defRPr lang="en-US" sz="8000" b="1" i="0" kern="1200" spc="-100" baseline="0">
          <a:solidFill>
            <a:schemeClr val="tx2"/>
          </a:solidFill>
          <a:latin typeface="Montserrat" panose="00000500000000000000" pitchFamily="2" charset="0"/>
          <a:ea typeface="Open Sans Light" panose="020B0306030504020204" pitchFamily="34" charset="0"/>
          <a:cs typeface="Poppins Light" pitchFamily="2" charset="77"/>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400" b="0" i="0" kern="1200" spc="-30" baseline="0" dirty="0" smtClean="0">
          <a:solidFill>
            <a:schemeClr val="tx1"/>
          </a:solidFill>
          <a:effectLst/>
          <a:latin typeface="Montserrat" panose="00000500000000000000" pitchFamily="2" charset="0"/>
          <a:ea typeface="Open Sans Light" panose="020B0306030504020204" pitchFamily="34" charset="0"/>
          <a:cs typeface="Open Sans"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3600" b="0" i="0" kern="1200" spc="-30" baseline="0" dirty="0" smtClean="0">
          <a:solidFill>
            <a:schemeClr val="tx1"/>
          </a:solidFill>
          <a:effectLst/>
          <a:latin typeface="Montserrat" panose="00000500000000000000" pitchFamily="2" charset="0"/>
          <a:ea typeface="Open Sans Light" panose="020B0306030504020204" pitchFamily="34" charset="0"/>
          <a:cs typeface="Open Sans"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200" b="0" i="0" kern="1200" spc="-30" baseline="0" dirty="0" smtClean="0">
          <a:solidFill>
            <a:schemeClr val="tx1"/>
          </a:solidFill>
          <a:effectLst/>
          <a:latin typeface="Montserrat" panose="00000500000000000000" pitchFamily="2" charset="0"/>
          <a:ea typeface="Open Sans Light" panose="020B0306030504020204" pitchFamily="34" charset="0"/>
          <a:cs typeface="Open Sans"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2800" b="0" i="0" kern="1200" spc="-30" baseline="0" dirty="0" smtClean="0">
          <a:solidFill>
            <a:schemeClr val="tx1"/>
          </a:solidFill>
          <a:effectLst/>
          <a:latin typeface="Montserrat" panose="00000500000000000000" pitchFamily="2" charset="0"/>
          <a:ea typeface="Open Sans Light" panose="020B0306030504020204" pitchFamily="34" charset="0"/>
          <a:cs typeface="Open Sans"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2800" b="0" i="0" kern="1200" spc="-30" baseline="0" dirty="0">
          <a:solidFill>
            <a:schemeClr val="tx1"/>
          </a:solidFill>
          <a:effectLst/>
          <a:latin typeface="Montserrat" panose="00000500000000000000" pitchFamily="2" charset="0"/>
          <a:ea typeface="Open Sans Light" panose="020B0306030504020204" pitchFamily="34" charset="0"/>
          <a:cs typeface="Open Sans"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9B62BAEE-2CA6-B21F-91DA-C910E3BD5DF2}"/>
              </a:ext>
            </a:extLst>
          </p:cNvPr>
          <p:cNvPicPr>
            <a:picLocks noGrp="1" noChangeAspect="1"/>
          </p:cNvPicPr>
          <p:nvPr/>
        </p:nvPicPr>
        <p:blipFill>
          <a:blip r:embed="rId2">
            <a:alphaModFix/>
            <a:extLst>
              <a:ext uri="{28A0092B-C50C-407E-A947-70E740481C1C}">
                <a14:useLocalDpi xmlns:a14="http://schemas.microsoft.com/office/drawing/2010/main" val="0"/>
              </a:ext>
            </a:extLst>
          </a:blip>
          <a:srcRect t="9273" b="9273"/>
          <a:stretch>
            <a:fillRect/>
          </a:stretch>
        </p:blipFill>
        <p:spPr>
          <a:xfrm>
            <a:off x="-4762" y="-22812"/>
            <a:ext cx="24387175" cy="13716000"/>
          </a:xfrm>
          <a:prstGeom prst="rect">
            <a:avLst/>
          </a:prstGeom>
          <a:gradFill>
            <a:gsLst>
              <a:gs pos="100000">
                <a:schemeClr val="accent1">
                  <a:satMod val="110000"/>
                  <a:lumMod val="100000"/>
                  <a:shade val="100000"/>
                  <a:alpha val="0"/>
                </a:schemeClr>
              </a:gs>
              <a:gs pos="100000">
                <a:schemeClr val="accent1">
                  <a:satMod val="110000"/>
                  <a:lumMod val="100000"/>
                  <a:shade val="100000"/>
                  <a:alpha val="4000"/>
                </a:schemeClr>
              </a:gs>
              <a:gs pos="100000">
                <a:schemeClr val="accent1">
                  <a:lumMod val="99000"/>
                  <a:satMod val="120000"/>
                  <a:shade val="78000"/>
                </a:schemeClr>
              </a:gs>
            </a:gsLst>
            <a:lin ang="5400000" scaled="0"/>
          </a:gradFill>
        </p:spPr>
      </p:pic>
      <p:sp>
        <p:nvSpPr>
          <p:cNvPr id="4" name="Freeform 3">
            <a:extLst>
              <a:ext uri="{FF2B5EF4-FFF2-40B4-BE49-F238E27FC236}">
                <a16:creationId xmlns:a16="http://schemas.microsoft.com/office/drawing/2014/main" id="{9E2A8533-D89E-CA74-8E41-073C527BFF37}"/>
              </a:ext>
            </a:extLst>
          </p:cNvPr>
          <p:cNvSpPr/>
          <p:nvPr/>
        </p:nvSpPr>
        <p:spPr>
          <a:xfrm>
            <a:off x="-49873" y="-32538"/>
            <a:ext cx="24432286" cy="13796625"/>
          </a:xfrm>
          <a:custGeom>
            <a:avLst/>
            <a:gdLst/>
            <a:ahLst/>
            <a:cxnLst>
              <a:cxn ang="3cd4">
                <a:pos x="hc" y="t"/>
              </a:cxn>
              <a:cxn ang="cd2">
                <a:pos x="l" y="vc"/>
              </a:cxn>
              <a:cxn ang="cd4">
                <a:pos x="hc" y="b"/>
              </a:cxn>
              <a:cxn ang="0">
                <a:pos x="r" y="vc"/>
              </a:cxn>
            </a:cxnLst>
            <a:rect l="l" t="t" r="r" b="b"/>
            <a:pathLst>
              <a:path w="12150" h="10841">
                <a:moveTo>
                  <a:pt x="12150" y="0"/>
                </a:moveTo>
                <a:lnTo>
                  <a:pt x="0" y="0"/>
                </a:lnTo>
                <a:lnTo>
                  <a:pt x="0" y="10841"/>
                </a:lnTo>
                <a:lnTo>
                  <a:pt x="12150" y="10841"/>
                </a:lnTo>
                <a:close/>
              </a:path>
            </a:pathLst>
          </a:custGeom>
          <a:solidFill>
            <a:schemeClr val="accent2">
              <a:alpha val="3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s-419" sz="1800" b="0" i="0" u="none" strike="noStrike" kern="1200" dirty="0">
              <a:ln>
                <a:noFill/>
              </a:ln>
              <a:latin typeface="Arial" pitchFamily="18"/>
              <a:ea typeface="Arial Unicode MS" pitchFamily="2"/>
              <a:cs typeface="Arial Unicode MS" pitchFamily="2"/>
            </a:endParaRPr>
          </a:p>
        </p:txBody>
      </p:sp>
      <p:sp>
        <p:nvSpPr>
          <p:cNvPr id="280" name="Freeform 279">
            <a:extLst>
              <a:ext uri="{FF2B5EF4-FFF2-40B4-BE49-F238E27FC236}">
                <a16:creationId xmlns:a16="http://schemas.microsoft.com/office/drawing/2014/main" id="{4AA17245-FF3A-E9FA-83FE-32A5137AF216}"/>
              </a:ext>
            </a:extLst>
          </p:cNvPr>
          <p:cNvSpPr/>
          <p:nvPr/>
        </p:nvSpPr>
        <p:spPr>
          <a:xfrm>
            <a:off x="17086037" y="3793519"/>
            <a:ext cx="1171044" cy="2345404"/>
          </a:xfrm>
          <a:custGeom>
            <a:avLst/>
            <a:gdLst/>
            <a:ahLst/>
            <a:cxnLst>
              <a:cxn ang="3cd4">
                <a:pos x="hc" y="t"/>
              </a:cxn>
              <a:cxn ang="cd2">
                <a:pos x="l" y="vc"/>
              </a:cxn>
              <a:cxn ang="cd4">
                <a:pos x="hc" y="b"/>
              </a:cxn>
              <a:cxn ang="0">
                <a:pos x="r" y="vc"/>
              </a:cxn>
            </a:cxnLst>
            <a:rect l="l" t="t" r="r" b="b"/>
            <a:pathLst>
              <a:path w="941" h="1883">
                <a:moveTo>
                  <a:pt x="941" y="0"/>
                </a:moveTo>
                <a:cubicBezTo>
                  <a:pt x="421" y="0"/>
                  <a:pt x="0" y="421"/>
                  <a:pt x="0" y="941"/>
                </a:cubicBezTo>
                <a:cubicBezTo>
                  <a:pt x="0" y="1461"/>
                  <a:pt x="421" y="1883"/>
                  <a:pt x="941" y="1883"/>
                </a:cubicBez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85" name="Freeform 284">
            <a:extLst>
              <a:ext uri="{FF2B5EF4-FFF2-40B4-BE49-F238E27FC236}">
                <a16:creationId xmlns:a16="http://schemas.microsoft.com/office/drawing/2014/main" id="{2412C818-D0AC-8D1C-0790-68A3183A0A77}"/>
              </a:ext>
            </a:extLst>
          </p:cNvPr>
          <p:cNvSpPr/>
          <p:nvPr/>
        </p:nvSpPr>
        <p:spPr>
          <a:xfrm>
            <a:off x="17086037" y="6958945"/>
            <a:ext cx="1171044" cy="2345404"/>
          </a:xfrm>
          <a:custGeom>
            <a:avLst/>
            <a:gdLst/>
            <a:ahLst/>
            <a:cxnLst>
              <a:cxn ang="3cd4">
                <a:pos x="hc" y="t"/>
              </a:cxn>
              <a:cxn ang="cd2">
                <a:pos x="l" y="vc"/>
              </a:cxn>
              <a:cxn ang="cd4">
                <a:pos x="hc" y="b"/>
              </a:cxn>
              <a:cxn ang="0">
                <a:pos x="r" y="vc"/>
              </a:cxn>
            </a:cxnLst>
            <a:rect l="l" t="t" r="r" b="b"/>
            <a:pathLst>
              <a:path w="941" h="1883">
                <a:moveTo>
                  <a:pt x="941" y="0"/>
                </a:moveTo>
                <a:cubicBezTo>
                  <a:pt x="421" y="0"/>
                  <a:pt x="0" y="422"/>
                  <a:pt x="0" y="942"/>
                </a:cubicBezTo>
                <a:cubicBezTo>
                  <a:pt x="0" y="1462"/>
                  <a:pt x="421" y="1883"/>
                  <a:pt x="941" y="1883"/>
                </a:cubicBez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551" name="Freeform 550">
            <a:extLst>
              <a:ext uri="{FF2B5EF4-FFF2-40B4-BE49-F238E27FC236}">
                <a16:creationId xmlns:a16="http://schemas.microsoft.com/office/drawing/2014/main" id="{E757A7E3-87D8-CED8-8C2B-EAF266C74F49}"/>
              </a:ext>
            </a:extLst>
          </p:cNvPr>
          <p:cNvSpPr/>
          <p:nvPr/>
        </p:nvSpPr>
        <p:spPr>
          <a:xfrm>
            <a:off x="17290347" y="7760270"/>
            <a:ext cx="761178" cy="743999"/>
          </a:xfrm>
          <a:custGeom>
            <a:avLst/>
            <a:gdLst>
              <a:gd name="connsiteX0" fmla="*/ 583320 w 761178"/>
              <a:gd name="connsiteY0" fmla="*/ 542448 h 743999"/>
              <a:gd name="connsiteX1" fmla="*/ 560934 w 761178"/>
              <a:gd name="connsiteY1" fmla="*/ 544936 h 743999"/>
              <a:gd name="connsiteX2" fmla="*/ 603220 w 761178"/>
              <a:gd name="connsiteY2" fmla="*/ 598434 h 743999"/>
              <a:gd name="connsiteX3" fmla="*/ 643022 w 761178"/>
              <a:gd name="connsiteY3" fmla="*/ 544936 h 743999"/>
              <a:gd name="connsiteX4" fmla="*/ 620634 w 761178"/>
              <a:gd name="connsiteY4" fmla="*/ 542448 h 743999"/>
              <a:gd name="connsiteX5" fmla="*/ 603580 w 761178"/>
              <a:gd name="connsiteY5" fmla="*/ 342586 h 743999"/>
              <a:gd name="connsiteX6" fmla="*/ 531824 w 761178"/>
              <a:gd name="connsiteY6" fmla="*/ 414372 h 743999"/>
              <a:gd name="connsiteX7" fmla="*/ 603580 w 761178"/>
              <a:gd name="connsiteY7" fmla="*/ 484920 h 743999"/>
              <a:gd name="connsiteX8" fmla="*/ 672864 w 761178"/>
              <a:gd name="connsiteY8" fmla="*/ 414372 h 743999"/>
              <a:gd name="connsiteX9" fmla="*/ 603580 w 761178"/>
              <a:gd name="connsiteY9" fmla="*/ 342586 h 743999"/>
              <a:gd name="connsiteX10" fmla="*/ 603580 w 761178"/>
              <a:gd name="connsiteY10" fmla="*/ 324020 h 743999"/>
              <a:gd name="connsiteX11" fmla="*/ 692660 w 761178"/>
              <a:gd name="connsiteY11" fmla="*/ 414372 h 743999"/>
              <a:gd name="connsiteX12" fmla="*/ 603580 w 761178"/>
              <a:gd name="connsiteY12" fmla="*/ 504723 h 743999"/>
              <a:gd name="connsiteX13" fmla="*/ 513264 w 761178"/>
              <a:gd name="connsiteY13" fmla="*/ 414372 h 743999"/>
              <a:gd name="connsiteX14" fmla="*/ 603580 w 761178"/>
              <a:gd name="connsiteY14" fmla="*/ 324020 h 743999"/>
              <a:gd name="connsiteX15" fmla="*/ 171638 w 761178"/>
              <a:gd name="connsiteY15" fmla="*/ 319746 h 743999"/>
              <a:gd name="connsiteX16" fmla="*/ 179100 w 761178"/>
              <a:gd name="connsiteY16" fmla="*/ 335920 h 743999"/>
              <a:gd name="connsiteX17" fmla="*/ 185318 w 761178"/>
              <a:gd name="connsiteY17" fmla="*/ 328455 h 743999"/>
              <a:gd name="connsiteX18" fmla="*/ 186562 w 761178"/>
              <a:gd name="connsiteY18" fmla="*/ 327210 h 743999"/>
              <a:gd name="connsiteX19" fmla="*/ 184074 w 761178"/>
              <a:gd name="connsiteY19" fmla="*/ 324722 h 743999"/>
              <a:gd name="connsiteX20" fmla="*/ 171638 w 761178"/>
              <a:gd name="connsiteY20" fmla="*/ 319746 h 743999"/>
              <a:gd name="connsiteX21" fmla="*/ 345008 w 761178"/>
              <a:gd name="connsiteY21" fmla="*/ 226814 h 743999"/>
              <a:gd name="connsiteX22" fmla="*/ 489662 w 761178"/>
              <a:gd name="connsiteY22" fmla="*/ 226814 h 743999"/>
              <a:gd name="connsiteX23" fmla="*/ 498316 w 761178"/>
              <a:gd name="connsiteY23" fmla="*/ 236161 h 743999"/>
              <a:gd name="connsiteX24" fmla="*/ 489662 w 761178"/>
              <a:gd name="connsiteY24" fmla="*/ 245507 h 743999"/>
              <a:gd name="connsiteX25" fmla="*/ 345008 w 761178"/>
              <a:gd name="connsiteY25" fmla="*/ 245507 h 743999"/>
              <a:gd name="connsiteX26" fmla="*/ 335116 w 761178"/>
              <a:gd name="connsiteY26" fmla="*/ 236161 h 743999"/>
              <a:gd name="connsiteX27" fmla="*/ 345008 w 761178"/>
              <a:gd name="connsiteY27" fmla="*/ 226814 h 743999"/>
              <a:gd name="connsiteX28" fmla="*/ 345008 w 761178"/>
              <a:gd name="connsiteY28" fmla="*/ 185688 h 743999"/>
              <a:gd name="connsiteX29" fmla="*/ 489662 w 761178"/>
              <a:gd name="connsiteY29" fmla="*/ 185688 h 743999"/>
              <a:gd name="connsiteX30" fmla="*/ 498316 w 761178"/>
              <a:gd name="connsiteY30" fmla="*/ 195034 h 743999"/>
              <a:gd name="connsiteX31" fmla="*/ 489662 w 761178"/>
              <a:gd name="connsiteY31" fmla="*/ 204381 h 743999"/>
              <a:gd name="connsiteX32" fmla="*/ 345008 w 761178"/>
              <a:gd name="connsiteY32" fmla="*/ 204381 h 743999"/>
              <a:gd name="connsiteX33" fmla="*/ 335116 w 761178"/>
              <a:gd name="connsiteY33" fmla="*/ 195034 h 743999"/>
              <a:gd name="connsiteX34" fmla="*/ 345008 w 761178"/>
              <a:gd name="connsiteY34" fmla="*/ 185688 h 743999"/>
              <a:gd name="connsiteX35" fmla="*/ 252140 w 761178"/>
              <a:gd name="connsiteY35" fmla="*/ 165490 h 743999"/>
              <a:gd name="connsiteX36" fmla="*/ 252140 w 761178"/>
              <a:gd name="connsiteY36" fmla="*/ 196266 h 743999"/>
              <a:gd name="connsiteX37" fmla="*/ 249680 w 761178"/>
              <a:gd name="connsiteY37" fmla="*/ 202421 h 743999"/>
              <a:gd name="connsiteX38" fmla="*/ 228764 w 761178"/>
              <a:gd name="connsiteY38" fmla="*/ 223349 h 743999"/>
              <a:gd name="connsiteX39" fmla="*/ 242298 w 761178"/>
              <a:gd name="connsiteY39" fmla="*/ 225811 h 743999"/>
              <a:gd name="connsiteX40" fmla="*/ 273058 w 761178"/>
              <a:gd name="connsiteY40" fmla="*/ 195035 h 743999"/>
              <a:gd name="connsiteX41" fmla="*/ 252140 w 761178"/>
              <a:gd name="connsiteY41" fmla="*/ 165490 h 743999"/>
              <a:gd name="connsiteX42" fmla="*/ 116912 w 761178"/>
              <a:gd name="connsiteY42" fmla="*/ 165471 h 743999"/>
              <a:gd name="connsiteX43" fmla="*/ 116912 w 761178"/>
              <a:gd name="connsiteY43" fmla="*/ 182889 h 743999"/>
              <a:gd name="connsiteX44" fmla="*/ 136812 w 761178"/>
              <a:gd name="connsiteY44" fmla="*/ 182889 h 743999"/>
              <a:gd name="connsiteX45" fmla="*/ 116912 w 761178"/>
              <a:gd name="connsiteY45" fmla="*/ 165471 h 743999"/>
              <a:gd name="connsiteX46" fmla="*/ 98256 w 761178"/>
              <a:gd name="connsiteY46" fmla="*/ 165471 h 743999"/>
              <a:gd name="connsiteX47" fmla="*/ 75868 w 761178"/>
              <a:gd name="connsiteY47" fmla="*/ 195331 h 743999"/>
              <a:gd name="connsiteX48" fmla="*/ 101988 w 761178"/>
              <a:gd name="connsiteY48" fmla="*/ 226434 h 743999"/>
              <a:gd name="connsiteX49" fmla="*/ 99500 w 761178"/>
              <a:gd name="connsiteY49" fmla="*/ 220214 h 743999"/>
              <a:gd name="connsiteX50" fmla="*/ 103230 w 761178"/>
              <a:gd name="connsiteY50" fmla="*/ 206528 h 743999"/>
              <a:gd name="connsiteX51" fmla="*/ 116912 w 761178"/>
              <a:gd name="connsiteY51" fmla="*/ 211504 h 743999"/>
              <a:gd name="connsiteX52" fmla="*/ 123130 w 761178"/>
              <a:gd name="connsiteY52" fmla="*/ 222702 h 743999"/>
              <a:gd name="connsiteX53" fmla="*/ 139300 w 761178"/>
              <a:gd name="connsiteY53" fmla="*/ 202795 h 743999"/>
              <a:gd name="connsiteX54" fmla="*/ 108206 w 761178"/>
              <a:gd name="connsiteY54" fmla="*/ 202795 h 743999"/>
              <a:gd name="connsiteX55" fmla="*/ 98256 w 761178"/>
              <a:gd name="connsiteY55" fmla="*/ 192842 h 743999"/>
              <a:gd name="connsiteX56" fmla="*/ 233684 w 761178"/>
              <a:gd name="connsiteY56" fmla="*/ 164259 h 743999"/>
              <a:gd name="connsiteX57" fmla="*/ 210308 w 761178"/>
              <a:gd name="connsiteY57" fmla="*/ 195035 h 743999"/>
              <a:gd name="connsiteX58" fmla="*/ 215228 w 761178"/>
              <a:gd name="connsiteY58" fmla="*/ 211039 h 743999"/>
              <a:gd name="connsiteX59" fmla="*/ 233684 w 761178"/>
              <a:gd name="connsiteY59" fmla="*/ 192573 h 743999"/>
              <a:gd name="connsiteX60" fmla="*/ 345008 w 761178"/>
              <a:gd name="connsiteY60" fmla="*/ 144563 h 743999"/>
              <a:gd name="connsiteX61" fmla="*/ 489662 w 761178"/>
              <a:gd name="connsiteY61" fmla="*/ 144563 h 743999"/>
              <a:gd name="connsiteX62" fmla="*/ 498316 w 761178"/>
              <a:gd name="connsiteY62" fmla="*/ 153909 h 743999"/>
              <a:gd name="connsiteX63" fmla="*/ 489662 w 761178"/>
              <a:gd name="connsiteY63" fmla="*/ 163256 h 743999"/>
              <a:gd name="connsiteX64" fmla="*/ 345008 w 761178"/>
              <a:gd name="connsiteY64" fmla="*/ 163256 h 743999"/>
              <a:gd name="connsiteX65" fmla="*/ 335116 w 761178"/>
              <a:gd name="connsiteY65" fmla="*/ 153909 h 743999"/>
              <a:gd name="connsiteX66" fmla="*/ 345008 w 761178"/>
              <a:gd name="connsiteY66" fmla="*/ 144563 h 743999"/>
              <a:gd name="connsiteX67" fmla="*/ 242298 w 761178"/>
              <a:gd name="connsiteY67" fmla="*/ 144563 h 743999"/>
              <a:gd name="connsiteX68" fmla="*/ 291514 w 761178"/>
              <a:gd name="connsiteY68" fmla="*/ 195035 h 743999"/>
              <a:gd name="connsiteX69" fmla="*/ 242298 w 761178"/>
              <a:gd name="connsiteY69" fmla="*/ 245508 h 743999"/>
              <a:gd name="connsiteX70" fmla="*/ 207846 w 761178"/>
              <a:gd name="connsiteY70" fmla="*/ 231967 h 743999"/>
              <a:gd name="connsiteX71" fmla="*/ 206616 w 761178"/>
              <a:gd name="connsiteY71" fmla="*/ 231967 h 743999"/>
              <a:gd name="connsiteX72" fmla="*/ 191852 w 761178"/>
              <a:gd name="connsiteY72" fmla="*/ 195035 h 743999"/>
              <a:gd name="connsiteX73" fmla="*/ 242298 w 761178"/>
              <a:gd name="connsiteY73" fmla="*/ 144563 h 743999"/>
              <a:gd name="connsiteX74" fmla="*/ 19900 w 761178"/>
              <a:gd name="connsiteY74" fmla="*/ 80869 h 743999"/>
              <a:gd name="connsiteX75" fmla="*/ 19900 w 761178"/>
              <a:gd name="connsiteY75" fmla="*/ 659397 h 743999"/>
              <a:gd name="connsiteX76" fmla="*/ 444020 w 761178"/>
              <a:gd name="connsiteY76" fmla="*/ 659397 h 743999"/>
              <a:gd name="connsiteX77" fmla="*/ 444020 w 761178"/>
              <a:gd name="connsiteY77" fmla="*/ 624561 h 743999"/>
              <a:gd name="connsiteX78" fmla="*/ 411682 w 761178"/>
              <a:gd name="connsiteY78" fmla="*/ 624561 h 743999"/>
              <a:gd name="connsiteX79" fmla="*/ 329594 w 761178"/>
              <a:gd name="connsiteY79" fmla="*/ 590969 h 743999"/>
              <a:gd name="connsiteX80" fmla="*/ 181588 w 761178"/>
              <a:gd name="connsiteY80" fmla="*/ 426742 h 743999"/>
              <a:gd name="connsiteX81" fmla="*/ 146762 w 761178"/>
              <a:gd name="connsiteY81" fmla="*/ 410568 h 743999"/>
              <a:gd name="connsiteX82" fmla="*/ 139300 w 761178"/>
              <a:gd name="connsiteY82" fmla="*/ 403103 h 743999"/>
              <a:gd name="connsiteX83" fmla="*/ 139300 w 761178"/>
              <a:gd name="connsiteY83" fmla="*/ 320990 h 743999"/>
              <a:gd name="connsiteX84" fmla="*/ 146762 w 761178"/>
              <a:gd name="connsiteY84" fmla="*/ 313525 h 743999"/>
              <a:gd name="connsiteX85" fmla="*/ 111938 w 761178"/>
              <a:gd name="connsiteY85" fmla="*/ 246341 h 743999"/>
              <a:gd name="connsiteX86" fmla="*/ 108206 w 761178"/>
              <a:gd name="connsiteY86" fmla="*/ 246341 h 743999"/>
              <a:gd name="connsiteX87" fmla="*/ 57212 w 761178"/>
              <a:gd name="connsiteY87" fmla="*/ 195331 h 743999"/>
              <a:gd name="connsiteX88" fmla="*/ 108206 w 761178"/>
              <a:gd name="connsiteY88" fmla="*/ 144321 h 743999"/>
              <a:gd name="connsiteX89" fmla="*/ 157956 w 761178"/>
              <a:gd name="connsiteY89" fmla="*/ 191598 h 743999"/>
              <a:gd name="connsiteX90" fmla="*/ 157956 w 761178"/>
              <a:gd name="connsiteY90" fmla="*/ 192842 h 743999"/>
              <a:gd name="connsiteX91" fmla="*/ 157956 w 761178"/>
              <a:gd name="connsiteY91" fmla="*/ 194086 h 743999"/>
              <a:gd name="connsiteX92" fmla="*/ 157956 w 761178"/>
              <a:gd name="connsiteY92" fmla="*/ 195331 h 743999"/>
              <a:gd name="connsiteX93" fmla="*/ 130594 w 761178"/>
              <a:gd name="connsiteY93" fmla="*/ 240120 h 743999"/>
              <a:gd name="connsiteX94" fmla="*/ 161688 w 761178"/>
              <a:gd name="connsiteY94" fmla="*/ 303572 h 743999"/>
              <a:gd name="connsiteX95" fmla="*/ 172882 w 761178"/>
              <a:gd name="connsiteY95" fmla="*/ 301083 h 743999"/>
              <a:gd name="connsiteX96" fmla="*/ 197756 w 761178"/>
              <a:gd name="connsiteY96" fmla="*/ 311037 h 743999"/>
              <a:gd name="connsiteX97" fmla="*/ 217656 w 761178"/>
              <a:gd name="connsiteY97" fmla="*/ 330943 h 743999"/>
              <a:gd name="connsiteX98" fmla="*/ 218900 w 761178"/>
              <a:gd name="connsiteY98" fmla="*/ 332187 h 743999"/>
              <a:gd name="connsiteX99" fmla="*/ 262432 w 761178"/>
              <a:gd name="connsiteY99" fmla="*/ 375732 h 743999"/>
              <a:gd name="connsiteX100" fmla="*/ 378100 w 761178"/>
              <a:gd name="connsiteY100" fmla="*/ 502635 h 743999"/>
              <a:gd name="connsiteX101" fmla="*/ 446508 w 761178"/>
              <a:gd name="connsiteY101" fmla="*/ 532494 h 743999"/>
              <a:gd name="connsiteX102" fmla="*/ 536058 w 761178"/>
              <a:gd name="connsiteY102" fmla="*/ 532494 h 743999"/>
              <a:gd name="connsiteX103" fmla="*/ 583320 w 761178"/>
              <a:gd name="connsiteY103" fmla="*/ 522541 h 743999"/>
              <a:gd name="connsiteX104" fmla="*/ 620634 w 761178"/>
              <a:gd name="connsiteY104" fmla="*/ 522541 h 743999"/>
              <a:gd name="connsiteX105" fmla="*/ 670384 w 761178"/>
              <a:gd name="connsiteY105" fmla="*/ 532494 h 743999"/>
              <a:gd name="connsiteX106" fmla="*/ 700234 w 761178"/>
              <a:gd name="connsiteY106" fmla="*/ 544936 h 743999"/>
              <a:gd name="connsiteX107" fmla="*/ 700234 w 761178"/>
              <a:gd name="connsiteY107" fmla="*/ 80869 h 743999"/>
              <a:gd name="connsiteX108" fmla="*/ 19900 w 761178"/>
              <a:gd name="connsiteY108" fmla="*/ 18662 h 743999"/>
              <a:gd name="connsiteX109" fmla="*/ 19900 w 761178"/>
              <a:gd name="connsiteY109" fmla="*/ 62207 h 743999"/>
              <a:gd name="connsiteX110" fmla="*/ 700234 w 761178"/>
              <a:gd name="connsiteY110" fmla="*/ 62207 h 743999"/>
              <a:gd name="connsiteX111" fmla="*/ 700234 w 761178"/>
              <a:gd name="connsiteY111" fmla="*/ 18662 h 743999"/>
              <a:gd name="connsiteX112" fmla="*/ 9950 w 761178"/>
              <a:gd name="connsiteY112" fmla="*/ 0 h 743999"/>
              <a:gd name="connsiteX113" fmla="*/ 710184 w 761178"/>
              <a:gd name="connsiteY113" fmla="*/ 0 h 743999"/>
              <a:gd name="connsiteX114" fmla="*/ 720134 w 761178"/>
              <a:gd name="connsiteY114" fmla="*/ 9953 h 743999"/>
              <a:gd name="connsiteX115" fmla="*/ 720134 w 761178"/>
              <a:gd name="connsiteY115" fmla="*/ 552401 h 743999"/>
              <a:gd name="connsiteX116" fmla="*/ 721378 w 761178"/>
              <a:gd name="connsiteY116" fmla="*/ 552401 h 743999"/>
              <a:gd name="connsiteX117" fmla="*/ 761178 w 761178"/>
              <a:gd name="connsiteY117" fmla="*/ 612120 h 743999"/>
              <a:gd name="connsiteX118" fmla="*/ 761178 w 761178"/>
              <a:gd name="connsiteY118" fmla="*/ 734046 h 743999"/>
              <a:gd name="connsiteX119" fmla="*/ 751228 w 761178"/>
              <a:gd name="connsiteY119" fmla="*/ 743999 h 743999"/>
              <a:gd name="connsiteX120" fmla="*/ 741278 w 761178"/>
              <a:gd name="connsiteY120" fmla="*/ 734046 h 743999"/>
              <a:gd name="connsiteX121" fmla="*/ 741278 w 761178"/>
              <a:gd name="connsiteY121" fmla="*/ 612120 h 743999"/>
              <a:gd name="connsiteX122" fmla="*/ 713916 w 761178"/>
              <a:gd name="connsiteY122" fmla="*/ 571063 h 743999"/>
              <a:gd name="connsiteX123" fmla="*/ 706452 w 761178"/>
              <a:gd name="connsiteY123" fmla="*/ 567331 h 743999"/>
              <a:gd name="connsiteX124" fmla="*/ 662922 w 761178"/>
              <a:gd name="connsiteY124" fmla="*/ 551157 h 743999"/>
              <a:gd name="connsiteX125" fmla="*/ 616902 w 761178"/>
              <a:gd name="connsiteY125" fmla="*/ 612120 h 743999"/>
              <a:gd name="connsiteX126" fmla="*/ 603220 w 761178"/>
              <a:gd name="connsiteY126" fmla="*/ 619585 h 743999"/>
              <a:gd name="connsiteX127" fmla="*/ 588296 w 761178"/>
              <a:gd name="connsiteY127" fmla="*/ 612120 h 743999"/>
              <a:gd name="connsiteX128" fmla="*/ 541034 w 761178"/>
              <a:gd name="connsiteY128" fmla="*/ 551157 h 743999"/>
              <a:gd name="connsiteX129" fmla="*/ 539790 w 761178"/>
              <a:gd name="connsiteY129" fmla="*/ 551157 h 743999"/>
              <a:gd name="connsiteX130" fmla="*/ 538546 w 761178"/>
              <a:gd name="connsiteY130" fmla="*/ 551157 h 743999"/>
              <a:gd name="connsiteX131" fmla="*/ 537302 w 761178"/>
              <a:gd name="connsiteY131" fmla="*/ 551157 h 743999"/>
              <a:gd name="connsiteX132" fmla="*/ 446508 w 761178"/>
              <a:gd name="connsiteY132" fmla="*/ 551157 h 743999"/>
              <a:gd name="connsiteX133" fmla="*/ 364420 w 761178"/>
              <a:gd name="connsiteY133" fmla="*/ 515076 h 743999"/>
              <a:gd name="connsiteX134" fmla="*/ 248750 w 761178"/>
              <a:gd name="connsiteY134" fmla="*/ 389418 h 743999"/>
              <a:gd name="connsiteX135" fmla="*/ 225118 w 761178"/>
              <a:gd name="connsiteY135" fmla="*/ 364535 h 743999"/>
              <a:gd name="connsiteX136" fmla="*/ 223876 w 761178"/>
              <a:gd name="connsiteY136" fmla="*/ 364535 h 743999"/>
              <a:gd name="connsiteX137" fmla="*/ 205218 w 761178"/>
              <a:gd name="connsiteY137" fmla="*/ 344629 h 743999"/>
              <a:gd name="connsiteX138" fmla="*/ 196512 w 761178"/>
              <a:gd name="connsiteY138" fmla="*/ 344629 h 743999"/>
              <a:gd name="connsiteX139" fmla="*/ 192782 w 761178"/>
              <a:gd name="connsiteY139" fmla="*/ 354582 h 743999"/>
              <a:gd name="connsiteX140" fmla="*/ 201488 w 761178"/>
              <a:gd name="connsiteY140" fmla="*/ 375732 h 743999"/>
              <a:gd name="connsiteX141" fmla="*/ 203976 w 761178"/>
              <a:gd name="connsiteY141" fmla="*/ 389418 h 743999"/>
              <a:gd name="connsiteX142" fmla="*/ 190294 w 761178"/>
              <a:gd name="connsiteY142" fmla="*/ 390662 h 743999"/>
              <a:gd name="connsiteX143" fmla="*/ 179100 w 761178"/>
              <a:gd name="connsiteY143" fmla="*/ 378220 h 743999"/>
              <a:gd name="connsiteX144" fmla="*/ 176612 w 761178"/>
              <a:gd name="connsiteY144" fmla="*/ 374488 h 743999"/>
              <a:gd name="connsiteX145" fmla="*/ 155468 w 761178"/>
              <a:gd name="connsiteY145" fmla="*/ 332187 h 743999"/>
              <a:gd name="connsiteX146" fmla="*/ 152982 w 761178"/>
              <a:gd name="connsiteY146" fmla="*/ 334675 h 743999"/>
              <a:gd name="connsiteX147" fmla="*/ 152982 w 761178"/>
              <a:gd name="connsiteY147" fmla="*/ 389418 h 743999"/>
              <a:gd name="connsiteX148" fmla="*/ 159200 w 761178"/>
              <a:gd name="connsiteY148" fmla="*/ 396883 h 743999"/>
              <a:gd name="connsiteX149" fmla="*/ 186562 w 761178"/>
              <a:gd name="connsiteY149" fmla="*/ 408080 h 743999"/>
              <a:gd name="connsiteX150" fmla="*/ 194026 w 761178"/>
              <a:gd name="connsiteY150" fmla="*/ 410568 h 743999"/>
              <a:gd name="connsiteX151" fmla="*/ 344520 w 761178"/>
              <a:gd name="connsiteY151" fmla="*/ 577284 h 743999"/>
              <a:gd name="connsiteX152" fmla="*/ 411682 w 761178"/>
              <a:gd name="connsiteY152" fmla="*/ 605899 h 743999"/>
              <a:gd name="connsiteX153" fmla="*/ 444020 w 761178"/>
              <a:gd name="connsiteY153" fmla="*/ 605899 h 743999"/>
              <a:gd name="connsiteX154" fmla="*/ 457702 w 761178"/>
              <a:gd name="connsiteY154" fmla="*/ 610876 h 743999"/>
              <a:gd name="connsiteX155" fmla="*/ 463920 w 761178"/>
              <a:gd name="connsiteY155" fmla="*/ 624561 h 743999"/>
              <a:gd name="connsiteX156" fmla="*/ 462676 w 761178"/>
              <a:gd name="connsiteY156" fmla="*/ 734046 h 743999"/>
              <a:gd name="connsiteX157" fmla="*/ 452726 w 761178"/>
              <a:gd name="connsiteY157" fmla="*/ 743999 h 743999"/>
              <a:gd name="connsiteX158" fmla="*/ 444020 w 761178"/>
              <a:gd name="connsiteY158" fmla="*/ 734046 h 743999"/>
              <a:gd name="connsiteX159" fmla="*/ 444020 w 761178"/>
              <a:gd name="connsiteY159" fmla="*/ 679303 h 743999"/>
              <a:gd name="connsiteX160" fmla="*/ 9950 w 761178"/>
              <a:gd name="connsiteY160" fmla="*/ 679303 h 743999"/>
              <a:gd name="connsiteX161" fmla="*/ 0 w 761178"/>
              <a:gd name="connsiteY161" fmla="*/ 669350 h 743999"/>
              <a:gd name="connsiteX162" fmla="*/ 0 w 761178"/>
              <a:gd name="connsiteY162" fmla="*/ 9953 h 743999"/>
              <a:gd name="connsiteX163" fmla="*/ 9950 w 761178"/>
              <a:gd name="connsiteY163" fmla="*/ 0 h 74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761178" h="743999">
                <a:moveTo>
                  <a:pt x="583320" y="542448"/>
                </a:moveTo>
                <a:cubicBezTo>
                  <a:pt x="575858" y="542448"/>
                  <a:pt x="568396" y="543692"/>
                  <a:pt x="560934" y="544936"/>
                </a:cubicBezTo>
                <a:lnTo>
                  <a:pt x="603220" y="598434"/>
                </a:lnTo>
                <a:lnTo>
                  <a:pt x="643022" y="544936"/>
                </a:lnTo>
                <a:cubicBezTo>
                  <a:pt x="635558" y="543692"/>
                  <a:pt x="629340" y="542448"/>
                  <a:pt x="620634" y="542448"/>
                </a:cubicBezTo>
                <a:close/>
                <a:moveTo>
                  <a:pt x="603580" y="342586"/>
                </a:moveTo>
                <a:cubicBezTo>
                  <a:pt x="563990" y="342586"/>
                  <a:pt x="531824" y="374766"/>
                  <a:pt x="531824" y="414372"/>
                </a:cubicBezTo>
                <a:cubicBezTo>
                  <a:pt x="531824" y="453978"/>
                  <a:pt x="563990" y="484920"/>
                  <a:pt x="603580" y="484920"/>
                </a:cubicBezTo>
                <a:cubicBezTo>
                  <a:pt x="641934" y="484920"/>
                  <a:pt x="672864" y="453978"/>
                  <a:pt x="672864" y="414372"/>
                </a:cubicBezTo>
                <a:cubicBezTo>
                  <a:pt x="672864" y="374766"/>
                  <a:pt x="641934" y="342586"/>
                  <a:pt x="603580" y="342586"/>
                </a:cubicBezTo>
                <a:close/>
                <a:moveTo>
                  <a:pt x="603580" y="324020"/>
                </a:moveTo>
                <a:cubicBezTo>
                  <a:pt x="651832" y="324020"/>
                  <a:pt x="692660" y="363626"/>
                  <a:pt x="692660" y="414372"/>
                </a:cubicBezTo>
                <a:cubicBezTo>
                  <a:pt x="692660" y="463879"/>
                  <a:pt x="651832" y="504723"/>
                  <a:pt x="603580" y="504723"/>
                </a:cubicBezTo>
                <a:cubicBezTo>
                  <a:pt x="552856" y="504723"/>
                  <a:pt x="513264" y="463879"/>
                  <a:pt x="513264" y="414372"/>
                </a:cubicBezTo>
                <a:cubicBezTo>
                  <a:pt x="513264" y="363626"/>
                  <a:pt x="552856" y="324020"/>
                  <a:pt x="603580" y="324020"/>
                </a:cubicBezTo>
                <a:close/>
                <a:moveTo>
                  <a:pt x="171638" y="319746"/>
                </a:moveTo>
                <a:lnTo>
                  <a:pt x="179100" y="335920"/>
                </a:lnTo>
                <a:cubicBezTo>
                  <a:pt x="180344" y="332187"/>
                  <a:pt x="182832" y="330943"/>
                  <a:pt x="185318" y="328455"/>
                </a:cubicBezTo>
                <a:cubicBezTo>
                  <a:pt x="185318" y="328455"/>
                  <a:pt x="185318" y="327210"/>
                  <a:pt x="186562" y="327210"/>
                </a:cubicBezTo>
                <a:lnTo>
                  <a:pt x="184074" y="324722"/>
                </a:lnTo>
                <a:cubicBezTo>
                  <a:pt x="181588" y="320990"/>
                  <a:pt x="176612" y="319746"/>
                  <a:pt x="171638" y="319746"/>
                </a:cubicBezTo>
                <a:close/>
                <a:moveTo>
                  <a:pt x="345008" y="226814"/>
                </a:moveTo>
                <a:lnTo>
                  <a:pt x="489662" y="226814"/>
                </a:lnTo>
                <a:cubicBezTo>
                  <a:pt x="494606" y="226814"/>
                  <a:pt x="498316" y="231487"/>
                  <a:pt x="498316" y="236161"/>
                </a:cubicBezTo>
                <a:cubicBezTo>
                  <a:pt x="498316" y="240834"/>
                  <a:pt x="494606" y="245507"/>
                  <a:pt x="489662" y="245507"/>
                </a:cubicBezTo>
                <a:lnTo>
                  <a:pt x="345008" y="245507"/>
                </a:lnTo>
                <a:cubicBezTo>
                  <a:pt x="340062" y="245507"/>
                  <a:pt x="335116" y="240834"/>
                  <a:pt x="335116" y="236161"/>
                </a:cubicBezTo>
                <a:cubicBezTo>
                  <a:pt x="335116" y="231487"/>
                  <a:pt x="340062" y="226814"/>
                  <a:pt x="345008" y="226814"/>
                </a:cubicBezTo>
                <a:close/>
                <a:moveTo>
                  <a:pt x="345008" y="185688"/>
                </a:moveTo>
                <a:lnTo>
                  <a:pt x="489662" y="185688"/>
                </a:lnTo>
                <a:cubicBezTo>
                  <a:pt x="494606" y="185688"/>
                  <a:pt x="498316" y="189193"/>
                  <a:pt x="498316" y="195034"/>
                </a:cubicBezTo>
                <a:cubicBezTo>
                  <a:pt x="498316" y="199708"/>
                  <a:pt x="494606" y="204381"/>
                  <a:pt x="489662" y="204381"/>
                </a:cubicBezTo>
                <a:lnTo>
                  <a:pt x="345008" y="204381"/>
                </a:lnTo>
                <a:cubicBezTo>
                  <a:pt x="340062" y="204381"/>
                  <a:pt x="335116" y="199708"/>
                  <a:pt x="335116" y="195034"/>
                </a:cubicBezTo>
                <a:cubicBezTo>
                  <a:pt x="335116" y="189193"/>
                  <a:pt x="340062" y="185688"/>
                  <a:pt x="345008" y="185688"/>
                </a:cubicBezTo>
                <a:close/>
                <a:moveTo>
                  <a:pt x="252140" y="165490"/>
                </a:moveTo>
                <a:lnTo>
                  <a:pt x="252140" y="196266"/>
                </a:lnTo>
                <a:cubicBezTo>
                  <a:pt x="252140" y="198728"/>
                  <a:pt x="252140" y="201190"/>
                  <a:pt x="249680" y="202421"/>
                </a:cubicBezTo>
                <a:lnTo>
                  <a:pt x="228764" y="223349"/>
                </a:lnTo>
                <a:cubicBezTo>
                  <a:pt x="232454" y="224580"/>
                  <a:pt x="237376" y="225811"/>
                  <a:pt x="242298" y="225811"/>
                </a:cubicBezTo>
                <a:cubicBezTo>
                  <a:pt x="259524" y="225811"/>
                  <a:pt x="273058" y="212270"/>
                  <a:pt x="273058" y="195035"/>
                </a:cubicBezTo>
                <a:cubicBezTo>
                  <a:pt x="273058" y="181494"/>
                  <a:pt x="264446" y="169183"/>
                  <a:pt x="252140" y="165490"/>
                </a:cubicBezTo>
                <a:close/>
                <a:moveTo>
                  <a:pt x="116912" y="165471"/>
                </a:moveTo>
                <a:lnTo>
                  <a:pt x="116912" y="182889"/>
                </a:lnTo>
                <a:lnTo>
                  <a:pt x="136812" y="182889"/>
                </a:lnTo>
                <a:cubicBezTo>
                  <a:pt x="134324" y="175424"/>
                  <a:pt x="126862" y="167959"/>
                  <a:pt x="116912" y="165471"/>
                </a:cubicBezTo>
                <a:close/>
                <a:moveTo>
                  <a:pt x="98256" y="165471"/>
                </a:moveTo>
                <a:cubicBezTo>
                  <a:pt x="85818" y="169204"/>
                  <a:pt x="75868" y="181645"/>
                  <a:pt x="75868" y="195331"/>
                </a:cubicBezTo>
                <a:cubicBezTo>
                  <a:pt x="75868" y="211504"/>
                  <a:pt x="88306" y="222702"/>
                  <a:pt x="101988" y="226434"/>
                </a:cubicBezTo>
                <a:lnTo>
                  <a:pt x="99500" y="220214"/>
                </a:lnTo>
                <a:cubicBezTo>
                  <a:pt x="97012" y="215237"/>
                  <a:pt x="99500" y="210260"/>
                  <a:pt x="103230" y="206528"/>
                </a:cubicBezTo>
                <a:cubicBezTo>
                  <a:pt x="108206" y="205284"/>
                  <a:pt x="114424" y="206528"/>
                  <a:pt x="116912" y="211504"/>
                </a:cubicBezTo>
                <a:lnTo>
                  <a:pt x="123130" y="222702"/>
                </a:lnTo>
                <a:cubicBezTo>
                  <a:pt x="130594" y="218969"/>
                  <a:pt x="136812" y="211504"/>
                  <a:pt x="139300" y="202795"/>
                </a:cubicBezTo>
                <a:lnTo>
                  <a:pt x="108206" y="202795"/>
                </a:lnTo>
                <a:cubicBezTo>
                  <a:pt x="103230" y="202795"/>
                  <a:pt x="98256" y="199063"/>
                  <a:pt x="98256" y="192842"/>
                </a:cubicBezTo>
                <a:close/>
                <a:moveTo>
                  <a:pt x="233684" y="164259"/>
                </a:moveTo>
                <a:cubicBezTo>
                  <a:pt x="220150" y="167952"/>
                  <a:pt x="210308" y="180263"/>
                  <a:pt x="210308" y="195035"/>
                </a:cubicBezTo>
                <a:cubicBezTo>
                  <a:pt x="210308" y="201190"/>
                  <a:pt x="211538" y="206115"/>
                  <a:pt x="215228" y="211039"/>
                </a:cubicBezTo>
                <a:lnTo>
                  <a:pt x="233684" y="192573"/>
                </a:lnTo>
                <a:close/>
                <a:moveTo>
                  <a:pt x="345008" y="144563"/>
                </a:moveTo>
                <a:lnTo>
                  <a:pt x="489662" y="144563"/>
                </a:lnTo>
                <a:cubicBezTo>
                  <a:pt x="494606" y="144563"/>
                  <a:pt x="498316" y="148068"/>
                  <a:pt x="498316" y="153909"/>
                </a:cubicBezTo>
                <a:cubicBezTo>
                  <a:pt x="498316" y="158583"/>
                  <a:pt x="494606" y="163256"/>
                  <a:pt x="489662" y="163256"/>
                </a:cubicBezTo>
                <a:lnTo>
                  <a:pt x="345008" y="163256"/>
                </a:lnTo>
                <a:cubicBezTo>
                  <a:pt x="340062" y="163256"/>
                  <a:pt x="335116" y="158583"/>
                  <a:pt x="335116" y="153909"/>
                </a:cubicBezTo>
                <a:cubicBezTo>
                  <a:pt x="335116" y="148068"/>
                  <a:pt x="340062" y="144563"/>
                  <a:pt x="345008" y="144563"/>
                </a:cubicBezTo>
                <a:close/>
                <a:moveTo>
                  <a:pt x="242298" y="144563"/>
                </a:moveTo>
                <a:cubicBezTo>
                  <a:pt x="269366" y="144563"/>
                  <a:pt x="291514" y="166721"/>
                  <a:pt x="291514" y="195035"/>
                </a:cubicBezTo>
                <a:cubicBezTo>
                  <a:pt x="291514" y="222118"/>
                  <a:pt x="269366" y="245508"/>
                  <a:pt x="242298" y="245508"/>
                </a:cubicBezTo>
                <a:cubicBezTo>
                  <a:pt x="228764" y="245508"/>
                  <a:pt x="217690" y="239353"/>
                  <a:pt x="207846" y="231967"/>
                </a:cubicBezTo>
                <a:lnTo>
                  <a:pt x="206616" y="231967"/>
                </a:lnTo>
                <a:cubicBezTo>
                  <a:pt x="198004" y="222118"/>
                  <a:pt x="191852" y="208577"/>
                  <a:pt x="191852" y="195035"/>
                </a:cubicBezTo>
                <a:cubicBezTo>
                  <a:pt x="191852" y="166721"/>
                  <a:pt x="213998" y="144563"/>
                  <a:pt x="242298" y="144563"/>
                </a:cubicBezTo>
                <a:close/>
                <a:moveTo>
                  <a:pt x="19900" y="80869"/>
                </a:moveTo>
                <a:lnTo>
                  <a:pt x="19900" y="659397"/>
                </a:lnTo>
                <a:lnTo>
                  <a:pt x="444020" y="659397"/>
                </a:lnTo>
                <a:lnTo>
                  <a:pt x="444020" y="624561"/>
                </a:lnTo>
                <a:lnTo>
                  <a:pt x="411682" y="624561"/>
                </a:lnTo>
                <a:cubicBezTo>
                  <a:pt x="380588" y="624561"/>
                  <a:pt x="350738" y="612120"/>
                  <a:pt x="329594" y="590969"/>
                </a:cubicBezTo>
                <a:lnTo>
                  <a:pt x="181588" y="426742"/>
                </a:lnTo>
                <a:cubicBezTo>
                  <a:pt x="167906" y="425498"/>
                  <a:pt x="155468" y="420521"/>
                  <a:pt x="146762" y="410568"/>
                </a:cubicBezTo>
                <a:lnTo>
                  <a:pt x="139300" y="403103"/>
                </a:lnTo>
                <a:cubicBezTo>
                  <a:pt x="115668" y="379465"/>
                  <a:pt x="115668" y="343384"/>
                  <a:pt x="139300" y="320990"/>
                </a:cubicBezTo>
                <a:lnTo>
                  <a:pt x="146762" y="313525"/>
                </a:lnTo>
                <a:lnTo>
                  <a:pt x="111938" y="246341"/>
                </a:lnTo>
                <a:cubicBezTo>
                  <a:pt x="110694" y="246341"/>
                  <a:pt x="109450" y="246341"/>
                  <a:pt x="108206" y="246341"/>
                </a:cubicBezTo>
                <a:cubicBezTo>
                  <a:pt x="79600" y="246341"/>
                  <a:pt x="57212" y="222702"/>
                  <a:pt x="57212" y="195331"/>
                </a:cubicBezTo>
                <a:cubicBezTo>
                  <a:pt x="57212" y="166715"/>
                  <a:pt x="79600" y="144321"/>
                  <a:pt x="108206" y="144321"/>
                </a:cubicBezTo>
                <a:cubicBezTo>
                  <a:pt x="134324" y="144321"/>
                  <a:pt x="156712" y="165471"/>
                  <a:pt x="157956" y="191598"/>
                </a:cubicBezTo>
                <a:lnTo>
                  <a:pt x="157956" y="192842"/>
                </a:lnTo>
                <a:cubicBezTo>
                  <a:pt x="157956" y="192842"/>
                  <a:pt x="157956" y="192842"/>
                  <a:pt x="157956" y="194086"/>
                </a:cubicBezTo>
                <a:lnTo>
                  <a:pt x="157956" y="195331"/>
                </a:lnTo>
                <a:cubicBezTo>
                  <a:pt x="157956" y="215237"/>
                  <a:pt x="148006" y="232655"/>
                  <a:pt x="130594" y="240120"/>
                </a:cubicBezTo>
                <a:lnTo>
                  <a:pt x="161688" y="303572"/>
                </a:lnTo>
                <a:cubicBezTo>
                  <a:pt x="165418" y="301083"/>
                  <a:pt x="169150" y="301083"/>
                  <a:pt x="172882" y="301083"/>
                </a:cubicBezTo>
                <a:cubicBezTo>
                  <a:pt x="182832" y="301083"/>
                  <a:pt x="191538" y="304816"/>
                  <a:pt x="197756" y="311037"/>
                </a:cubicBezTo>
                <a:lnTo>
                  <a:pt x="217656" y="330943"/>
                </a:lnTo>
                <a:cubicBezTo>
                  <a:pt x="218900" y="330943"/>
                  <a:pt x="218900" y="332187"/>
                  <a:pt x="218900" y="332187"/>
                </a:cubicBezTo>
                <a:lnTo>
                  <a:pt x="262432" y="375732"/>
                </a:lnTo>
                <a:lnTo>
                  <a:pt x="378100" y="502635"/>
                </a:lnTo>
                <a:cubicBezTo>
                  <a:pt x="395514" y="521297"/>
                  <a:pt x="420388" y="532494"/>
                  <a:pt x="446508" y="532494"/>
                </a:cubicBezTo>
                <a:lnTo>
                  <a:pt x="536058" y="532494"/>
                </a:lnTo>
                <a:cubicBezTo>
                  <a:pt x="550984" y="526274"/>
                  <a:pt x="567152" y="522541"/>
                  <a:pt x="583320" y="522541"/>
                </a:cubicBezTo>
                <a:lnTo>
                  <a:pt x="620634" y="522541"/>
                </a:lnTo>
                <a:cubicBezTo>
                  <a:pt x="638046" y="522541"/>
                  <a:pt x="655458" y="526274"/>
                  <a:pt x="670384" y="532494"/>
                </a:cubicBezTo>
                <a:lnTo>
                  <a:pt x="700234" y="544936"/>
                </a:lnTo>
                <a:lnTo>
                  <a:pt x="700234" y="80869"/>
                </a:lnTo>
                <a:close/>
                <a:moveTo>
                  <a:pt x="19900" y="18662"/>
                </a:moveTo>
                <a:lnTo>
                  <a:pt x="19900" y="62207"/>
                </a:lnTo>
                <a:lnTo>
                  <a:pt x="700234" y="62207"/>
                </a:lnTo>
                <a:lnTo>
                  <a:pt x="700234" y="18662"/>
                </a:lnTo>
                <a:close/>
                <a:moveTo>
                  <a:pt x="9950" y="0"/>
                </a:moveTo>
                <a:lnTo>
                  <a:pt x="710184" y="0"/>
                </a:lnTo>
                <a:cubicBezTo>
                  <a:pt x="716402" y="0"/>
                  <a:pt x="720134" y="3732"/>
                  <a:pt x="720134" y="9953"/>
                </a:cubicBezTo>
                <a:lnTo>
                  <a:pt x="720134" y="552401"/>
                </a:lnTo>
                <a:lnTo>
                  <a:pt x="721378" y="552401"/>
                </a:lnTo>
                <a:cubicBezTo>
                  <a:pt x="746252" y="562354"/>
                  <a:pt x="761178" y="585993"/>
                  <a:pt x="761178" y="612120"/>
                </a:cubicBezTo>
                <a:lnTo>
                  <a:pt x="761178" y="734046"/>
                </a:lnTo>
                <a:cubicBezTo>
                  <a:pt x="761178" y="740267"/>
                  <a:pt x="757446" y="743999"/>
                  <a:pt x="751228" y="743999"/>
                </a:cubicBezTo>
                <a:cubicBezTo>
                  <a:pt x="746252" y="743999"/>
                  <a:pt x="741278" y="740267"/>
                  <a:pt x="741278" y="734046"/>
                </a:cubicBezTo>
                <a:lnTo>
                  <a:pt x="741278" y="612120"/>
                </a:lnTo>
                <a:cubicBezTo>
                  <a:pt x="741278" y="593458"/>
                  <a:pt x="731328" y="577284"/>
                  <a:pt x="713916" y="571063"/>
                </a:cubicBezTo>
                <a:lnTo>
                  <a:pt x="706452" y="567331"/>
                </a:lnTo>
                <a:lnTo>
                  <a:pt x="662922" y="551157"/>
                </a:lnTo>
                <a:lnTo>
                  <a:pt x="616902" y="612120"/>
                </a:lnTo>
                <a:cubicBezTo>
                  <a:pt x="613172" y="617096"/>
                  <a:pt x="608196" y="619585"/>
                  <a:pt x="603220" y="619585"/>
                </a:cubicBezTo>
                <a:cubicBezTo>
                  <a:pt x="597002" y="619585"/>
                  <a:pt x="592028" y="617096"/>
                  <a:pt x="588296" y="612120"/>
                </a:cubicBezTo>
                <a:lnTo>
                  <a:pt x="541034" y="551157"/>
                </a:lnTo>
                <a:cubicBezTo>
                  <a:pt x="541034" y="551157"/>
                  <a:pt x="541034" y="551157"/>
                  <a:pt x="539790" y="551157"/>
                </a:cubicBezTo>
                <a:lnTo>
                  <a:pt x="538546" y="551157"/>
                </a:lnTo>
                <a:lnTo>
                  <a:pt x="537302" y="551157"/>
                </a:lnTo>
                <a:lnTo>
                  <a:pt x="446508" y="551157"/>
                </a:lnTo>
                <a:cubicBezTo>
                  <a:pt x="415414" y="551157"/>
                  <a:pt x="385564" y="538715"/>
                  <a:pt x="364420" y="515076"/>
                </a:cubicBezTo>
                <a:lnTo>
                  <a:pt x="248750" y="389418"/>
                </a:lnTo>
                <a:lnTo>
                  <a:pt x="225118" y="364535"/>
                </a:lnTo>
                <a:lnTo>
                  <a:pt x="223876" y="364535"/>
                </a:lnTo>
                <a:lnTo>
                  <a:pt x="205218" y="344629"/>
                </a:lnTo>
                <a:cubicBezTo>
                  <a:pt x="199000" y="340896"/>
                  <a:pt x="197756" y="342140"/>
                  <a:pt x="196512" y="344629"/>
                </a:cubicBezTo>
                <a:cubicBezTo>
                  <a:pt x="195268" y="344629"/>
                  <a:pt x="192782" y="348361"/>
                  <a:pt x="192782" y="354582"/>
                </a:cubicBezTo>
                <a:cubicBezTo>
                  <a:pt x="192782" y="363291"/>
                  <a:pt x="196512" y="372000"/>
                  <a:pt x="201488" y="375732"/>
                </a:cubicBezTo>
                <a:cubicBezTo>
                  <a:pt x="206462" y="379465"/>
                  <a:pt x="206462" y="384441"/>
                  <a:pt x="203976" y="389418"/>
                </a:cubicBezTo>
                <a:cubicBezTo>
                  <a:pt x="201488" y="393150"/>
                  <a:pt x="195268" y="394394"/>
                  <a:pt x="190294" y="390662"/>
                </a:cubicBezTo>
                <a:cubicBezTo>
                  <a:pt x="185318" y="388174"/>
                  <a:pt x="181588" y="383197"/>
                  <a:pt x="179100" y="378220"/>
                </a:cubicBezTo>
                <a:cubicBezTo>
                  <a:pt x="177856" y="376976"/>
                  <a:pt x="177856" y="375732"/>
                  <a:pt x="176612" y="374488"/>
                </a:cubicBezTo>
                <a:lnTo>
                  <a:pt x="155468" y="332187"/>
                </a:lnTo>
                <a:lnTo>
                  <a:pt x="152982" y="334675"/>
                </a:lnTo>
                <a:cubicBezTo>
                  <a:pt x="136812" y="349605"/>
                  <a:pt x="136812" y="374488"/>
                  <a:pt x="152982" y="389418"/>
                </a:cubicBezTo>
                <a:lnTo>
                  <a:pt x="159200" y="396883"/>
                </a:lnTo>
                <a:cubicBezTo>
                  <a:pt x="166662" y="403103"/>
                  <a:pt x="176612" y="408080"/>
                  <a:pt x="186562" y="408080"/>
                </a:cubicBezTo>
                <a:cubicBezTo>
                  <a:pt x="190294" y="408080"/>
                  <a:pt x="191538" y="409324"/>
                  <a:pt x="194026" y="410568"/>
                </a:cubicBezTo>
                <a:lnTo>
                  <a:pt x="344520" y="577284"/>
                </a:lnTo>
                <a:cubicBezTo>
                  <a:pt x="361932" y="595946"/>
                  <a:pt x="385564" y="605899"/>
                  <a:pt x="411682" y="605899"/>
                </a:cubicBezTo>
                <a:lnTo>
                  <a:pt x="444020" y="605899"/>
                </a:lnTo>
                <a:cubicBezTo>
                  <a:pt x="448996" y="605899"/>
                  <a:pt x="453970" y="608387"/>
                  <a:pt x="457702" y="610876"/>
                </a:cubicBezTo>
                <a:cubicBezTo>
                  <a:pt x="461432" y="614608"/>
                  <a:pt x="463920" y="619585"/>
                  <a:pt x="463920" y="624561"/>
                </a:cubicBezTo>
                <a:lnTo>
                  <a:pt x="462676" y="734046"/>
                </a:lnTo>
                <a:cubicBezTo>
                  <a:pt x="462676" y="740267"/>
                  <a:pt x="457702" y="743999"/>
                  <a:pt x="452726" y="743999"/>
                </a:cubicBezTo>
                <a:cubicBezTo>
                  <a:pt x="447752" y="743999"/>
                  <a:pt x="444020" y="740267"/>
                  <a:pt x="444020" y="734046"/>
                </a:cubicBezTo>
                <a:lnTo>
                  <a:pt x="444020" y="679303"/>
                </a:lnTo>
                <a:lnTo>
                  <a:pt x="9950" y="679303"/>
                </a:lnTo>
                <a:cubicBezTo>
                  <a:pt x="4974" y="679303"/>
                  <a:pt x="0" y="674327"/>
                  <a:pt x="0" y="669350"/>
                </a:cubicBezTo>
                <a:lnTo>
                  <a:pt x="0" y="9953"/>
                </a:lnTo>
                <a:cubicBezTo>
                  <a:pt x="0" y="3732"/>
                  <a:pt x="4974" y="0"/>
                  <a:pt x="9950" y="0"/>
                </a:cubicBezTo>
                <a:close/>
              </a:path>
            </a:pathLst>
          </a:custGeom>
          <a:solidFill>
            <a:schemeClr val="bg1"/>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92" name="Freeform 291">
            <a:extLst>
              <a:ext uri="{FF2B5EF4-FFF2-40B4-BE49-F238E27FC236}">
                <a16:creationId xmlns:a16="http://schemas.microsoft.com/office/drawing/2014/main" id="{F8BBC018-DEA2-6E32-309D-442F7EE7870E}"/>
              </a:ext>
            </a:extLst>
          </p:cNvPr>
          <p:cNvSpPr/>
          <p:nvPr/>
        </p:nvSpPr>
        <p:spPr>
          <a:xfrm>
            <a:off x="17086037" y="10126860"/>
            <a:ext cx="1171044" cy="2345404"/>
          </a:xfrm>
          <a:custGeom>
            <a:avLst/>
            <a:gdLst/>
            <a:ahLst/>
            <a:cxnLst>
              <a:cxn ang="3cd4">
                <a:pos x="hc" y="t"/>
              </a:cxn>
              <a:cxn ang="cd2">
                <a:pos x="l" y="vc"/>
              </a:cxn>
              <a:cxn ang="cd4">
                <a:pos x="hc" y="b"/>
              </a:cxn>
              <a:cxn ang="0">
                <a:pos x="r" y="vc"/>
              </a:cxn>
            </a:cxnLst>
            <a:rect l="l" t="t" r="r" b="b"/>
            <a:pathLst>
              <a:path w="941" h="1883">
                <a:moveTo>
                  <a:pt x="941" y="0"/>
                </a:moveTo>
                <a:cubicBezTo>
                  <a:pt x="421" y="0"/>
                  <a:pt x="0" y="422"/>
                  <a:pt x="0" y="942"/>
                </a:cubicBezTo>
                <a:cubicBezTo>
                  <a:pt x="0" y="1462"/>
                  <a:pt x="421" y="1883"/>
                  <a:pt x="941" y="1883"/>
                </a:cubicBez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552" name="Freeform 551">
            <a:extLst>
              <a:ext uri="{FF2B5EF4-FFF2-40B4-BE49-F238E27FC236}">
                <a16:creationId xmlns:a16="http://schemas.microsoft.com/office/drawing/2014/main" id="{DEDF2469-46FB-AFB4-6E9D-EF5DD989D9D8}"/>
              </a:ext>
            </a:extLst>
          </p:cNvPr>
          <p:cNvSpPr/>
          <p:nvPr/>
        </p:nvSpPr>
        <p:spPr>
          <a:xfrm>
            <a:off x="17338146" y="4598994"/>
            <a:ext cx="752598" cy="654271"/>
          </a:xfrm>
          <a:custGeom>
            <a:avLst/>
            <a:gdLst>
              <a:gd name="connsiteX0" fmla="*/ 197894 w 752598"/>
              <a:gd name="connsiteY0" fmla="*/ 549830 h 654271"/>
              <a:gd name="connsiteX1" fmla="*/ 136950 w 752598"/>
              <a:gd name="connsiteY1" fmla="*/ 625674 h 654271"/>
              <a:gd name="connsiteX2" fmla="*/ 125756 w 752598"/>
              <a:gd name="connsiteY2" fmla="*/ 635621 h 654271"/>
              <a:gd name="connsiteX3" fmla="*/ 197894 w 752598"/>
              <a:gd name="connsiteY3" fmla="*/ 635621 h 654271"/>
              <a:gd name="connsiteX4" fmla="*/ 237692 w 752598"/>
              <a:gd name="connsiteY4" fmla="*/ 413062 h 654271"/>
              <a:gd name="connsiteX5" fmla="*/ 240180 w 752598"/>
              <a:gd name="connsiteY5" fmla="*/ 477716 h 654271"/>
              <a:gd name="connsiteX6" fmla="*/ 228986 w 752598"/>
              <a:gd name="connsiteY6" fmla="*/ 508800 h 654271"/>
              <a:gd name="connsiteX7" fmla="*/ 205356 w 752598"/>
              <a:gd name="connsiteY7" fmla="*/ 539883 h 654271"/>
              <a:gd name="connsiteX8" fmla="*/ 207844 w 752598"/>
              <a:gd name="connsiteY8" fmla="*/ 539883 h 654271"/>
              <a:gd name="connsiteX9" fmla="*/ 311074 w 752598"/>
              <a:gd name="connsiteY9" fmla="*/ 539883 h 654271"/>
              <a:gd name="connsiteX10" fmla="*/ 303610 w 752598"/>
              <a:gd name="connsiteY10" fmla="*/ 524963 h 654271"/>
              <a:gd name="connsiteX11" fmla="*/ 271274 w 752598"/>
              <a:gd name="connsiteY11" fmla="*/ 418035 h 654271"/>
              <a:gd name="connsiteX12" fmla="*/ 160582 w 752598"/>
              <a:gd name="connsiteY12" fmla="*/ 394412 h 654271"/>
              <a:gd name="connsiteX13" fmla="*/ 163068 w 752598"/>
              <a:gd name="connsiteY13" fmla="*/ 465283 h 654271"/>
              <a:gd name="connsiteX14" fmla="*/ 160582 w 752598"/>
              <a:gd name="connsiteY14" fmla="*/ 471499 h 654271"/>
              <a:gd name="connsiteX15" fmla="*/ 77252 w 752598"/>
              <a:gd name="connsiteY15" fmla="*/ 577184 h 654271"/>
              <a:gd name="connsiteX16" fmla="*/ 71032 w 752598"/>
              <a:gd name="connsiteY16" fmla="*/ 599564 h 654271"/>
              <a:gd name="connsiteX17" fmla="*/ 80982 w 752598"/>
              <a:gd name="connsiteY17" fmla="*/ 618214 h 654271"/>
              <a:gd name="connsiteX18" fmla="*/ 99638 w 752598"/>
              <a:gd name="connsiteY18" fmla="*/ 624431 h 654271"/>
              <a:gd name="connsiteX19" fmla="*/ 122026 w 752598"/>
              <a:gd name="connsiteY19" fmla="*/ 613241 h 654271"/>
              <a:gd name="connsiteX20" fmla="*/ 214062 w 752598"/>
              <a:gd name="connsiteY20" fmla="*/ 496366 h 654271"/>
              <a:gd name="connsiteX21" fmla="*/ 220280 w 752598"/>
              <a:gd name="connsiteY21" fmla="*/ 477716 h 654271"/>
              <a:gd name="connsiteX22" fmla="*/ 219036 w 752598"/>
              <a:gd name="connsiteY22" fmla="*/ 409332 h 654271"/>
              <a:gd name="connsiteX23" fmla="*/ 180482 w 752598"/>
              <a:gd name="connsiteY23" fmla="*/ 403115 h 654271"/>
              <a:gd name="connsiteX24" fmla="*/ 160582 w 752598"/>
              <a:gd name="connsiteY24" fmla="*/ 394412 h 654271"/>
              <a:gd name="connsiteX25" fmla="*/ 251374 w 752598"/>
              <a:gd name="connsiteY25" fmla="*/ 179313 h 654271"/>
              <a:gd name="connsiteX26" fmla="*/ 251374 w 752598"/>
              <a:gd name="connsiteY26" fmla="*/ 181800 h 654271"/>
              <a:gd name="connsiteX27" fmla="*/ 251374 w 752598"/>
              <a:gd name="connsiteY27" fmla="*/ 201693 h 654271"/>
              <a:gd name="connsiteX28" fmla="*/ 247642 w 752598"/>
              <a:gd name="connsiteY28" fmla="*/ 230290 h 654271"/>
              <a:gd name="connsiteX29" fmla="*/ 236450 w 752598"/>
              <a:gd name="connsiteY29" fmla="*/ 255157 h 654271"/>
              <a:gd name="connsiteX30" fmla="*/ 226500 w 752598"/>
              <a:gd name="connsiteY30" fmla="*/ 266347 h 654271"/>
              <a:gd name="connsiteX31" fmla="*/ 225256 w 752598"/>
              <a:gd name="connsiteY31" fmla="*/ 267591 h 654271"/>
              <a:gd name="connsiteX32" fmla="*/ 222768 w 752598"/>
              <a:gd name="connsiteY32" fmla="*/ 296188 h 654271"/>
              <a:gd name="connsiteX33" fmla="*/ 224012 w 752598"/>
              <a:gd name="connsiteY33" fmla="*/ 297431 h 654271"/>
              <a:gd name="connsiteX34" fmla="*/ 225256 w 752598"/>
              <a:gd name="connsiteY34" fmla="*/ 297431 h 654271"/>
              <a:gd name="connsiteX35" fmla="*/ 252618 w 752598"/>
              <a:gd name="connsiteY35" fmla="*/ 297431 h 654271"/>
              <a:gd name="connsiteX36" fmla="*/ 255106 w 752598"/>
              <a:gd name="connsiteY36" fmla="*/ 296188 h 654271"/>
              <a:gd name="connsiteX37" fmla="*/ 268786 w 752598"/>
              <a:gd name="connsiteY37" fmla="*/ 265104 h 654271"/>
              <a:gd name="connsiteX38" fmla="*/ 270030 w 752598"/>
              <a:gd name="connsiteY38" fmla="*/ 230290 h 654271"/>
              <a:gd name="connsiteX39" fmla="*/ 262568 w 752598"/>
              <a:gd name="connsiteY39" fmla="*/ 200450 h 654271"/>
              <a:gd name="connsiteX40" fmla="*/ 255106 w 752598"/>
              <a:gd name="connsiteY40" fmla="*/ 180557 h 654271"/>
              <a:gd name="connsiteX41" fmla="*/ 252618 w 752598"/>
              <a:gd name="connsiteY41" fmla="*/ 179313 h 654271"/>
              <a:gd name="connsiteX42" fmla="*/ 251374 w 752598"/>
              <a:gd name="connsiteY42" fmla="*/ 179313 h 654271"/>
              <a:gd name="connsiteX43" fmla="*/ 399534 w 752598"/>
              <a:gd name="connsiteY43" fmla="*/ 157866 h 654271"/>
              <a:gd name="connsiteX44" fmla="*/ 378234 w 752598"/>
              <a:gd name="connsiteY44" fmla="*/ 161906 h 654271"/>
              <a:gd name="connsiteX45" fmla="*/ 293660 w 752598"/>
              <a:gd name="connsiteY45" fmla="*/ 220344 h 654271"/>
              <a:gd name="connsiteX46" fmla="*/ 287442 w 752598"/>
              <a:gd name="connsiteY46" fmla="*/ 221587 h 654271"/>
              <a:gd name="connsiteX47" fmla="*/ 288686 w 752598"/>
              <a:gd name="connsiteY47" fmla="*/ 229047 h 654271"/>
              <a:gd name="connsiteX48" fmla="*/ 287442 w 752598"/>
              <a:gd name="connsiteY48" fmla="*/ 268834 h 654271"/>
              <a:gd name="connsiteX49" fmla="*/ 279980 w 752598"/>
              <a:gd name="connsiteY49" fmla="*/ 291214 h 654271"/>
              <a:gd name="connsiteX50" fmla="*/ 298636 w 752598"/>
              <a:gd name="connsiteY50" fmla="*/ 287484 h 654271"/>
              <a:gd name="connsiteX51" fmla="*/ 410572 w 752598"/>
              <a:gd name="connsiteY51" fmla="*/ 210397 h 654271"/>
              <a:gd name="connsiteX52" fmla="*/ 418034 w 752598"/>
              <a:gd name="connsiteY52" fmla="*/ 170610 h 654271"/>
              <a:gd name="connsiteX53" fmla="*/ 399534 w 752598"/>
              <a:gd name="connsiteY53" fmla="*/ 157866 h 654271"/>
              <a:gd name="connsiteX54" fmla="*/ 221524 w 752598"/>
              <a:gd name="connsiteY54" fmla="*/ 143256 h 654271"/>
              <a:gd name="connsiteX55" fmla="*/ 238936 w 752598"/>
              <a:gd name="connsiteY55" fmla="*/ 165636 h 654271"/>
              <a:gd name="connsiteX56" fmla="*/ 245156 w 752598"/>
              <a:gd name="connsiteY56" fmla="*/ 161906 h 654271"/>
              <a:gd name="connsiteX57" fmla="*/ 247642 w 752598"/>
              <a:gd name="connsiteY57" fmla="*/ 160663 h 654271"/>
              <a:gd name="connsiteX58" fmla="*/ 245156 w 752598"/>
              <a:gd name="connsiteY58" fmla="*/ 156933 h 654271"/>
              <a:gd name="connsiteX59" fmla="*/ 221524 w 752598"/>
              <a:gd name="connsiteY59" fmla="*/ 143256 h 654271"/>
              <a:gd name="connsiteX60" fmla="*/ 189188 w 752598"/>
              <a:gd name="connsiteY60" fmla="*/ 137040 h 654271"/>
              <a:gd name="connsiteX61" fmla="*/ 180482 w 752598"/>
              <a:gd name="connsiteY61" fmla="*/ 138283 h 654271"/>
              <a:gd name="connsiteX62" fmla="*/ 77252 w 752598"/>
              <a:gd name="connsiteY62" fmla="*/ 183043 h 654271"/>
              <a:gd name="connsiteX63" fmla="*/ 61082 w 752598"/>
              <a:gd name="connsiteY63" fmla="*/ 200450 h 654271"/>
              <a:gd name="connsiteX64" fmla="*/ 20040 w 752598"/>
              <a:gd name="connsiteY64" fmla="*/ 323541 h 654271"/>
              <a:gd name="connsiteX65" fmla="*/ 38696 w 752598"/>
              <a:gd name="connsiteY65" fmla="*/ 360842 h 654271"/>
              <a:gd name="connsiteX66" fmla="*/ 47402 w 752598"/>
              <a:gd name="connsiteY66" fmla="*/ 362085 h 654271"/>
              <a:gd name="connsiteX67" fmla="*/ 74764 w 752598"/>
              <a:gd name="connsiteY67" fmla="*/ 342191 h 654271"/>
              <a:gd name="connsiteX68" fmla="*/ 110832 w 752598"/>
              <a:gd name="connsiteY68" fmla="*/ 235264 h 654271"/>
              <a:gd name="connsiteX69" fmla="*/ 115808 w 752598"/>
              <a:gd name="connsiteY69" fmla="*/ 229047 h 654271"/>
              <a:gd name="connsiteX70" fmla="*/ 202868 w 752598"/>
              <a:gd name="connsiteY70" fmla="*/ 192990 h 654271"/>
              <a:gd name="connsiteX71" fmla="*/ 215306 w 752598"/>
              <a:gd name="connsiteY71" fmla="*/ 196720 h 654271"/>
              <a:gd name="connsiteX72" fmla="*/ 210330 w 752598"/>
              <a:gd name="connsiteY72" fmla="*/ 210397 h 654271"/>
              <a:gd name="connsiteX73" fmla="*/ 163068 w 752598"/>
              <a:gd name="connsiteY73" fmla="*/ 230290 h 654271"/>
              <a:gd name="connsiteX74" fmla="*/ 159338 w 752598"/>
              <a:gd name="connsiteY74" fmla="*/ 354625 h 654271"/>
              <a:gd name="connsiteX75" fmla="*/ 182968 w 752598"/>
              <a:gd name="connsiteY75" fmla="*/ 384465 h 654271"/>
              <a:gd name="connsiteX76" fmla="*/ 279980 w 752598"/>
              <a:gd name="connsiteY76" fmla="*/ 400629 h 654271"/>
              <a:gd name="connsiteX77" fmla="*/ 287442 w 752598"/>
              <a:gd name="connsiteY77" fmla="*/ 406845 h 654271"/>
              <a:gd name="connsiteX78" fmla="*/ 322266 w 752598"/>
              <a:gd name="connsiteY78" fmla="*/ 518746 h 654271"/>
              <a:gd name="connsiteX79" fmla="*/ 348386 w 752598"/>
              <a:gd name="connsiteY79" fmla="*/ 539883 h 654271"/>
              <a:gd name="connsiteX80" fmla="*/ 352116 w 752598"/>
              <a:gd name="connsiteY80" fmla="*/ 539883 h 654271"/>
              <a:gd name="connsiteX81" fmla="*/ 358334 w 752598"/>
              <a:gd name="connsiteY81" fmla="*/ 538640 h 654271"/>
              <a:gd name="connsiteX82" fmla="*/ 375748 w 752598"/>
              <a:gd name="connsiteY82" fmla="*/ 523720 h 654271"/>
              <a:gd name="connsiteX83" fmla="*/ 378234 w 752598"/>
              <a:gd name="connsiteY83" fmla="*/ 502583 h 654271"/>
              <a:gd name="connsiteX84" fmla="*/ 337192 w 752598"/>
              <a:gd name="connsiteY84" fmla="*/ 367058 h 654271"/>
              <a:gd name="connsiteX85" fmla="*/ 313560 w 752598"/>
              <a:gd name="connsiteY85" fmla="*/ 348408 h 654271"/>
              <a:gd name="connsiteX86" fmla="*/ 226500 w 752598"/>
              <a:gd name="connsiteY86" fmla="*/ 332245 h 654271"/>
              <a:gd name="connsiteX87" fmla="*/ 220280 w 752598"/>
              <a:gd name="connsiteY87" fmla="*/ 328515 h 654271"/>
              <a:gd name="connsiteX88" fmla="*/ 217794 w 752598"/>
              <a:gd name="connsiteY88" fmla="*/ 321055 h 654271"/>
              <a:gd name="connsiteX89" fmla="*/ 219036 w 752598"/>
              <a:gd name="connsiteY89" fmla="*/ 316081 h 654271"/>
              <a:gd name="connsiteX90" fmla="*/ 209088 w 752598"/>
              <a:gd name="connsiteY90" fmla="*/ 311108 h 654271"/>
              <a:gd name="connsiteX91" fmla="*/ 204112 w 752598"/>
              <a:gd name="connsiteY91" fmla="*/ 294944 h 654271"/>
              <a:gd name="connsiteX92" fmla="*/ 205356 w 752598"/>
              <a:gd name="connsiteY92" fmla="*/ 266347 h 654271"/>
              <a:gd name="connsiteX93" fmla="*/ 214062 w 752598"/>
              <a:gd name="connsiteY93" fmla="*/ 250184 h 654271"/>
              <a:gd name="connsiteX94" fmla="*/ 221524 w 752598"/>
              <a:gd name="connsiteY94" fmla="*/ 243967 h 654271"/>
              <a:gd name="connsiteX95" fmla="*/ 228986 w 752598"/>
              <a:gd name="connsiteY95" fmla="*/ 225317 h 654271"/>
              <a:gd name="connsiteX96" fmla="*/ 231474 w 752598"/>
              <a:gd name="connsiteY96" fmla="*/ 201693 h 654271"/>
              <a:gd name="connsiteX97" fmla="*/ 231474 w 752598"/>
              <a:gd name="connsiteY97" fmla="*/ 184287 h 654271"/>
              <a:gd name="connsiteX98" fmla="*/ 196650 w 752598"/>
              <a:gd name="connsiteY98" fmla="*/ 137040 h 654271"/>
              <a:gd name="connsiteX99" fmla="*/ 194162 w 752598"/>
              <a:gd name="connsiteY99" fmla="*/ 137040 h 654271"/>
              <a:gd name="connsiteX100" fmla="*/ 187944 w 752598"/>
              <a:gd name="connsiteY100" fmla="*/ 117146 h 654271"/>
              <a:gd name="connsiteX101" fmla="*/ 194162 w 752598"/>
              <a:gd name="connsiteY101" fmla="*/ 117146 h 654271"/>
              <a:gd name="connsiteX102" fmla="*/ 261324 w 752598"/>
              <a:gd name="connsiteY102" fmla="*/ 144500 h 654271"/>
              <a:gd name="connsiteX103" fmla="*/ 268786 w 752598"/>
              <a:gd name="connsiteY103" fmla="*/ 168123 h 654271"/>
              <a:gd name="connsiteX104" fmla="*/ 272518 w 752598"/>
              <a:gd name="connsiteY104" fmla="*/ 171853 h 654271"/>
              <a:gd name="connsiteX105" fmla="*/ 278736 w 752598"/>
              <a:gd name="connsiteY105" fmla="*/ 186773 h 654271"/>
              <a:gd name="connsiteX106" fmla="*/ 278736 w 752598"/>
              <a:gd name="connsiteY106" fmla="*/ 188017 h 654271"/>
              <a:gd name="connsiteX107" fmla="*/ 289930 w 752598"/>
              <a:gd name="connsiteY107" fmla="*/ 200450 h 654271"/>
              <a:gd name="connsiteX108" fmla="*/ 367042 w 752598"/>
              <a:gd name="connsiteY108" fmla="*/ 145743 h 654271"/>
              <a:gd name="connsiteX109" fmla="*/ 434202 w 752598"/>
              <a:gd name="connsiteY109" fmla="*/ 159420 h 654271"/>
              <a:gd name="connsiteX110" fmla="*/ 421766 w 752598"/>
              <a:gd name="connsiteY110" fmla="*/ 226560 h 654271"/>
              <a:gd name="connsiteX111" fmla="*/ 309830 w 752598"/>
              <a:gd name="connsiteY111" fmla="*/ 302404 h 654271"/>
              <a:gd name="connsiteX112" fmla="*/ 282468 w 752598"/>
              <a:gd name="connsiteY112" fmla="*/ 311108 h 654271"/>
              <a:gd name="connsiteX113" fmla="*/ 268786 w 752598"/>
              <a:gd name="connsiteY113" fmla="*/ 308621 h 654271"/>
              <a:gd name="connsiteX114" fmla="*/ 255106 w 752598"/>
              <a:gd name="connsiteY114" fmla="*/ 316081 h 654271"/>
              <a:gd name="connsiteX115" fmla="*/ 245156 w 752598"/>
              <a:gd name="connsiteY115" fmla="*/ 316081 h 654271"/>
              <a:gd name="connsiteX116" fmla="*/ 317292 w 752598"/>
              <a:gd name="connsiteY116" fmla="*/ 328515 h 654271"/>
              <a:gd name="connsiteX117" fmla="*/ 355848 w 752598"/>
              <a:gd name="connsiteY117" fmla="*/ 362085 h 654271"/>
              <a:gd name="connsiteX118" fmla="*/ 395646 w 752598"/>
              <a:gd name="connsiteY118" fmla="*/ 496366 h 654271"/>
              <a:gd name="connsiteX119" fmla="*/ 391916 w 752598"/>
              <a:gd name="connsiteY119" fmla="*/ 533667 h 654271"/>
              <a:gd name="connsiteX120" fmla="*/ 388184 w 752598"/>
              <a:gd name="connsiteY120" fmla="*/ 539883 h 654271"/>
              <a:gd name="connsiteX121" fmla="*/ 404352 w 752598"/>
              <a:gd name="connsiteY121" fmla="*/ 539883 h 654271"/>
              <a:gd name="connsiteX122" fmla="*/ 404352 w 752598"/>
              <a:gd name="connsiteY122" fmla="*/ 467769 h 654271"/>
              <a:gd name="connsiteX123" fmla="*/ 414302 w 752598"/>
              <a:gd name="connsiteY123" fmla="*/ 457822 h 654271"/>
              <a:gd name="connsiteX124" fmla="*/ 589670 w 752598"/>
              <a:gd name="connsiteY124" fmla="*/ 457822 h 654271"/>
              <a:gd name="connsiteX125" fmla="*/ 589670 w 752598"/>
              <a:gd name="connsiteY125" fmla="*/ 384465 h 654271"/>
              <a:gd name="connsiteX126" fmla="*/ 598376 w 752598"/>
              <a:gd name="connsiteY126" fmla="*/ 374518 h 654271"/>
              <a:gd name="connsiteX127" fmla="*/ 732698 w 752598"/>
              <a:gd name="connsiteY127" fmla="*/ 374518 h 654271"/>
              <a:gd name="connsiteX128" fmla="*/ 732698 w 752598"/>
              <a:gd name="connsiteY128" fmla="*/ 261374 h 654271"/>
              <a:gd name="connsiteX129" fmla="*/ 742648 w 752598"/>
              <a:gd name="connsiteY129" fmla="*/ 251427 h 654271"/>
              <a:gd name="connsiteX130" fmla="*/ 752598 w 752598"/>
              <a:gd name="connsiteY130" fmla="*/ 261374 h 654271"/>
              <a:gd name="connsiteX131" fmla="*/ 752598 w 752598"/>
              <a:gd name="connsiteY131" fmla="*/ 384465 h 654271"/>
              <a:gd name="connsiteX132" fmla="*/ 742648 w 752598"/>
              <a:gd name="connsiteY132" fmla="*/ 394412 h 654271"/>
              <a:gd name="connsiteX133" fmla="*/ 608326 w 752598"/>
              <a:gd name="connsiteY133" fmla="*/ 394412 h 654271"/>
              <a:gd name="connsiteX134" fmla="*/ 608326 w 752598"/>
              <a:gd name="connsiteY134" fmla="*/ 467769 h 654271"/>
              <a:gd name="connsiteX135" fmla="*/ 598376 w 752598"/>
              <a:gd name="connsiteY135" fmla="*/ 476473 h 654271"/>
              <a:gd name="connsiteX136" fmla="*/ 423008 w 752598"/>
              <a:gd name="connsiteY136" fmla="*/ 476473 h 654271"/>
              <a:gd name="connsiteX137" fmla="*/ 423008 w 752598"/>
              <a:gd name="connsiteY137" fmla="*/ 549830 h 654271"/>
              <a:gd name="connsiteX138" fmla="*/ 414302 w 752598"/>
              <a:gd name="connsiteY138" fmla="*/ 559777 h 654271"/>
              <a:gd name="connsiteX139" fmla="*/ 352116 w 752598"/>
              <a:gd name="connsiteY139" fmla="*/ 559777 h 654271"/>
              <a:gd name="connsiteX140" fmla="*/ 349628 w 752598"/>
              <a:gd name="connsiteY140" fmla="*/ 559777 h 654271"/>
              <a:gd name="connsiteX141" fmla="*/ 348386 w 752598"/>
              <a:gd name="connsiteY141" fmla="*/ 559777 h 654271"/>
              <a:gd name="connsiteX142" fmla="*/ 216550 w 752598"/>
              <a:gd name="connsiteY142" fmla="*/ 559777 h 654271"/>
              <a:gd name="connsiteX143" fmla="*/ 216550 w 752598"/>
              <a:gd name="connsiteY143" fmla="*/ 645568 h 654271"/>
              <a:gd name="connsiteX144" fmla="*/ 207844 w 752598"/>
              <a:gd name="connsiteY144" fmla="*/ 654271 h 654271"/>
              <a:gd name="connsiteX145" fmla="*/ 42426 w 752598"/>
              <a:gd name="connsiteY145" fmla="*/ 654271 h 654271"/>
              <a:gd name="connsiteX146" fmla="*/ 32478 w 752598"/>
              <a:gd name="connsiteY146" fmla="*/ 645568 h 654271"/>
              <a:gd name="connsiteX147" fmla="*/ 42426 w 752598"/>
              <a:gd name="connsiteY147" fmla="*/ 635621 h 654271"/>
              <a:gd name="connsiteX148" fmla="*/ 72276 w 752598"/>
              <a:gd name="connsiteY148" fmla="*/ 635621 h 654271"/>
              <a:gd name="connsiteX149" fmla="*/ 69790 w 752598"/>
              <a:gd name="connsiteY149" fmla="*/ 633134 h 654271"/>
              <a:gd name="connsiteX150" fmla="*/ 51134 w 752598"/>
              <a:gd name="connsiteY150" fmla="*/ 600807 h 654271"/>
              <a:gd name="connsiteX151" fmla="*/ 61082 w 752598"/>
              <a:gd name="connsiteY151" fmla="*/ 565994 h 654271"/>
              <a:gd name="connsiteX152" fmla="*/ 143170 w 752598"/>
              <a:gd name="connsiteY152" fmla="*/ 462796 h 654271"/>
              <a:gd name="connsiteX153" fmla="*/ 139438 w 752598"/>
              <a:gd name="connsiteY153" fmla="*/ 357112 h 654271"/>
              <a:gd name="connsiteX154" fmla="*/ 139438 w 752598"/>
              <a:gd name="connsiteY154" fmla="*/ 355868 h 654271"/>
              <a:gd name="connsiteX155" fmla="*/ 139438 w 752598"/>
              <a:gd name="connsiteY155" fmla="*/ 353382 h 654271"/>
              <a:gd name="connsiteX156" fmla="*/ 143170 w 752598"/>
              <a:gd name="connsiteY156" fmla="*/ 238994 h 654271"/>
              <a:gd name="connsiteX157" fmla="*/ 128244 w 752598"/>
              <a:gd name="connsiteY157" fmla="*/ 245211 h 654271"/>
              <a:gd name="connsiteX158" fmla="*/ 93420 w 752598"/>
              <a:gd name="connsiteY158" fmla="*/ 348408 h 654271"/>
              <a:gd name="connsiteX159" fmla="*/ 47402 w 752598"/>
              <a:gd name="connsiteY159" fmla="*/ 380735 h 654271"/>
              <a:gd name="connsiteX160" fmla="*/ 32478 w 752598"/>
              <a:gd name="connsiteY160" fmla="*/ 379492 h 654271"/>
              <a:gd name="connsiteX161" fmla="*/ 2628 w 752598"/>
              <a:gd name="connsiteY161" fmla="*/ 317325 h 654271"/>
              <a:gd name="connsiteX162" fmla="*/ 43670 w 752598"/>
              <a:gd name="connsiteY162" fmla="*/ 194233 h 654271"/>
              <a:gd name="connsiteX163" fmla="*/ 69790 w 752598"/>
              <a:gd name="connsiteY163" fmla="*/ 164393 h 654271"/>
              <a:gd name="connsiteX164" fmla="*/ 173018 w 752598"/>
              <a:gd name="connsiteY164" fmla="*/ 120876 h 654271"/>
              <a:gd name="connsiteX165" fmla="*/ 187944 w 752598"/>
              <a:gd name="connsiteY165" fmla="*/ 117146 h 654271"/>
              <a:gd name="connsiteX166" fmla="*/ 205066 w 752598"/>
              <a:gd name="connsiteY166" fmla="*/ 18481 h 654271"/>
              <a:gd name="connsiteX167" fmla="*/ 169344 w 752598"/>
              <a:gd name="connsiteY167" fmla="*/ 54211 h 654271"/>
              <a:gd name="connsiteX168" fmla="*/ 205066 w 752598"/>
              <a:gd name="connsiteY168" fmla="*/ 89941 h 654271"/>
              <a:gd name="connsiteX169" fmla="*/ 240788 w 752598"/>
              <a:gd name="connsiteY169" fmla="*/ 54211 h 654271"/>
              <a:gd name="connsiteX170" fmla="*/ 205066 w 752598"/>
              <a:gd name="connsiteY170" fmla="*/ 18481 h 654271"/>
              <a:gd name="connsiteX171" fmla="*/ 205066 w 752598"/>
              <a:gd name="connsiteY171" fmla="*/ 0 h 654271"/>
              <a:gd name="connsiteX172" fmla="*/ 259266 w 752598"/>
              <a:gd name="connsiteY172" fmla="*/ 54211 h 654271"/>
              <a:gd name="connsiteX173" fmla="*/ 205066 w 752598"/>
              <a:gd name="connsiteY173" fmla="*/ 108422 h 654271"/>
              <a:gd name="connsiteX174" fmla="*/ 149634 w 752598"/>
              <a:gd name="connsiteY174" fmla="*/ 54211 h 654271"/>
              <a:gd name="connsiteX175" fmla="*/ 205066 w 752598"/>
              <a:gd name="connsiteY175" fmla="*/ 0 h 6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752598" h="654271">
                <a:moveTo>
                  <a:pt x="197894" y="549830"/>
                </a:moveTo>
                <a:lnTo>
                  <a:pt x="136950" y="625674"/>
                </a:lnTo>
                <a:cubicBezTo>
                  <a:pt x="134464" y="629404"/>
                  <a:pt x="130732" y="631891"/>
                  <a:pt x="125756" y="635621"/>
                </a:cubicBezTo>
                <a:lnTo>
                  <a:pt x="197894" y="635621"/>
                </a:lnTo>
                <a:close/>
                <a:moveTo>
                  <a:pt x="237692" y="413062"/>
                </a:moveTo>
                <a:lnTo>
                  <a:pt x="240180" y="477716"/>
                </a:lnTo>
                <a:cubicBezTo>
                  <a:pt x="240180" y="488906"/>
                  <a:pt x="236450" y="500096"/>
                  <a:pt x="228986" y="508800"/>
                </a:cubicBezTo>
                <a:lnTo>
                  <a:pt x="205356" y="539883"/>
                </a:lnTo>
                <a:cubicBezTo>
                  <a:pt x="206600" y="539883"/>
                  <a:pt x="206600" y="539883"/>
                  <a:pt x="207844" y="539883"/>
                </a:cubicBezTo>
                <a:lnTo>
                  <a:pt x="311074" y="539883"/>
                </a:lnTo>
                <a:cubicBezTo>
                  <a:pt x="307342" y="534910"/>
                  <a:pt x="306098" y="529936"/>
                  <a:pt x="303610" y="524963"/>
                </a:cubicBezTo>
                <a:lnTo>
                  <a:pt x="271274" y="418035"/>
                </a:lnTo>
                <a:close/>
                <a:moveTo>
                  <a:pt x="160582" y="394412"/>
                </a:moveTo>
                <a:lnTo>
                  <a:pt x="163068" y="465283"/>
                </a:lnTo>
                <a:cubicBezTo>
                  <a:pt x="163068" y="467769"/>
                  <a:pt x="161826" y="470256"/>
                  <a:pt x="160582" y="471499"/>
                </a:cubicBezTo>
                <a:lnTo>
                  <a:pt x="77252" y="577184"/>
                </a:lnTo>
                <a:cubicBezTo>
                  <a:pt x="71032" y="583400"/>
                  <a:pt x="69790" y="590860"/>
                  <a:pt x="71032" y="599564"/>
                </a:cubicBezTo>
                <a:cubicBezTo>
                  <a:pt x="71032" y="607024"/>
                  <a:pt x="74764" y="613241"/>
                  <a:pt x="80982" y="618214"/>
                </a:cubicBezTo>
                <a:cubicBezTo>
                  <a:pt x="87202" y="621944"/>
                  <a:pt x="92176" y="624431"/>
                  <a:pt x="99638" y="624431"/>
                </a:cubicBezTo>
                <a:cubicBezTo>
                  <a:pt x="108344" y="624431"/>
                  <a:pt x="115808" y="620701"/>
                  <a:pt x="122026" y="613241"/>
                </a:cubicBezTo>
                <a:lnTo>
                  <a:pt x="214062" y="496366"/>
                </a:lnTo>
                <a:cubicBezTo>
                  <a:pt x="219036" y="491393"/>
                  <a:pt x="221524" y="485176"/>
                  <a:pt x="220280" y="477716"/>
                </a:cubicBezTo>
                <a:lnTo>
                  <a:pt x="219036" y="409332"/>
                </a:lnTo>
                <a:lnTo>
                  <a:pt x="180482" y="403115"/>
                </a:lnTo>
                <a:cubicBezTo>
                  <a:pt x="173018" y="401872"/>
                  <a:pt x="165556" y="399385"/>
                  <a:pt x="160582" y="394412"/>
                </a:cubicBezTo>
                <a:close/>
                <a:moveTo>
                  <a:pt x="251374" y="179313"/>
                </a:moveTo>
                <a:cubicBezTo>
                  <a:pt x="251374" y="179313"/>
                  <a:pt x="251374" y="180557"/>
                  <a:pt x="251374" y="181800"/>
                </a:cubicBezTo>
                <a:cubicBezTo>
                  <a:pt x="251374" y="188017"/>
                  <a:pt x="251374" y="195477"/>
                  <a:pt x="251374" y="201693"/>
                </a:cubicBezTo>
                <a:cubicBezTo>
                  <a:pt x="251374" y="212884"/>
                  <a:pt x="250130" y="222830"/>
                  <a:pt x="247642" y="230290"/>
                </a:cubicBezTo>
                <a:cubicBezTo>
                  <a:pt x="245156" y="240237"/>
                  <a:pt x="241424" y="248941"/>
                  <a:pt x="236450" y="255157"/>
                </a:cubicBezTo>
                <a:cubicBezTo>
                  <a:pt x="233962" y="260131"/>
                  <a:pt x="228986" y="262617"/>
                  <a:pt x="226500" y="266347"/>
                </a:cubicBezTo>
                <a:cubicBezTo>
                  <a:pt x="225256" y="266347"/>
                  <a:pt x="225256" y="266347"/>
                  <a:pt x="225256" y="267591"/>
                </a:cubicBezTo>
                <a:lnTo>
                  <a:pt x="222768" y="296188"/>
                </a:lnTo>
                <a:cubicBezTo>
                  <a:pt x="222768" y="297431"/>
                  <a:pt x="222768" y="297431"/>
                  <a:pt x="224012" y="297431"/>
                </a:cubicBezTo>
                <a:cubicBezTo>
                  <a:pt x="224012" y="297431"/>
                  <a:pt x="224012" y="298674"/>
                  <a:pt x="225256" y="297431"/>
                </a:cubicBezTo>
                <a:lnTo>
                  <a:pt x="252618" y="297431"/>
                </a:lnTo>
                <a:cubicBezTo>
                  <a:pt x="253862" y="297431"/>
                  <a:pt x="255106" y="296188"/>
                  <a:pt x="255106" y="296188"/>
                </a:cubicBezTo>
                <a:cubicBezTo>
                  <a:pt x="261324" y="287484"/>
                  <a:pt x="266298" y="275051"/>
                  <a:pt x="268786" y="265104"/>
                </a:cubicBezTo>
                <a:cubicBezTo>
                  <a:pt x="271274" y="253914"/>
                  <a:pt x="271274" y="243967"/>
                  <a:pt x="270030" y="230290"/>
                </a:cubicBezTo>
                <a:cubicBezTo>
                  <a:pt x="268786" y="221587"/>
                  <a:pt x="266298" y="211640"/>
                  <a:pt x="262568" y="200450"/>
                </a:cubicBezTo>
                <a:cubicBezTo>
                  <a:pt x="260080" y="192990"/>
                  <a:pt x="257592" y="186773"/>
                  <a:pt x="255106" y="180557"/>
                </a:cubicBezTo>
                <a:cubicBezTo>
                  <a:pt x="253862" y="179313"/>
                  <a:pt x="252618" y="179313"/>
                  <a:pt x="252618" y="179313"/>
                </a:cubicBezTo>
                <a:cubicBezTo>
                  <a:pt x="252618" y="179313"/>
                  <a:pt x="252618" y="179313"/>
                  <a:pt x="251374" y="179313"/>
                </a:cubicBezTo>
                <a:close/>
                <a:moveTo>
                  <a:pt x="399534" y="157866"/>
                </a:moveTo>
                <a:cubicBezTo>
                  <a:pt x="392226" y="156311"/>
                  <a:pt x="384452" y="157555"/>
                  <a:pt x="378234" y="161906"/>
                </a:cubicBezTo>
                <a:lnTo>
                  <a:pt x="293660" y="220344"/>
                </a:lnTo>
                <a:cubicBezTo>
                  <a:pt x="292418" y="221587"/>
                  <a:pt x="289930" y="221587"/>
                  <a:pt x="287442" y="221587"/>
                </a:cubicBezTo>
                <a:cubicBezTo>
                  <a:pt x="287442" y="224074"/>
                  <a:pt x="287442" y="226560"/>
                  <a:pt x="288686" y="229047"/>
                </a:cubicBezTo>
                <a:cubicBezTo>
                  <a:pt x="291174" y="243967"/>
                  <a:pt x="289930" y="256401"/>
                  <a:pt x="287442" y="268834"/>
                </a:cubicBezTo>
                <a:cubicBezTo>
                  <a:pt x="286198" y="277538"/>
                  <a:pt x="282468" y="284998"/>
                  <a:pt x="279980" y="291214"/>
                </a:cubicBezTo>
                <a:cubicBezTo>
                  <a:pt x="286198" y="292458"/>
                  <a:pt x="293660" y="291214"/>
                  <a:pt x="298636" y="287484"/>
                </a:cubicBezTo>
                <a:lnTo>
                  <a:pt x="410572" y="210397"/>
                </a:lnTo>
                <a:cubicBezTo>
                  <a:pt x="423008" y="201693"/>
                  <a:pt x="427984" y="183043"/>
                  <a:pt x="418034" y="170610"/>
                </a:cubicBezTo>
                <a:cubicBezTo>
                  <a:pt x="413682" y="163772"/>
                  <a:pt x="406840" y="159420"/>
                  <a:pt x="399534" y="157866"/>
                </a:cubicBezTo>
                <a:close/>
                <a:moveTo>
                  <a:pt x="221524" y="143256"/>
                </a:moveTo>
                <a:cubicBezTo>
                  <a:pt x="227742" y="151960"/>
                  <a:pt x="233962" y="160663"/>
                  <a:pt x="238936" y="165636"/>
                </a:cubicBezTo>
                <a:cubicBezTo>
                  <a:pt x="240180" y="164393"/>
                  <a:pt x="242668" y="161906"/>
                  <a:pt x="245156" y="161906"/>
                </a:cubicBezTo>
                <a:cubicBezTo>
                  <a:pt x="246398" y="160663"/>
                  <a:pt x="247642" y="160663"/>
                  <a:pt x="247642" y="160663"/>
                </a:cubicBezTo>
                <a:cubicBezTo>
                  <a:pt x="247642" y="159420"/>
                  <a:pt x="247642" y="158176"/>
                  <a:pt x="245156" y="156933"/>
                </a:cubicBezTo>
                <a:cubicBezTo>
                  <a:pt x="241424" y="150716"/>
                  <a:pt x="231474" y="145743"/>
                  <a:pt x="221524" y="143256"/>
                </a:cubicBezTo>
                <a:close/>
                <a:moveTo>
                  <a:pt x="189188" y="137040"/>
                </a:moveTo>
                <a:cubicBezTo>
                  <a:pt x="186700" y="137040"/>
                  <a:pt x="182968" y="138283"/>
                  <a:pt x="180482" y="138283"/>
                </a:cubicBezTo>
                <a:lnTo>
                  <a:pt x="77252" y="183043"/>
                </a:lnTo>
                <a:cubicBezTo>
                  <a:pt x="69790" y="185530"/>
                  <a:pt x="63570" y="191747"/>
                  <a:pt x="61082" y="200450"/>
                </a:cubicBezTo>
                <a:lnTo>
                  <a:pt x="20040" y="323541"/>
                </a:lnTo>
                <a:cubicBezTo>
                  <a:pt x="15064" y="338461"/>
                  <a:pt x="23770" y="355868"/>
                  <a:pt x="38696" y="360842"/>
                </a:cubicBezTo>
                <a:cubicBezTo>
                  <a:pt x="42426" y="362085"/>
                  <a:pt x="44914" y="362085"/>
                  <a:pt x="47402" y="362085"/>
                </a:cubicBezTo>
                <a:cubicBezTo>
                  <a:pt x="59840" y="362085"/>
                  <a:pt x="71032" y="353382"/>
                  <a:pt x="74764" y="342191"/>
                </a:cubicBezTo>
                <a:lnTo>
                  <a:pt x="110832" y="235264"/>
                </a:lnTo>
                <a:cubicBezTo>
                  <a:pt x="112076" y="232777"/>
                  <a:pt x="114564" y="230290"/>
                  <a:pt x="115808" y="229047"/>
                </a:cubicBezTo>
                <a:lnTo>
                  <a:pt x="202868" y="192990"/>
                </a:lnTo>
                <a:cubicBezTo>
                  <a:pt x="207844" y="190503"/>
                  <a:pt x="214062" y="192990"/>
                  <a:pt x="215306" y="196720"/>
                </a:cubicBezTo>
                <a:cubicBezTo>
                  <a:pt x="217794" y="202937"/>
                  <a:pt x="215306" y="207910"/>
                  <a:pt x="210330" y="210397"/>
                </a:cubicBezTo>
                <a:lnTo>
                  <a:pt x="163068" y="230290"/>
                </a:lnTo>
                <a:lnTo>
                  <a:pt x="159338" y="354625"/>
                </a:lnTo>
                <a:cubicBezTo>
                  <a:pt x="159338" y="369545"/>
                  <a:pt x="169288" y="380735"/>
                  <a:pt x="182968" y="384465"/>
                </a:cubicBezTo>
                <a:lnTo>
                  <a:pt x="279980" y="400629"/>
                </a:lnTo>
                <a:cubicBezTo>
                  <a:pt x="284954" y="400629"/>
                  <a:pt x="286198" y="404359"/>
                  <a:pt x="287442" y="406845"/>
                </a:cubicBezTo>
                <a:lnTo>
                  <a:pt x="322266" y="518746"/>
                </a:lnTo>
                <a:cubicBezTo>
                  <a:pt x="325998" y="531180"/>
                  <a:pt x="335948" y="538640"/>
                  <a:pt x="348386" y="539883"/>
                </a:cubicBezTo>
                <a:lnTo>
                  <a:pt x="352116" y="539883"/>
                </a:lnTo>
                <a:cubicBezTo>
                  <a:pt x="354604" y="539883"/>
                  <a:pt x="357092" y="539883"/>
                  <a:pt x="358334" y="538640"/>
                </a:cubicBezTo>
                <a:cubicBezTo>
                  <a:pt x="365798" y="536153"/>
                  <a:pt x="372016" y="531180"/>
                  <a:pt x="375748" y="523720"/>
                </a:cubicBezTo>
                <a:cubicBezTo>
                  <a:pt x="379478" y="517503"/>
                  <a:pt x="380722" y="510043"/>
                  <a:pt x="378234" y="502583"/>
                </a:cubicBezTo>
                <a:lnTo>
                  <a:pt x="337192" y="367058"/>
                </a:lnTo>
                <a:cubicBezTo>
                  <a:pt x="333460" y="357112"/>
                  <a:pt x="324754" y="349652"/>
                  <a:pt x="313560" y="348408"/>
                </a:cubicBezTo>
                <a:lnTo>
                  <a:pt x="226500" y="332245"/>
                </a:lnTo>
                <a:cubicBezTo>
                  <a:pt x="224012" y="332245"/>
                  <a:pt x="221524" y="331001"/>
                  <a:pt x="220280" y="328515"/>
                </a:cubicBezTo>
                <a:cubicBezTo>
                  <a:pt x="217794" y="326028"/>
                  <a:pt x="217794" y="323541"/>
                  <a:pt x="217794" y="321055"/>
                </a:cubicBezTo>
                <a:lnTo>
                  <a:pt x="219036" y="316081"/>
                </a:lnTo>
                <a:cubicBezTo>
                  <a:pt x="215306" y="316081"/>
                  <a:pt x="212818" y="313594"/>
                  <a:pt x="209088" y="311108"/>
                </a:cubicBezTo>
                <a:cubicBezTo>
                  <a:pt x="205356" y="307378"/>
                  <a:pt x="202868" y="301161"/>
                  <a:pt x="204112" y="294944"/>
                </a:cubicBezTo>
                <a:lnTo>
                  <a:pt x="205356" y="266347"/>
                </a:lnTo>
                <a:cubicBezTo>
                  <a:pt x="206600" y="258887"/>
                  <a:pt x="209088" y="253914"/>
                  <a:pt x="214062" y="250184"/>
                </a:cubicBezTo>
                <a:cubicBezTo>
                  <a:pt x="216550" y="248941"/>
                  <a:pt x="219036" y="246454"/>
                  <a:pt x="221524" y="243967"/>
                </a:cubicBezTo>
                <a:cubicBezTo>
                  <a:pt x="224012" y="240237"/>
                  <a:pt x="226500" y="232777"/>
                  <a:pt x="228986" y="225317"/>
                </a:cubicBezTo>
                <a:cubicBezTo>
                  <a:pt x="230230" y="219100"/>
                  <a:pt x="231474" y="210397"/>
                  <a:pt x="231474" y="201693"/>
                </a:cubicBezTo>
                <a:cubicBezTo>
                  <a:pt x="231474" y="195477"/>
                  <a:pt x="231474" y="189260"/>
                  <a:pt x="231474" y="184287"/>
                </a:cubicBezTo>
                <a:cubicBezTo>
                  <a:pt x="217794" y="175583"/>
                  <a:pt x="201624" y="145743"/>
                  <a:pt x="196650" y="137040"/>
                </a:cubicBezTo>
                <a:lnTo>
                  <a:pt x="194162" y="137040"/>
                </a:lnTo>
                <a:close/>
                <a:moveTo>
                  <a:pt x="187944" y="117146"/>
                </a:moveTo>
                <a:lnTo>
                  <a:pt x="194162" y="117146"/>
                </a:lnTo>
                <a:cubicBezTo>
                  <a:pt x="212818" y="118389"/>
                  <a:pt x="245156" y="127093"/>
                  <a:pt x="261324" y="144500"/>
                </a:cubicBezTo>
                <a:cubicBezTo>
                  <a:pt x="266298" y="151960"/>
                  <a:pt x="268786" y="159420"/>
                  <a:pt x="268786" y="168123"/>
                </a:cubicBezTo>
                <a:cubicBezTo>
                  <a:pt x="270030" y="169366"/>
                  <a:pt x="271274" y="170610"/>
                  <a:pt x="272518" y="171853"/>
                </a:cubicBezTo>
                <a:cubicBezTo>
                  <a:pt x="273762" y="176827"/>
                  <a:pt x="276248" y="181800"/>
                  <a:pt x="278736" y="186773"/>
                </a:cubicBezTo>
                <a:lnTo>
                  <a:pt x="278736" y="188017"/>
                </a:lnTo>
                <a:lnTo>
                  <a:pt x="289930" y="200450"/>
                </a:lnTo>
                <a:lnTo>
                  <a:pt x="367042" y="145743"/>
                </a:lnTo>
                <a:cubicBezTo>
                  <a:pt x="388184" y="130823"/>
                  <a:pt x="419278" y="137040"/>
                  <a:pt x="434202" y="159420"/>
                </a:cubicBezTo>
                <a:cubicBezTo>
                  <a:pt x="449128" y="180557"/>
                  <a:pt x="442908" y="210397"/>
                  <a:pt x="421766" y="226560"/>
                </a:cubicBezTo>
                <a:lnTo>
                  <a:pt x="309830" y="302404"/>
                </a:lnTo>
                <a:cubicBezTo>
                  <a:pt x="302366" y="308621"/>
                  <a:pt x="292418" y="311108"/>
                  <a:pt x="282468" y="311108"/>
                </a:cubicBezTo>
                <a:cubicBezTo>
                  <a:pt x="277492" y="311108"/>
                  <a:pt x="272518" y="311108"/>
                  <a:pt x="268786" y="308621"/>
                </a:cubicBezTo>
                <a:cubicBezTo>
                  <a:pt x="265054" y="313594"/>
                  <a:pt x="260080" y="316081"/>
                  <a:pt x="255106" y="316081"/>
                </a:cubicBezTo>
                <a:lnTo>
                  <a:pt x="245156" y="316081"/>
                </a:lnTo>
                <a:lnTo>
                  <a:pt x="317292" y="328515"/>
                </a:lnTo>
                <a:cubicBezTo>
                  <a:pt x="335948" y="332245"/>
                  <a:pt x="349628" y="344678"/>
                  <a:pt x="355848" y="362085"/>
                </a:cubicBezTo>
                <a:lnTo>
                  <a:pt x="395646" y="496366"/>
                </a:lnTo>
                <a:cubicBezTo>
                  <a:pt x="400622" y="508800"/>
                  <a:pt x="398134" y="522476"/>
                  <a:pt x="391916" y="533667"/>
                </a:cubicBezTo>
                <a:cubicBezTo>
                  <a:pt x="391916" y="536153"/>
                  <a:pt x="390672" y="537397"/>
                  <a:pt x="388184" y="539883"/>
                </a:cubicBezTo>
                <a:lnTo>
                  <a:pt x="404352" y="539883"/>
                </a:lnTo>
                <a:lnTo>
                  <a:pt x="404352" y="467769"/>
                </a:lnTo>
                <a:cubicBezTo>
                  <a:pt x="404352" y="461553"/>
                  <a:pt x="408084" y="457822"/>
                  <a:pt x="414302" y="457822"/>
                </a:cubicBezTo>
                <a:lnTo>
                  <a:pt x="589670" y="457822"/>
                </a:lnTo>
                <a:lnTo>
                  <a:pt x="589670" y="384465"/>
                </a:lnTo>
                <a:cubicBezTo>
                  <a:pt x="589670" y="379492"/>
                  <a:pt x="593400" y="374518"/>
                  <a:pt x="598376" y="374518"/>
                </a:cubicBezTo>
                <a:lnTo>
                  <a:pt x="732698" y="374518"/>
                </a:lnTo>
                <a:lnTo>
                  <a:pt x="732698" y="261374"/>
                </a:lnTo>
                <a:cubicBezTo>
                  <a:pt x="732698" y="256401"/>
                  <a:pt x="737674" y="251427"/>
                  <a:pt x="742648" y="251427"/>
                </a:cubicBezTo>
                <a:cubicBezTo>
                  <a:pt x="748866" y="251427"/>
                  <a:pt x="752598" y="256401"/>
                  <a:pt x="752598" y="261374"/>
                </a:cubicBezTo>
                <a:lnTo>
                  <a:pt x="752598" y="384465"/>
                </a:lnTo>
                <a:cubicBezTo>
                  <a:pt x="752598" y="389439"/>
                  <a:pt x="748866" y="394412"/>
                  <a:pt x="742648" y="394412"/>
                </a:cubicBezTo>
                <a:lnTo>
                  <a:pt x="608326" y="394412"/>
                </a:lnTo>
                <a:lnTo>
                  <a:pt x="608326" y="467769"/>
                </a:lnTo>
                <a:cubicBezTo>
                  <a:pt x="608326" y="472743"/>
                  <a:pt x="603350" y="476473"/>
                  <a:pt x="598376" y="476473"/>
                </a:cubicBezTo>
                <a:lnTo>
                  <a:pt x="423008" y="476473"/>
                </a:lnTo>
                <a:lnTo>
                  <a:pt x="423008" y="549830"/>
                </a:lnTo>
                <a:cubicBezTo>
                  <a:pt x="423008" y="554803"/>
                  <a:pt x="419278" y="559777"/>
                  <a:pt x="414302" y="559777"/>
                </a:cubicBezTo>
                <a:lnTo>
                  <a:pt x="352116" y="559777"/>
                </a:lnTo>
                <a:cubicBezTo>
                  <a:pt x="350872" y="559777"/>
                  <a:pt x="350872" y="559777"/>
                  <a:pt x="349628" y="559777"/>
                </a:cubicBezTo>
                <a:cubicBezTo>
                  <a:pt x="349628" y="559777"/>
                  <a:pt x="349628" y="559777"/>
                  <a:pt x="348386" y="559777"/>
                </a:cubicBezTo>
                <a:lnTo>
                  <a:pt x="216550" y="559777"/>
                </a:lnTo>
                <a:lnTo>
                  <a:pt x="216550" y="645568"/>
                </a:lnTo>
                <a:cubicBezTo>
                  <a:pt x="216550" y="650541"/>
                  <a:pt x="212818" y="654271"/>
                  <a:pt x="207844" y="654271"/>
                </a:cubicBezTo>
                <a:lnTo>
                  <a:pt x="42426" y="654271"/>
                </a:lnTo>
                <a:cubicBezTo>
                  <a:pt x="37452" y="654271"/>
                  <a:pt x="32478" y="650541"/>
                  <a:pt x="32478" y="645568"/>
                </a:cubicBezTo>
                <a:cubicBezTo>
                  <a:pt x="32478" y="639351"/>
                  <a:pt x="37452" y="635621"/>
                  <a:pt x="42426" y="635621"/>
                </a:cubicBezTo>
                <a:lnTo>
                  <a:pt x="72276" y="635621"/>
                </a:lnTo>
                <a:cubicBezTo>
                  <a:pt x="71032" y="634377"/>
                  <a:pt x="69790" y="634377"/>
                  <a:pt x="69790" y="633134"/>
                </a:cubicBezTo>
                <a:cubicBezTo>
                  <a:pt x="58596" y="625674"/>
                  <a:pt x="52376" y="614484"/>
                  <a:pt x="51134" y="600807"/>
                </a:cubicBezTo>
                <a:cubicBezTo>
                  <a:pt x="49890" y="588374"/>
                  <a:pt x="53620" y="574697"/>
                  <a:pt x="61082" y="565994"/>
                </a:cubicBezTo>
                <a:lnTo>
                  <a:pt x="143170" y="462796"/>
                </a:lnTo>
                <a:lnTo>
                  <a:pt x="139438" y="357112"/>
                </a:lnTo>
                <a:cubicBezTo>
                  <a:pt x="139438" y="357112"/>
                  <a:pt x="139438" y="357112"/>
                  <a:pt x="139438" y="355868"/>
                </a:cubicBezTo>
                <a:cubicBezTo>
                  <a:pt x="139438" y="355868"/>
                  <a:pt x="139438" y="354625"/>
                  <a:pt x="139438" y="353382"/>
                </a:cubicBezTo>
                <a:lnTo>
                  <a:pt x="143170" y="238994"/>
                </a:lnTo>
                <a:lnTo>
                  <a:pt x="128244" y="245211"/>
                </a:lnTo>
                <a:lnTo>
                  <a:pt x="93420" y="348408"/>
                </a:lnTo>
                <a:cubicBezTo>
                  <a:pt x="87202" y="368302"/>
                  <a:pt x="68546" y="380735"/>
                  <a:pt x="47402" y="380735"/>
                </a:cubicBezTo>
                <a:cubicBezTo>
                  <a:pt x="42426" y="380735"/>
                  <a:pt x="37452" y="380735"/>
                  <a:pt x="32478" y="379492"/>
                </a:cubicBezTo>
                <a:cubicBezTo>
                  <a:pt x="7602" y="370788"/>
                  <a:pt x="-6078" y="343435"/>
                  <a:pt x="2628" y="317325"/>
                </a:cubicBezTo>
                <a:lnTo>
                  <a:pt x="43670" y="194233"/>
                </a:lnTo>
                <a:cubicBezTo>
                  <a:pt x="47402" y="180557"/>
                  <a:pt x="57352" y="170610"/>
                  <a:pt x="69790" y="164393"/>
                </a:cubicBezTo>
                <a:lnTo>
                  <a:pt x="173018" y="120876"/>
                </a:lnTo>
                <a:cubicBezTo>
                  <a:pt x="177994" y="119633"/>
                  <a:pt x="182968" y="118389"/>
                  <a:pt x="187944" y="117146"/>
                </a:cubicBezTo>
                <a:close/>
                <a:moveTo>
                  <a:pt x="205066" y="18481"/>
                </a:moveTo>
                <a:cubicBezTo>
                  <a:pt x="185358" y="18481"/>
                  <a:pt x="169344" y="34498"/>
                  <a:pt x="169344" y="54211"/>
                </a:cubicBezTo>
                <a:cubicBezTo>
                  <a:pt x="169344" y="73924"/>
                  <a:pt x="185358" y="89941"/>
                  <a:pt x="205066" y="89941"/>
                </a:cubicBezTo>
                <a:cubicBezTo>
                  <a:pt x="224774" y="89941"/>
                  <a:pt x="240788" y="73924"/>
                  <a:pt x="240788" y="54211"/>
                </a:cubicBezTo>
                <a:cubicBezTo>
                  <a:pt x="240788" y="34498"/>
                  <a:pt x="224774" y="18481"/>
                  <a:pt x="205066" y="18481"/>
                </a:cubicBezTo>
                <a:close/>
                <a:moveTo>
                  <a:pt x="205066" y="0"/>
                </a:moveTo>
                <a:cubicBezTo>
                  <a:pt x="234630" y="0"/>
                  <a:pt x="259266" y="24641"/>
                  <a:pt x="259266" y="54211"/>
                </a:cubicBezTo>
                <a:cubicBezTo>
                  <a:pt x="259266" y="85013"/>
                  <a:pt x="234630" y="108422"/>
                  <a:pt x="205066" y="108422"/>
                </a:cubicBezTo>
                <a:cubicBezTo>
                  <a:pt x="174270" y="108422"/>
                  <a:pt x="149634" y="85013"/>
                  <a:pt x="149634" y="54211"/>
                </a:cubicBezTo>
                <a:cubicBezTo>
                  <a:pt x="149634" y="24641"/>
                  <a:pt x="174270" y="0"/>
                  <a:pt x="205066" y="0"/>
                </a:cubicBezTo>
                <a:close/>
              </a:path>
            </a:pathLst>
          </a:custGeom>
          <a:solidFill>
            <a:schemeClr val="bg1"/>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nvGrpSpPr>
          <p:cNvPr id="2" name="Group 1" hidden="1">
            <a:extLst>
              <a:ext uri="{FF2B5EF4-FFF2-40B4-BE49-F238E27FC236}">
                <a16:creationId xmlns:a16="http://schemas.microsoft.com/office/drawing/2014/main" id="{9CE11072-3186-8431-7419-15A9C03C5DA9}"/>
              </a:ext>
            </a:extLst>
          </p:cNvPr>
          <p:cNvGrpSpPr/>
          <p:nvPr/>
        </p:nvGrpSpPr>
        <p:grpSpPr>
          <a:xfrm>
            <a:off x="35749" y="7409700"/>
            <a:ext cx="15135124" cy="6283488"/>
            <a:chOff x="0" y="7432512"/>
            <a:chExt cx="15135124" cy="6283488"/>
          </a:xfrm>
        </p:grpSpPr>
        <p:sp>
          <p:nvSpPr>
            <p:cNvPr id="295" name="Freeform 294">
              <a:extLst>
                <a:ext uri="{FF2B5EF4-FFF2-40B4-BE49-F238E27FC236}">
                  <a16:creationId xmlns:a16="http://schemas.microsoft.com/office/drawing/2014/main" id="{7E781BB8-C2C0-CBA8-CBA4-DBD1A3BA5E48}"/>
                </a:ext>
              </a:extLst>
            </p:cNvPr>
            <p:cNvSpPr/>
            <p:nvPr/>
          </p:nvSpPr>
          <p:spPr>
            <a:xfrm>
              <a:off x="0" y="13510372"/>
              <a:ext cx="15135124" cy="205628"/>
            </a:xfrm>
            <a:custGeom>
              <a:avLst/>
              <a:gdLst/>
              <a:ahLst/>
              <a:cxnLst>
                <a:cxn ang="3cd4">
                  <a:pos x="hc" y="t"/>
                </a:cxn>
                <a:cxn ang="cd2">
                  <a:pos x="l" y="vc"/>
                </a:cxn>
                <a:cxn ang="cd4">
                  <a:pos x="hc" y="b"/>
                </a:cxn>
                <a:cxn ang="0">
                  <a:pos x="r" y="vc"/>
                </a:cxn>
              </a:cxnLst>
              <a:rect l="l" t="t" r="r" b="b"/>
              <a:pathLst>
                <a:path w="12150" h="166">
                  <a:moveTo>
                    <a:pt x="12150" y="166"/>
                  </a:moveTo>
                  <a:lnTo>
                    <a:pt x="0" y="166"/>
                  </a:lnTo>
                  <a:lnTo>
                    <a:pt x="0" y="0"/>
                  </a:lnTo>
                  <a:lnTo>
                    <a:pt x="12150" y="0"/>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96" name="Freeform 295">
              <a:extLst>
                <a:ext uri="{FF2B5EF4-FFF2-40B4-BE49-F238E27FC236}">
                  <a16:creationId xmlns:a16="http://schemas.microsoft.com/office/drawing/2014/main" id="{F874615F-7A05-FBFC-2BEC-3E501B58D8EE}"/>
                </a:ext>
              </a:extLst>
            </p:cNvPr>
            <p:cNvSpPr/>
            <p:nvPr/>
          </p:nvSpPr>
          <p:spPr>
            <a:xfrm>
              <a:off x="844650" y="10125613"/>
              <a:ext cx="1389058" cy="1362129"/>
            </a:xfrm>
            <a:custGeom>
              <a:avLst/>
              <a:gdLst/>
              <a:ahLst/>
              <a:cxnLst>
                <a:cxn ang="3cd4">
                  <a:pos x="hc" y="t"/>
                </a:cxn>
                <a:cxn ang="cd2">
                  <a:pos x="l" y="vc"/>
                </a:cxn>
                <a:cxn ang="cd4">
                  <a:pos x="hc" y="b"/>
                </a:cxn>
                <a:cxn ang="0">
                  <a:pos x="r" y="vc"/>
                </a:cxn>
              </a:cxnLst>
              <a:rect l="l" t="t" r="r" b="b"/>
              <a:pathLst>
                <a:path w="1116" h="1094">
                  <a:moveTo>
                    <a:pt x="1116" y="1094"/>
                  </a:moveTo>
                  <a:lnTo>
                    <a:pt x="0" y="1094"/>
                  </a:lnTo>
                  <a:lnTo>
                    <a:pt x="0" y="0"/>
                  </a:lnTo>
                  <a:lnTo>
                    <a:pt x="1116" y="0"/>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97" name="Freeform 296">
              <a:extLst>
                <a:ext uri="{FF2B5EF4-FFF2-40B4-BE49-F238E27FC236}">
                  <a16:creationId xmlns:a16="http://schemas.microsoft.com/office/drawing/2014/main" id="{5D0881A3-BE39-CCC1-E4E5-8E39E95EEC48}"/>
                </a:ext>
              </a:extLst>
            </p:cNvPr>
            <p:cNvSpPr/>
            <p:nvPr/>
          </p:nvSpPr>
          <p:spPr>
            <a:xfrm>
              <a:off x="1260745" y="10338715"/>
              <a:ext cx="683940" cy="894793"/>
            </a:xfrm>
            <a:custGeom>
              <a:avLst/>
              <a:gdLst/>
              <a:ahLst/>
              <a:cxnLst>
                <a:cxn ang="3cd4">
                  <a:pos x="hc" y="t"/>
                </a:cxn>
                <a:cxn ang="cd2">
                  <a:pos x="l" y="vc"/>
                </a:cxn>
                <a:cxn ang="cd4">
                  <a:pos x="hc" y="b"/>
                </a:cxn>
                <a:cxn ang="0">
                  <a:pos x="r" y="vc"/>
                </a:cxn>
              </a:cxnLst>
              <a:rect l="l" t="t" r="r" b="b"/>
              <a:pathLst>
                <a:path w="550" h="719">
                  <a:moveTo>
                    <a:pt x="550" y="719"/>
                  </a:moveTo>
                  <a:lnTo>
                    <a:pt x="0" y="719"/>
                  </a:lnTo>
                  <a:lnTo>
                    <a:pt x="0" y="0"/>
                  </a:lnTo>
                  <a:lnTo>
                    <a:pt x="550"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98" name="Freeform 297">
              <a:extLst>
                <a:ext uri="{FF2B5EF4-FFF2-40B4-BE49-F238E27FC236}">
                  <a16:creationId xmlns:a16="http://schemas.microsoft.com/office/drawing/2014/main" id="{E0ADBF12-9E33-DD95-DF35-77554CD2F1C0}"/>
                </a:ext>
              </a:extLst>
            </p:cNvPr>
            <p:cNvSpPr/>
            <p:nvPr/>
          </p:nvSpPr>
          <p:spPr>
            <a:xfrm>
              <a:off x="1114987" y="10434678"/>
              <a:ext cx="721313" cy="904762"/>
            </a:xfrm>
            <a:custGeom>
              <a:avLst/>
              <a:gdLst/>
              <a:ahLst/>
              <a:cxnLst>
                <a:cxn ang="3cd4">
                  <a:pos x="hc" y="t"/>
                </a:cxn>
                <a:cxn ang="cd2">
                  <a:pos x="l" y="vc"/>
                </a:cxn>
                <a:cxn ang="cd4">
                  <a:pos x="hc" y="b"/>
                </a:cxn>
                <a:cxn ang="0">
                  <a:pos x="r" y="vc"/>
                </a:cxn>
              </a:cxnLst>
              <a:rect l="l" t="t" r="r" b="b"/>
              <a:pathLst>
                <a:path w="580" h="727">
                  <a:moveTo>
                    <a:pt x="580" y="727"/>
                  </a:moveTo>
                  <a:lnTo>
                    <a:pt x="0" y="727"/>
                  </a:lnTo>
                  <a:lnTo>
                    <a:pt x="0" y="0"/>
                  </a:lnTo>
                  <a:lnTo>
                    <a:pt x="580"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99" name="Freeform 298">
              <a:extLst>
                <a:ext uri="{FF2B5EF4-FFF2-40B4-BE49-F238E27FC236}">
                  <a16:creationId xmlns:a16="http://schemas.microsoft.com/office/drawing/2014/main" id="{EE76827C-1C1E-C92C-3D79-24D964112FD5}"/>
                </a:ext>
              </a:extLst>
            </p:cNvPr>
            <p:cNvSpPr/>
            <p:nvPr/>
          </p:nvSpPr>
          <p:spPr>
            <a:xfrm>
              <a:off x="1220879" y="10566775"/>
              <a:ext cx="310202" cy="18693"/>
            </a:xfrm>
            <a:custGeom>
              <a:avLst/>
              <a:gdLst/>
              <a:ahLst/>
              <a:cxnLst>
                <a:cxn ang="3cd4">
                  <a:pos x="hc" y="t"/>
                </a:cxn>
                <a:cxn ang="cd2">
                  <a:pos x="l" y="vc"/>
                </a:cxn>
                <a:cxn ang="cd4">
                  <a:pos x="hc" y="b"/>
                </a:cxn>
                <a:cxn ang="0">
                  <a:pos x="r" y="vc"/>
                </a:cxn>
              </a:cxnLst>
              <a:rect l="l" t="t" r="r" b="b"/>
              <a:pathLst>
                <a:path w="250" h="16">
                  <a:moveTo>
                    <a:pt x="242" y="16"/>
                  </a:moveTo>
                  <a:lnTo>
                    <a:pt x="8" y="16"/>
                  </a:lnTo>
                  <a:cubicBezTo>
                    <a:pt x="4" y="16"/>
                    <a:pt x="0" y="12"/>
                    <a:pt x="0" y="8"/>
                  </a:cubicBezTo>
                  <a:cubicBezTo>
                    <a:pt x="0" y="4"/>
                    <a:pt x="4" y="0"/>
                    <a:pt x="8" y="0"/>
                  </a:cubicBezTo>
                  <a:lnTo>
                    <a:pt x="242" y="0"/>
                  </a:lnTo>
                  <a:cubicBezTo>
                    <a:pt x="246" y="0"/>
                    <a:pt x="250" y="4"/>
                    <a:pt x="250" y="8"/>
                  </a:cubicBezTo>
                  <a:cubicBezTo>
                    <a:pt x="250" y="12"/>
                    <a:pt x="246" y="16"/>
                    <a:pt x="242" y="16"/>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00" name="Freeform 299">
              <a:extLst>
                <a:ext uri="{FF2B5EF4-FFF2-40B4-BE49-F238E27FC236}">
                  <a16:creationId xmlns:a16="http://schemas.microsoft.com/office/drawing/2014/main" id="{AD7CD2EF-26EE-2A8B-8455-CE9B30E213EA}"/>
                </a:ext>
              </a:extLst>
            </p:cNvPr>
            <p:cNvSpPr/>
            <p:nvPr/>
          </p:nvSpPr>
          <p:spPr>
            <a:xfrm>
              <a:off x="1220879" y="10698879"/>
              <a:ext cx="509529" cy="18693"/>
            </a:xfrm>
            <a:custGeom>
              <a:avLst/>
              <a:gdLst/>
              <a:ahLst/>
              <a:cxnLst>
                <a:cxn ang="3cd4">
                  <a:pos x="hc" y="t"/>
                </a:cxn>
                <a:cxn ang="cd2">
                  <a:pos x="l" y="vc"/>
                </a:cxn>
                <a:cxn ang="cd4">
                  <a:pos x="hc" y="b"/>
                </a:cxn>
                <a:cxn ang="0">
                  <a:pos x="r" y="vc"/>
                </a:cxn>
              </a:cxnLst>
              <a:rect l="l" t="t" r="r" b="b"/>
              <a:pathLst>
                <a:path w="410" h="16">
                  <a:moveTo>
                    <a:pt x="403" y="16"/>
                  </a:moveTo>
                  <a:lnTo>
                    <a:pt x="8" y="16"/>
                  </a:lnTo>
                  <a:cubicBezTo>
                    <a:pt x="4" y="16"/>
                    <a:pt x="0" y="13"/>
                    <a:pt x="0" y="8"/>
                  </a:cubicBezTo>
                  <a:cubicBezTo>
                    <a:pt x="0" y="4"/>
                    <a:pt x="4" y="0"/>
                    <a:pt x="8" y="0"/>
                  </a:cubicBezTo>
                  <a:lnTo>
                    <a:pt x="403" y="0"/>
                  </a:lnTo>
                  <a:cubicBezTo>
                    <a:pt x="407" y="0"/>
                    <a:pt x="410" y="4"/>
                    <a:pt x="410" y="8"/>
                  </a:cubicBezTo>
                  <a:cubicBezTo>
                    <a:pt x="410" y="13"/>
                    <a:pt x="407" y="16"/>
                    <a:pt x="403" y="16"/>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01" name="Freeform 300">
              <a:extLst>
                <a:ext uri="{FF2B5EF4-FFF2-40B4-BE49-F238E27FC236}">
                  <a16:creationId xmlns:a16="http://schemas.microsoft.com/office/drawing/2014/main" id="{6AEDBA8D-FFB9-FC29-55C8-BB68DC491982}"/>
                </a:ext>
              </a:extLst>
            </p:cNvPr>
            <p:cNvSpPr/>
            <p:nvPr/>
          </p:nvSpPr>
          <p:spPr>
            <a:xfrm>
              <a:off x="1220879" y="10832225"/>
              <a:ext cx="509529" cy="17447"/>
            </a:xfrm>
            <a:custGeom>
              <a:avLst/>
              <a:gdLst/>
              <a:ahLst/>
              <a:cxnLst>
                <a:cxn ang="3cd4">
                  <a:pos x="hc" y="t"/>
                </a:cxn>
                <a:cxn ang="cd2">
                  <a:pos x="l" y="vc"/>
                </a:cxn>
                <a:cxn ang="cd4">
                  <a:pos x="hc" y="b"/>
                </a:cxn>
                <a:cxn ang="0">
                  <a:pos x="r" y="vc"/>
                </a:cxn>
              </a:cxnLst>
              <a:rect l="l" t="t" r="r" b="b"/>
              <a:pathLst>
                <a:path w="410" h="15">
                  <a:moveTo>
                    <a:pt x="403" y="15"/>
                  </a:moveTo>
                  <a:lnTo>
                    <a:pt x="8" y="15"/>
                  </a:lnTo>
                  <a:cubicBezTo>
                    <a:pt x="4" y="15"/>
                    <a:pt x="0" y="12"/>
                    <a:pt x="0" y="8"/>
                  </a:cubicBezTo>
                  <a:cubicBezTo>
                    <a:pt x="0" y="3"/>
                    <a:pt x="4" y="0"/>
                    <a:pt x="8" y="0"/>
                  </a:cubicBezTo>
                  <a:lnTo>
                    <a:pt x="403" y="0"/>
                  </a:lnTo>
                  <a:cubicBezTo>
                    <a:pt x="407" y="0"/>
                    <a:pt x="410" y="3"/>
                    <a:pt x="410" y="8"/>
                  </a:cubicBezTo>
                  <a:cubicBezTo>
                    <a:pt x="410" y="12"/>
                    <a:pt x="407" y="15"/>
                    <a:pt x="403" y="15"/>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02" name="Freeform 301">
              <a:extLst>
                <a:ext uri="{FF2B5EF4-FFF2-40B4-BE49-F238E27FC236}">
                  <a16:creationId xmlns:a16="http://schemas.microsoft.com/office/drawing/2014/main" id="{EEAD5DD8-67B4-EAC5-66C1-9229FEC38D60}"/>
                </a:ext>
              </a:extLst>
            </p:cNvPr>
            <p:cNvSpPr/>
            <p:nvPr/>
          </p:nvSpPr>
          <p:spPr>
            <a:xfrm>
              <a:off x="1220879" y="10964322"/>
              <a:ext cx="509529" cy="17447"/>
            </a:xfrm>
            <a:custGeom>
              <a:avLst/>
              <a:gdLst/>
              <a:ahLst/>
              <a:cxnLst>
                <a:cxn ang="3cd4">
                  <a:pos x="hc" y="t"/>
                </a:cxn>
                <a:cxn ang="cd2">
                  <a:pos x="l" y="vc"/>
                </a:cxn>
                <a:cxn ang="cd4">
                  <a:pos x="hc" y="b"/>
                </a:cxn>
                <a:cxn ang="0">
                  <a:pos x="r" y="vc"/>
                </a:cxn>
              </a:cxnLst>
              <a:rect l="l" t="t" r="r" b="b"/>
              <a:pathLst>
                <a:path w="410" h="15">
                  <a:moveTo>
                    <a:pt x="403" y="15"/>
                  </a:moveTo>
                  <a:lnTo>
                    <a:pt x="8" y="15"/>
                  </a:lnTo>
                  <a:cubicBezTo>
                    <a:pt x="4" y="15"/>
                    <a:pt x="0" y="12"/>
                    <a:pt x="0" y="7"/>
                  </a:cubicBezTo>
                  <a:cubicBezTo>
                    <a:pt x="0" y="3"/>
                    <a:pt x="4" y="0"/>
                    <a:pt x="8" y="0"/>
                  </a:cubicBezTo>
                  <a:lnTo>
                    <a:pt x="403" y="0"/>
                  </a:lnTo>
                  <a:cubicBezTo>
                    <a:pt x="407" y="0"/>
                    <a:pt x="410" y="3"/>
                    <a:pt x="410" y="7"/>
                  </a:cubicBezTo>
                  <a:cubicBezTo>
                    <a:pt x="410" y="12"/>
                    <a:pt x="407" y="15"/>
                    <a:pt x="403" y="15"/>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03" name="Freeform 302">
              <a:extLst>
                <a:ext uri="{FF2B5EF4-FFF2-40B4-BE49-F238E27FC236}">
                  <a16:creationId xmlns:a16="http://schemas.microsoft.com/office/drawing/2014/main" id="{04396BA5-FE20-4E9D-A474-61141E8B1199}"/>
                </a:ext>
              </a:extLst>
            </p:cNvPr>
            <p:cNvSpPr/>
            <p:nvPr/>
          </p:nvSpPr>
          <p:spPr>
            <a:xfrm>
              <a:off x="1509903" y="11052808"/>
              <a:ext cx="215522" cy="216844"/>
            </a:xfrm>
            <a:custGeom>
              <a:avLst/>
              <a:gdLst/>
              <a:ahLst/>
              <a:cxnLst>
                <a:cxn ang="3cd4">
                  <a:pos x="hc" y="t"/>
                </a:cxn>
                <a:cxn ang="cd2">
                  <a:pos x="l" y="vc"/>
                </a:cxn>
                <a:cxn ang="cd4">
                  <a:pos x="hc" y="b"/>
                </a:cxn>
                <a:cxn ang="0">
                  <a:pos x="r" y="vc"/>
                </a:cxn>
              </a:cxnLst>
              <a:rect l="l" t="t" r="r" b="b"/>
              <a:pathLst>
                <a:path w="174" h="175">
                  <a:moveTo>
                    <a:pt x="174" y="88"/>
                  </a:moveTo>
                  <a:cubicBezTo>
                    <a:pt x="174" y="136"/>
                    <a:pt x="135" y="175"/>
                    <a:pt x="86" y="175"/>
                  </a:cubicBezTo>
                  <a:cubicBezTo>
                    <a:pt x="38" y="175"/>
                    <a:pt x="0" y="136"/>
                    <a:pt x="0" y="88"/>
                  </a:cubicBezTo>
                  <a:cubicBezTo>
                    <a:pt x="0" y="39"/>
                    <a:pt x="38" y="0"/>
                    <a:pt x="86" y="0"/>
                  </a:cubicBezTo>
                  <a:cubicBezTo>
                    <a:pt x="135" y="0"/>
                    <a:pt x="174" y="39"/>
                    <a:pt x="174" y="88"/>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04" name="Freeform 303">
              <a:extLst>
                <a:ext uri="{FF2B5EF4-FFF2-40B4-BE49-F238E27FC236}">
                  <a16:creationId xmlns:a16="http://schemas.microsoft.com/office/drawing/2014/main" id="{316DE706-3BDD-7600-B92C-020F6278E9BA}"/>
                </a:ext>
              </a:extLst>
            </p:cNvPr>
            <p:cNvSpPr/>
            <p:nvPr/>
          </p:nvSpPr>
          <p:spPr>
            <a:xfrm>
              <a:off x="1565964" y="11120104"/>
              <a:ext cx="102155" cy="83497"/>
            </a:xfrm>
            <a:custGeom>
              <a:avLst/>
              <a:gdLst/>
              <a:ahLst/>
              <a:cxnLst>
                <a:cxn ang="3cd4">
                  <a:pos x="hc" y="t"/>
                </a:cxn>
                <a:cxn ang="cd2">
                  <a:pos x="l" y="vc"/>
                </a:cxn>
                <a:cxn ang="cd4">
                  <a:pos x="hc" y="b"/>
                </a:cxn>
                <a:cxn ang="0">
                  <a:pos x="r" y="vc"/>
                </a:cxn>
              </a:cxnLst>
              <a:rect l="l" t="t" r="r" b="b"/>
              <a:pathLst>
                <a:path w="83" h="68">
                  <a:moveTo>
                    <a:pt x="32" y="68"/>
                  </a:moveTo>
                  <a:cubicBezTo>
                    <a:pt x="30" y="68"/>
                    <a:pt x="28" y="67"/>
                    <a:pt x="27" y="66"/>
                  </a:cubicBezTo>
                  <a:lnTo>
                    <a:pt x="3" y="48"/>
                  </a:lnTo>
                  <a:cubicBezTo>
                    <a:pt x="0" y="44"/>
                    <a:pt x="-1" y="40"/>
                    <a:pt x="2" y="37"/>
                  </a:cubicBezTo>
                  <a:cubicBezTo>
                    <a:pt x="4" y="33"/>
                    <a:pt x="9" y="32"/>
                    <a:pt x="13" y="35"/>
                  </a:cubicBezTo>
                  <a:lnTo>
                    <a:pt x="30" y="49"/>
                  </a:lnTo>
                  <a:lnTo>
                    <a:pt x="70" y="2"/>
                  </a:lnTo>
                  <a:cubicBezTo>
                    <a:pt x="72" y="-1"/>
                    <a:pt x="77" y="-1"/>
                    <a:pt x="80" y="1"/>
                  </a:cubicBezTo>
                  <a:cubicBezTo>
                    <a:pt x="84" y="4"/>
                    <a:pt x="84" y="9"/>
                    <a:pt x="82" y="12"/>
                  </a:cubicBezTo>
                  <a:lnTo>
                    <a:pt x="38" y="65"/>
                  </a:lnTo>
                  <a:cubicBezTo>
                    <a:pt x="37" y="67"/>
                    <a:pt x="34" y="68"/>
                    <a:pt x="32" y="68"/>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05" name="Freeform 304">
              <a:extLst>
                <a:ext uri="{FF2B5EF4-FFF2-40B4-BE49-F238E27FC236}">
                  <a16:creationId xmlns:a16="http://schemas.microsoft.com/office/drawing/2014/main" id="{DF115BEF-A536-F149-E056-07C4496C2DD8}"/>
                </a:ext>
              </a:extLst>
            </p:cNvPr>
            <p:cNvSpPr/>
            <p:nvPr/>
          </p:nvSpPr>
          <p:spPr>
            <a:xfrm>
              <a:off x="7690276" y="10125613"/>
              <a:ext cx="1110000" cy="1362129"/>
            </a:xfrm>
            <a:custGeom>
              <a:avLst/>
              <a:gdLst/>
              <a:ahLst/>
              <a:cxnLst>
                <a:cxn ang="3cd4">
                  <a:pos x="hc" y="t"/>
                </a:cxn>
                <a:cxn ang="cd2">
                  <a:pos x="l" y="vc"/>
                </a:cxn>
                <a:cxn ang="cd4">
                  <a:pos x="hc" y="b"/>
                </a:cxn>
                <a:cxn ang="0">
                  <a:pos x="r" y="vc"/>
                </a:cxn>
              </a:cxnLst>
              <a:rect l="l" t="t" r="r" b="b"/>
              <a:pathLst>
                <a:path w="892" h="1094">
                  <a:moveTo>
                    <a:pt x="892" y="1094"/>
                  </a:moveTo>
                  <a:lnTo>
                    <a:pt x="0" y="1094"/>
                  </a:lnTo>
                  <a:lnTo>
                    <a:pt x="0" y="0"/>
                  </a:lnTo>
                  <a:lnTo>
                    <a:pt x="892" y="0"/>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06" name="Freeform 305">
              <a:extLst>
                <a:ext uri="{FF2B5EF4-FFF2-40B4-BE49-F238E27FC236}">
                  <a16:creationId xmlns:a16="http://schemas.microsoft.com/office/drawing/2014/main" id="{88A82DB7-7B6F-2CD8-59FE-AD8BF251F5CF}"/>
                </a:ext>
              </a:extLst>
            </p:cNvPr>
            <p:cNvSpPr/>
            <p:nvPr/>
          </p:nvSpPr>
          <p:spPr>
            <a:xfrm>
              <a:off x="7854720" y="10327502"/>
              <a:ext cx="781111" cy="524663"/>
            </a:xfrm>
            <a:custGeom>
              <a:avLst/>
              <a:gdLst/>
              <a:ahLst/>
              <a:cxnLst>
                <a:cxn ang="3cd4">
                  <a:pos x="hc" y="t"/>
                </a:cxn>
                <a:cxn ang="cd2">
                  <a:pos x="l" y="vc"/>
                </a:cxn>
                <a:cxn ang="cd4">
                  <a:pos x="hc" y="b"/>
                </a:cxn>
                <a:cxn ang="0">
                  <a:pos x="r" y="vc"/>
                </a:cxn>
              </a:cxnLst>
              <a:rect l="l" t="t" r="r" b="b"/>
              <a:pathLst>
                <a:path w="628" h="422">
                  <a:moveTo>
                    <a:pt x="547" y="422"/>
                  </a:moveTo>
                  <a:lnTo>
                    <a:pt x="314" y="422"/>
                  </a:lnTo>
                  <a:lnTo>
                    <a:pt x="81" y="422"/>
                  </a:lnTo>
                  <a:cubicBezTo>
                    <a:pt x="59" y="422"/>
                    <a:pt x="39" y="413"/>
                    <a:pt x="24" y="398"/>
                  </a:cubicBezTo>
                  <a:cubicBezTo>
                    <a:pt x="9" y="384"/>
                    <a:pt x="0" y="364"/>
                    <a:pt x="0" y="341"/>
                  </a:cubicBezTo>
                  <a:lnTo>
                    <a:pt x="0" y="212"/>
                  </a:lnTo>
                  <a:lnTo>
                    <a:pt x="0" y="81"/>
                  </a:lnTo>
                  <a:cubicBezTo>
                    <a:pt x="0" y="58"/>
                    <a:pt x="9" y="38"/>
                    <a:pt x="24" y="24"/>
                  </a:cubicBezTo>
                  <a:cubicBezTo>
                    <a:pt x="39" y="10"/>
                    <a:pt x="59" y="0"/>
                    <a:pt x="81" y="0"/>
                  </a:cubicBezTo>
                  <a:lnTo>
                    <a:pt x="314" y="0"/>
                  </a:lnTo>
                  <a:lnTo>
                    <a:pt x="547" y="0"/>
                  </a:lnTo>
                  <a:cubicBezTo>
                    <a:pt x="570" y="0"/>
                    <a:pt x="590" y="10"/>
                    <a:pt x="604" y="24"/>
                  </a:cubicBezTo>
                  <a:cubicBezTo>
                    <a:pt x="619" y="38"/>
                    <a:pt x="628" y="58"/>
                    <a:pt x="628" y="81"/>
                  </a:cubicBezTo>
                  <a:lnTo>
                    <a:pt x="628" y="212"/>
                  </a:lnTo>
                  <a:lnTo>
                    <a:pt x="628" y="341"/>
                  </a:lnTo>
                  <a:cubicBezTo>
                    <a:pt x="628" y="364"/>
                    <a:pt x="619" y="384"/>
                    <a:pt x="604" y="398"/>
                  </a:cubicBezTo>
                  <a:cubicBezTo>
                    <a:pt x="590" y="413"/>
                    <a:pt x="570" y="422"/>
                    <a:pt x="547" y="422"/>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07" name="Freeform 306">
              <a:extLst>
                <a:ext uri="{FF2B5EF4-FFF2-40B4-BE49-F238E27FC236}">
                  <a16:creationId xmlns:a16="http://schemas.microsoft.com/office/drawing/2014/main" id="{9DF4F442-1593-3933-8D25-5FF7382D6457}"/>
                </a:ext>
              </a:extLst>
            </p:cNvPr>
            <p:cNvSpPr/>
            <p:nvPr/>
          </p:nvSpPr>
          <p:spPr>
            <a:xfrm>
              <a:off x="7844754" y="10490755"/>
              <a:ext cx="801044" cy="193166"/>
            </a:xfrm>
            <a:custGeom>
              <a:avLst/>
              <a:gdLst/>
              <a:ahLst/>
              <a:cxnLst>
                <a:cxn ang="3cd4">
                  <a:pos x="hc" y="t"/>
                </a:cxn>
                <a:cxn ang="cd2">
                  <a:pos x="l" y="vc"/>
                </a:cxn>
                <a:cxn ang="cd4">
                  <a:pos x="hc" y="b"/>
                </a:cxn>
                <a:cxn ang="0">
                  <a:pos x="r" y="vc"/>
                </a:cxn>
              </a:cxnLst>
              <a:rect l="l" t="t" r="r" b="b"/>
              <a:pathLst>
                <a:path w="644" h="156">
                  <a:moveTo>
                    <a:pt x="322" y="156"/>
                  </a:moveTo>
                  <a:cubicBezTo>
                    <a:pt x="201" y="156"/>
                    <a:pt x="12" y="20"/>
                    <a:pt x="4" y="14"/>
                  </a:cubicBezTo>
                  <a:cubicBezTo>
                    <a:pt x="0" y="12"/>
                    <a:pt x="-1" y="7"/>
                    <a:pt x="2" y="3"/>
                  </a:cubicBezTo>
                  <a:cubicBezTo>
                    <a:pt x="5" y="0"/>
                    <a:pt x="9" y="-1"/>
                    <a:pt x="13" y="2"/>
                  </a:cubicBezTo>
                  <a:cubicBezTo>
                    <a:pt x="15" y="3"/>
                    <a:pt x="206" y="140"/>
                    <a:pt x="322" y="140"/>
                  </a:cubicBezTo>
                  <a:cubicBezTo>
                    <a:pt x="438" y="140"/>
                    <a:pt x="630" y="3"/>
                    <a:pt x="631" y="2"/>
                  </a:cubicBezTo>
                  <a:cubicBezTo>
                    <a:pt x="635" y="-1"/>
                    <a:pt x="640" y="0"/>
                    <a:pt x="642" y="3"/>
                  </a:cubicBezTo>
                  <a:cubicBezTo>
                    <a:pt x="645" y="7"/>
                    <a:pt x="644" y="12"/>
                    <a:pt x="641" y="14"/>
                  </a:cubicBezTo>
                  <a:cubicBezTo>
                    <a:pt x="633" y="20"/>
                    <a:pt x="444" y="156"/>
                    <a:pt x="322" y="156"/>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08" name="Freeform 307">
              <a:extLst>
                <a:ext uri="{FF2B5EF4-FFF2-40B4-BE49-F238E27FC236}">
                  <a16:creationId xmlns:a16="http://schemas.microsoft.com/office/drawing/2014/main" id="{D37CFB6F-ED23-E692-CEE1-75ABFE4D7496}"/>
                </a:ext>
              </a:extLst>
            </p:cNvPr>
            <p:cNvSpPr/>
            <p:nvPr/>
          </p:nvSpPr>
          <p:spPr>
            <a:xfrm>
              <a:off x="7874649" y="10601673"/>
              <a:ext cx="174411" cy="230552"/>
            </a:xfrm>
            <a:custGeom>
              <a:avLst/>
              <a:gdLst/>
              <a:ahLst/>
              <a:cxnLst>
                <a:cxn ang="3cd4">
                  <a:pos x="hc" y="t"/>
                </a:cxn>
                <a:cxn ang="cd2">
                  <a:pos x="l" y="vc"/>
                </a:cxn>
                <a:cxn ang="cd4">
                  <a:pos x="hc" y="b"/>
                </a:cxn>
                <a:cxn ang="0">
                  <a:pos x="r" y="vc"/>
                </a:cxn>
              </a:cxnLst>
              <a:rect l="l" t="t" r="r" b="b"/>
              <a:pathLst>
                <a:path w="141" h="186">
                  <a:moveTo>
                    <a:pt x="8" y="186"/>
                  </a:moveTo>
                  <a:cubicBezTo>
                    <a:pt x="6" y="186"/>
                    <a:pt x="4" y="186"/>
                    <a:pt x="3" y="185"/>
                  </a:cubicBezTo>
                  <a:cubicBezTo>
                    <a:pt x="0" y="182"/>
                    <a:pt x="-1" y="177"/>
                    <a:pt x="2" y="174"/>
                  </a:cubicBezTo>
                  <a:lnTo>
                    <a:pt x="127" y="4"/>
                  </a:lnTo>
                  <a:cubicBezTo>
                    <a:pt x="129" y="0"/>
                    <a:pt x="134" y="-1"/>
                    <a:pt x="138" y="2"/>
                  </a:cubicBezTo>
                  <a:cubicBezTo>
                    <a:pt x="141" y="5"/>
                    <a:pt x="142" y="10"/>
                    <a:pt x="140" y="13"/>
                  </a:cubicBezTo>
                  <a:lnTo>
                    <a:pt x="14" y="183"/>
                  </a:lnTo>
                  <a:cubicBezTo>
                    <a:pt x="13" y="185"/>
                    <a:pt x="10" y="186"/>
                    <a:pt x="8" y="186"/>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09" name="Freeform 308">
              <a:extLst>
                <a:ext uri="{FF2B5EF4-FFF2-40B4-BE49-F238E27FC236}">
                  <a16:creationId xmlns:a16="http://schemas.microsoft.com/office/drawing/2014/main" id="{B54E16C2-4B67-DC2D-F37E-F948B04952DD}"/>
                </a:ext>
              </a:extLst>
            </p:cNvPr>
            <p:cNvSpPr/>
            <p:nvPr/>
          </p:nvSpPr>
          <p:spPr>
            <a:xfrm>
              <a:off x="8442734" y="10599177"/>
              <a:ext cx="174411" cy="229306"/>
            </a:xfrm>
            <a:custGeom>
              <a:avLst/>
              <a:gdLst/>
              <a:ahLst/>
              <a:cxnLst>
                <a:cxn ang="3cd4">
                  <a:pos x="hc" y="t"/>
                </a:cxn>
                <a:cxn ang="cd2">
                  <a:pos x="l" y="vc"/>
                </a:cxn>
                <a:cxn ang="cd4">
                  <a:pos x="hc" y="b"/>
                </a:cxn>
                <a:cxn ang="0">
                  <a:pos x="r" y="vc"/>
                </a:cxn>
              </a:cxnLst>
              <a:rect l="l" t="t" r="r" b="b"/>
              <a:pathLst>
                <a:path w="141" h="185">
                  <a:moveTo>
                    <a:pt x="134" y="185"/>
                  </a:moveTo>
                  <a:cubicBezTo>
                    <a:pt x="131" y="185"/>
                    <a:pt x="129" y="184"/>
                    <a:pt x="127" y="183"/>
                  </a:cubicBezTo>
                  <a:lnTo>
                    <a:pt x="2" y="12"/>
                  </a:lnTo>
                  <a:cubicBezTo>
                    <a:pt x="-1" y="9"/>
                    <a:pt x="0" y="5"/>
                    <a:pt x="4" y="1"/>
                  </a:cubicBezTo>
                  <a:cubicBezTo>
                    <a:pt x="7" y="-1"/>
                    <a:pt x="12" y="0"/>
                    <a:pt x="14" y="3"/>
                  </a:cubicBezTo>
                  <a:lnTo>
                    <a:pt x="140" y="173"/>
                  </a:lnTo>
                  <a:cubicBezTo>
                    <a:pt x="142" y="176"/>
                    <a:pt x="142" y="182"/>
                    <a:pt x="138" y="184"/>
                  </a:cubicBezTo>
                  <a:cubicBezTo>
                    <a:pt x="137" y="185"/>
                    <a:pt x="135" y="185"/>
                    <a:pt x="134" y="185"/>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10" name="Freeform 309">
              <a:extLst>
                <a:ext uri="{FF2B5EF4-FFF2-40B4-BE49-F238E27FC236}">
                  <a16:creationId xmlns:a16="http://schemas.microsoft.com/office/drawing/2014/main" id="{44E1B03F-452A-5B8B-6617-8F13C4DD7B0B}"/>
                </a:ext>
              </a:extLst>
            </p:cNvPr>
            <p:cNvSpPr/>
            <p:nvPr/>
          </p:nvSpPr>
          <p:spPr>
            <a:xfrm>
              <a:off x="7854720" y="10960583"/>
              <a:ext cx="478384" cy="104683"/>
            </a:xfrm>
            <a:custGeom>
              <a:avLst/>
              <a:gdLst/>
              <a:ahLst/>
              <a:cxnLst>
                <a:cxn ang="3cd4">
                  <a:pos x="hc" y="t"/>
                </a:cxn>
                <a:cxn ang="cd2">
                  <a:pos x="l" y="vc"/>
                </a:cxn>
                <a:cxn ang="cd4">
                  <a:pos x="hc" y="b"/>
                </a:cxn>
                <a:cxn ang="0">
                  <a:pos x="r" y="vc"/>
                </a:cxn>
              </a:cxnLst>
              <a:rect l="l" t="t" r="r" b="b"/>
              <a:pathLst>
                <a:path w="385" h="85">
                  <a:moveTo>
                    <a:pt x="343" y="85"/>
                  </a:moveTo>
                  <a:lnTo>
                    <a:pt x="193" y="85"/>
                  </a:lnTo>
                  <a:lnTo>
                    <a:pt x="43" y="85"/>
                  </a:lnTo>
                  <a:cubicBezTo>
                    <a:pt x="31" y="85"/>
                    <a:pt x="20" y="81"/>
                    <a:pt x="13" y="73"/>
                  </a:cubicBezTo>
                  <a:cubicBezTo>
                    <a:pt x="5" y="65"/>
                    <a:pt x="0" y="55"/>
                    <a:pt x="0" y="43"/>
                  </a:cubicBezTo>
                  <a:cubicBezTo>
                    <a:pt x="0" y="31"/>
                    <a:pt x="5" y="20"/>
                    <a:pt x="13" y="13"/>
                  </a:cubicBezTo>
                  <a:cubicBezTo>
                    <a:pt x="20" y="5"/>
                    <a:pt x="31" y="0"/>
                    <a:pt x="43" y="0"/>
                  </a:cubicBezTo>
                  <a:lnTo>
                    <a:pt x="193" y="0"/>
                  </a:lnTo>
                  <a:lnTo>
                    <a:pt x="343" y="0"/>
                  </a:lnTo>
                  <a:cubicBezTo>
                    <a:pt x="354" y="0"/>
                    <a:pt x="365" y="5"/>
                    <a:pt x="373" y="13"/>
                  </a:cubicBezTo>
                  <a:cubicBezTo>
                    <a:pt x="380" y="20"/>
                    <a:pt x="385" y="31"/>
                    <a:pt x="385" y="43"/>
                  </a:cubicBezTo>
                  <a:cubicBezTo>
                    <a:pt x="385" y="55"/>
                    <a:pt x="380" y="65"/>
                    <a:pt x="373" y="73"/>
                  </a:cubicBezTo>
                  <a:cubicBezTo>
                    <a:pt x="365" y="81"/>
                    <a:pt x="354" y="85"/>
                    <a:pt x="343" y="85"/>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11" name="Freeform 310">
              <a:extLst>
                <a:ext uri="{FF2B5EF4-FFF2-40B4-BE49-F238E27FC236}">
                  <a16:creationId xmlns:a16="http://schemas.microsoft.com/office/drawing/2014/main" id="{C075C60F-6B04-748B-C497-6373F53AF114}"/>
                </a:ext>
              </a:extLst>
            </p:cNvPr>
            <p:cNvSpPr/>
            <p:nvPr/>
          </p:nvSpPr>
          <p:spPr>
            <a:xfrm>
              <a:off x="7844754" y="11163719"/>
              <a:ext cx="772391" cy="18693"/>
            </a:xfrm>
            <a:custGeom>
              <a:avLst/>
              <a:gdLst/>
              <a:ahLst/>
              <a:cxnLst>
                <a:cxn ang="3cd4">
                  <a:pos x="hc" y="t"/>
                </a:cxn>
                <a:cxn ang="cd2">
                  <a:pos x="l" y="vc"/>
                </a:cxn>
                <a:cxn ang="cd4">
                  <a:pos x="hc" y="b"/>
                </a:cxn>
                <a:cxn ang="0">
                  <a:pos x="r" y="vc"/>
                </a:cxn>
              </a:cxnLst>
              <a:rect l="l" t="t" r="r" b="b"/>
              <a:pathLst>
                <a:path w="621" h="16">
                  <a:moveTo>
                    <a:pt x="614" y="16"/>
                  </a:moveTo>
                  <a:lnTo>
                    <a:pt x="8" y="16"/>
                  </a:lnTo>
                  <a:cubicBezTo>
                    <a:pt x="4" y="16"/>
                    <a:pt x="0" y="12"/>
                    <a:pt x="0" y="8"/>
                  </a:cubicBezTo>
                  <a:cubicBezTo>
                    <a:pt x="0" y="3"/>
                    <a:pt x="4" y="0"/>
                    <a:pt x="8" y="0"/>
                  </a:cubicBezTo>
                  <a:lnTo>
                    <a:pt x="614" y="0"/>
                  </a:lnTo>
                  <a:cubicBezTo>
                    <a:pt x="618" y="0"/>
                    <a:pt x="621" y="3"/>
                    <a:pt x="621" y="8"/>
                  </a:cubicBezTo>
                  <a:cubicBezTo>
                    <a:pt x="621" y="12"/>
                    <a:pt x="618" y="16"/>
                    <a:pt x="614" y="16"/>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12" name="Freeform 311">
              <a:extLst>
                <a:ext uri="{FF2B5EF4-FFF2-40B4-BE49-F238E27FC236}">
                  <a16:creationId xmlns:a16="http://schemas.microsoft.com/office/drawing/2014/main" id="{1B60464B-9208-706F-64D1-D8C90A50C854}"/>
                </a:ext>
              </a:extLst>
            </p:cNvPr>
            <p:cNvSpPr/>
            <p:nvPr/>
          </p:nvSpPr>
          <p:spPr>
            <a:xfrm>
              <a:off x="7844754" y="11283360"/>
              <a:ext cx="772391" cy="18693"/>
            </a:xfrm>
            <a:custGeom>
              <a:avLst/>
              <a:gdLst/>
              <a:ahLst/>
              <a:cxnLst>
                <a:cxn ang="3cd4">
                  <a:pos x="hc" y="t"/>
                </a:cxn>
                <a:cxn ang="cd2">
                  <a:pos x="l" y="vc"/>
                </a:cxn>
                <a:cxn ang="cd4">
                  <a:pos x="hc" y="b"/>
                </a:cxn>
                <a:cxn ang="0">
                  <a:pos x="r" y="vc"/>
                </a:cxn>
              </a:cxnLst>
              <a:rect l="l" t="t" r="r" b="b"/>
              <a:pathLst>
                <a:path w="621" h="16">
                  <a:moveTo>
                    <a:pt x="614" y="16"/>
                  </a:moveTo>
                  <a:lnTo>
                    <a:pt x="8" y="16"/>
                  </a:lnTo>
                  <a:cubicBezTo>
                    <a:pt x="4" y="16"/>
                    <a:pt x="0" y="12"/>
                    <a:pt x="0" y="8"/>
                  </a:cubicBezTo>
                  <a:cubicBezTo>
                    <a:pt x="0" y="3"/>
                    <a:pt x="4" y="0"/>
                    <a:pt x="8" y="0"/>
                  </a:cubicBezTo>
                  <a:lnTo>
                    <a:pt x="614" y="0"/>
                  </a:lnTo>
                  <a:cubicBezTo>
                    <a:pt x="618" y="0"/>
                    <a:pt x="621" y="3"/>
                    <a:pt x="621" y="8"/>
                  </a:cubicBezTo>
                  <a:cubicBezTo>
                    <a:pt x="621" y="12"/>
                    <a:pt x="618" y="16"/>
                    <a:pt x="614" y="16"/>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20" name="Freeform 319">
              <a:extLst>
                <a:ext uri="{FF2B5EF4-FFF2-40B4-BE49-F238E27FC236}">
                  <a16:creationId xmlns:a16="http://schemas.microsoft.com/office/drawing/2014/main" id="{6DD1E375-774A-7D43-05EB-9F92FCF90385}"/>
                </a:ext>
              </a:extLst>
            </p:cNvPr>
            <p:cNvSpPr/>
            <p:nvPr/>
          </p:nvSpPr>
          <p:spPr>
            <a:xfrm>
              <a:off x="13761019" y="12965770"/>
              <a:ext cx="77239" cy="251738"/>
            </a:xfrm>
            <a:custGeom>
              <a:avLst/>
              <a:gdLst/>
              <a:ahLst/>
              <a:cxnLst>
                <a:cxn ang="3cd4">
                  <a:pos x="hc" y="t"/>
                </a:cxn>
                <a:cxn ang="cd2">
                  <a:pos x="l" y="vc"/>
                </a:cxn>
                <a:cxn ang="cd4">
                  <a:pos x="hc" y="b"/>
                </a:cxn>
                <a:cxn ang="0">
                  <a:pos x="r" y="vc"/>
                </a:cxn>
              </a:cxnLst>
              <a:rect l="l" t="t" r="r" b="b"/>
              <a:pathLst>
                <a:path w="63" h="203">
                  <a:moveTo>
                    <a:pt x="60" y="0"/>
                  </a:moveTo>
                  <a:lnTo>
                    <a:pt x="4" y="0"/>
                  </a:lnTo>
                  <a:cubicBezTo>
                    <a:pt x="2" y="0"/>
                    <a:pt x="0" y="2"/>
                    <a:pt x="0" y="4"/>
                  </a:cubicBezTo>
                  <a:lnTo>
                    <a:pt x="0" y="9"/>
                  </a:lnTo>
                  <a:cubicBezTo>
                    <a:pt x="0" y="12"/>
                    <a:pt x="2" y="14"/>
                    <a:pt x="4" y="14"/>
                  </a:cubicBezTo>
                  <a:lnTo>
                    <a:pt x="51" y="14"/>
                  </a:lnTo>
                  <a:lnTo>
                    <a:pt x="51" y="198"/>
                  </a:lnTo>
                  <a:cubicBezTo>
                    <a:pt x="51" y="201"/>
                    <a:pt x="52" y="203"/>
                    <a:pt x="54" y="203"/>
                  </a:cubicBezTo>
                  <a:lnTo>
                    <a:pt x="60" y="203"/>
                  </a:lnTo>
                  <a:cubicBezTo>
                    <a:pt x="62" y="203"/>
                    <a:pt x="63" y="201"/>
                    <a:pt x="63" y="198"/>
                  </a:cubicBezTo>
                  <a:lnTo>
                    <a:pt x="63" y="4"/>
                  </a:lnTo>
                  <a:cubicBezTo>
                    <a:pt x="63" y="2"/>
                    <a:pt x="62" y="0"/>
                    <a:pt x="60" y="0"/>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21" name="Freeform 320">
              <a:extLst>
                <a:ext uri="{FF2B5EF4-FFF2-40B4-BE49-F238E27FC236}">
                  <a16:creationId xmlns:a16="http://schemas.microsoft.com/office/drawing/2014/main" id="{FE8755A2-A6DD-BEE2-9FAE-8AEF09902C86}"/>
                </a:ext>
              </a:extLst>
            </p:cNvPr>
            <p:cNvSpPr/>
            <p:nvPr/>
          </p:nvSpPr>
          <p:spPr>
            <a:xfrm>
              <a:off x="13770440" y="12413236"/>
              <a:ext cx="170673" cy="1074250"/>
            </a:xfrm>
            <a:custGeom>
              <a:avLst/>
              <a:gdLst/>
              <a:ahLst/>
              <a:cxnLst>
                <a:cxn ang="3cd4">
                  <a:pos x="hc" y="t"/>
                </a:cxn>
                <a:cxn ang="cd2">
                  <a:pos x="l" y="vc"/>
                </a:cxn>
                <a:cxn ang="cd4">
                  <a:pos x="hc" y="b"/>
                </a:cxn>
                <a:cxn ang="0">
                  <a:pos x="r" y="vc"/>
                </a:cxn>
              </a:cxnLst>
              <a:rect l="l" t="t" r="r" b="b"/>
              <a:pathLst>
                <a:path w="138" h="863">
                  <a:moveTo>
                    <a:pt x="111" y="0"/>
                  </a:moveTo>
                  <a:lnTo>
                    <a:pt x="27" y="0"/>
                  </a:lnTo>
                  <a:lnTo>
                    <a:pt x="0" y="792"/>
                  </a:lnTo>
                  <a:cubicBezTo>
                    <a:pt x="0" y="812"/>
                    <a:pt x="8" y="830"/>
                    <a:pt x="20" y="842"/>
                  </a:cubicBezTo>
                  <a:cubicBezTo>
                    <a:pt x="32" y="855"/>
                    <a:pt x="50" y="863"/>
                    <a:pt x="69" y="863"/>
                  </a:cubicBezTo>
                  <a:cubicBezTo>
                    <a:pt x="88" y="863"/>
                    <a:pt x="106" y="855"/>
                    <a:pt x="118" y="842"/>
                  </a:cubicBezTo>
                  <a:cubicBezTo>
                    <a:pt x="131" y="830"/>
                    <a:pt x="138" y="812"/>
                    <a:pt x="138" y="792"/>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22" name="Freeform 321">
              <a:extLst>
                <a:ext uri="{FF2B5EF4-FFF2-40B4-BE49-F238E27FC236}">
                  <a16:creationId xmlns:a16="http://schemas.microsoft.com/office/drawing/2014/main" id="{76D9197F-F083-61E1-EEC1-9A2EDA42B6DD}"/>
                </a:ext>
              </a:extLst>
            </p:cNvPr>
            <p:cNvSpPr/>
            <p:nvPr/>
          </p:nvSpPr>
          <p:spPr>
            <a:xfrm>
              <a:off x="13767948" y="11893555"/>
              <a:ext cx="175657" cy="183196"/>
            </a:xfrm>
            <a:custGeom>
              <a:avLst/>
              <a:gdLst/>
              <a:ahLst/>
              <a:cxnLst>
                <a:cxn ang="3cd4">
                  <a:pos x="hc" y="t"/>
                </a:cxn>
                <a:cxn ang="cd2">
                  <a:pos x="l" y="vc"/>
                </a:cxn>
                <a:cxn ang="cd4">
                  <a:pos x="hc" y="b"/>
                </a:cxn>
                <a:cxn ang="0">
                  <a:pos x="r" y="vc"/>
                </a:cxn>
              </a:cxnLst>
              <a:rect l="l" t="t" r="r" b="b"/>
              <a:pathLst>
                <a:path w="142" h="148">
                  <a:moveTo>
                    <a:pt x="142" y="0"/>
                  </a:moveTo>
                  <a:lnTo>
                    <a:pt x="0" y="0"/>
                  </a:lnTo>
                  <a:lnTo>
                    <a:pt x="0" y="148"/>
                  </a:lnTo>
                  <a:lnTo>
                    <a:pt x="142" y="148"/>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23" name="Freeform 322">
              <a:extLst>
                <a:ext uri="{FF2B5EF4-FFF2-40B4-BE49-F238E27FC236}">
                  <a16:creationId xmlns:a16="http://schemas.microsoft.com/office/drawing/2014/main" id="{7563F810-00D6-307C-CBB1-6CA049B0DC09}"/>
                </a:ext>
              </a:extLst>
            </p:cNvPr>
            <p:cNvSpPr/>
            <p:nvPr/>
          </p:nvSpPr>
          <p:spPr>
            <a:xfrm>
              <a:off x="13770440" y="12053689"/>
              <a:ext cx="175657" cy="185688"/>
            </a:xfrm>
            <a:custGeom>
              <a:avLst/>
              <a:gdLst/>
              <a:ahLst/>
              <a:cxnLst>
                <a:cxn ang="3cd4">
                  <a:pos x="hc" y="t"/>
                </a:cxn>
                <a:cxn ang="cd2">
                  <a:pos x="l" y="vc"/>
                </a:cxn>
                <a:cxn ang="cd4">
                  <a:pos x="hc" y="b"/>
                </a:cxn>
                <a:cxn ang="0">
                  <a:pos x="r" y="vc"/>
                </a:cxn>
              </a:cxnLst>
              <a:rect l="l" t="t" r="r" b="b"/>
              <a:pathLst>
                <a:path w="142" h="150">
                  <a:moveTo>
                    <a:pt x="0" y="0"/>
                  </a:moveTo>
                  <a:lnTo>
                    <a:pt x="29" y="150"/>
                  </a:lnTo>
                  <a:lnTo>
                    <a:pt x="114" y="150"/>
                  </a:lnTo>
                  <a:lnTo>
                    <a:pt x="142" y="0"/>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24" name="Freeform 323">
              <a:extLst>
                <a:ext uri="{FF2B5EF4-FFF2-40B4-BE49-F238E27FC236}">
                  <a16:creationId xmlns:a16="http://schemas.microsoft.com/office/drawing/2014/main" id="{6A9D47CA-7822-7FFE-4749-744EFF5C4F70}"/>
                </a:ext>
              </a:extLst>
            </p:cNvPr>
            <p:cNvSpPr/>
            <p:nvPr/>
          </p:nvSpPr>
          <p:spPr>
            <a:xfrm>
              <a:off x="13609733" y="11356434"/>
              <a:ext cx="492088" cy="535879"/>
            </a:xfrm>
            <a:custGeom>
              <a:avLst/>
              <a:gdLst/>
              <a:ahLst/>
              <a:cxnLst>
                <a:cxn ang="3cd4">
                  <a:pos x="hc" y="t"/>
                </a:cxn>
                <a:cxn ang="cd2">
                  <a:pos x="l" y="vc"/>
                </a:cxn>
                <a:cxn ang="cd4">
                  <a:pos x="hc" y="b"/>
                </a:cxn>
                <a:cxn ang="0">
                  <a:pos x="r" y="vc"/>
                </a:cxn>
              </a:cxnLst>
              <a:rect l="l" t="t" r="r" b="b"/>
              <a:pathLst>
                <a:path w="396" h="431">
                  <a:moveTo>
                    <a:pt x="396" y="431"/>
                  </a:moveTo>
                  <a:lnTo>
                    <a:pt x="0" y="431"/>
                  </a:lnTo>
                  <a:lnTo>
                    <a:pt x="0" y="0"/>
                  </a:lnTo>
                  <a:lnTo>
                    <a:pt x="396" y="0"/>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25" name="Freeform 324">
              <a:extLst>
                <a:ext uri="{FF2B5EF4-FFF2-40B4-BE49-F238E27FC236}">
                  <a16:creationId xmlns:a16="http://schemas.microsoft.com/office/drawing/2014/main" id="{DE42A98F-6218-B9F7-D02C-2E7440A08780}"/>
                </a:ext>
              </a:extLst>
            </p:cNvPr>
            <p:cNvSpPr/>
            <p:nvPr/>
          </p:nvSpPr>
          <p:spPr>
            <a:xfrm>
              <a:off x="13498167" y="11285592"/>
              <a:ext cx="98418" cy="700381"/>
            </a:xfrm>
            <a:custGeom>
              <a:avLst/>
              <a:gdLst/>
              <a:ahLst/>
              <a:cxnLst>
                <a:cxn ang="3cd4">
                  <a:pos x="hc" y="t"/>
                </a:cxn>
                <a:cxn ang="cd2">
                  <a:pos x="l" y="vc"/>
                </a:cxn>
                <a:cxn ang="cd4">
                  <a:pos x="hc" y="b"/>
                </a:cxn>
                <a:cxn ang="0">
                  <a:pos x="r" y="vc"/>
                </a:cxn>
              </a:cxnLst>
              <a:rect l="l" t="t" r="r" b="b"/>
              <a:pathLst>
                <a:path w="80" h="563">
                  <a:moveTo>
                    <a:pt x="40" y="563"/>
                  </a:moveTo>
                  <a:cubicBezTo>
                    <a:pt x="51" y="563"/>
                    <a:pt x="61" y="559"/>
                    <a:pt x="68" y="551"/>
                  </a:cubicBezTo>
                  <a:cubicBezTo>
                    <a:pt x="75" y="544"/>
                    <a:pt x="80" y="534"/>
                    <a:pt x="80" y="523"/>
                  </a:cubicBezTo>
                  <a:lnTo>
                    <a:pt x="80" y="281"/>
                  </a:lnTo>
                  <a:lnTo>
                    <a:pt x="80" y="40"/>
                  </a:lnTo>
                  <a:cubicBezTo>
                    <a:pt x="80" y="29"/>
                    <a:pt x="75" y="19"/>
                    <a:pt x="68" y="12"/>
                  </a:cubicBezTo>
                  <a:cubicBezTo>
                    <a:pt x="61" y="4"/>
                    <a:pt x="51" y="0"/>
                    <a:pt x="40" y="0"/>
                  </a:cubicBezTo>
                  <a:cubicBezTo>
                    <a:pt x="29" y="0"/>
                    <a:pt x="19" y="4"/>
                    <a:pt x="12" y="12"/>
                  </a:cubicBezTo>
                  <a:cubicBezTo>
                    <a:pt x="4" y="19"/>
                    <a:pt x="0" y="29"/>
                    <a:pt x="0" y="40"/>
                  </a:cubicBezTo>
                  <a:lnTo>
                    <a:pt x="0" y="281"/>
                  </a:lnTo>
                  <a:lnTo>
                    <a:pt x="0" y="523"/>
                  </a:lnTo>
                  <a:cubicBezTo>
                    <a:pt x="0" y="534"/>
                    <a:pt x="4" y="544"/>
                    <a:pt x="12" y="551"/>
                  </a:cubicBezTo>
                  <a:cubicBezTo>
                    <a:pt x="19" y="559"/>
                    <a:pt x="29" y="563"/>
                    <a:pt x="40" y="563"/>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26" name="Freeform 325">
              <a:extLst>
                <a:ext uri="{FF2B5EF4-FFF2-40B4-BE49-F238E27FC236}">
                  <a16:creationId xmlns:a16="http://schemas.microsoft.com/office/drawing/2014/main" id="{95932B16-EFBC-C2ED-EAE9-0FCA6A958DED}"/>
                </a:ext>
              </a:extLst>
            </p:cNvPr>
            <p:cNvSpPr/>
            <p:nvPr/>
          </p:nvSpPr>
          <p:spPr>
            <a:xfrm>
              <a:off x="13219482" y="11273390"/>
              <a:ext cx="98418" cy="700381"/>
            </a:xfrm>
            <a:custGeom>
              <a:avLst/>
              <a:gdLst/>
              <a:ahLst/>
              <a:cxnLst>
                <a:cxn ang="3cd4">
                  <a:pos x="hc" y="t"/>
                </a:cxn>
                <a:cxn ang="cd2">
                  <a:pos x="l" y="vc"/>
                </a:cxn>
                <a:cxn ang="cd4">
                  <a:pos x="hc" y="b"/>
                </a:cxn>
                <a:cxn ang="0">
                  <a:pos x="r" y="vc"/>
                </a:cxn>
              </a:cxnLst>
              <a:rect l="l" t="t" r="r" b="b"/>
              <a:pathLst>
                <a:path w="80" h="563">
                  <a:moveTo>
                    <a:pt x="40" y="563"/>
                  </a:moveTo>
                  <a:cubicBezTo>
                    <a:pt x="51" y="563"/>
                    <a:pt x="60" y="559"/>
                    <a:pt x="68" y="551"/>
                  </a:cubicBezTo>
                  <a:cubicBezTo>
                    <a:pt x="75" y="544"/>
                    <a:pt x="80" y="534"/>
                    <a:pt x="80" y="523"/>
                  </a:cubicBezTo>
                  <a:lnTo>
                    <a:pt x="80" y="281"/>
                  </a:lnTo>
                  <a:lnTo>
                    <a:pt x="80" y="40"/>
                  </a:lnTo>
                  <a:cubicBezTo>
                    <a:pt x="80" y="29"/>
                    <a:pt x="75" y="19"/>
                    <a:pt x="68" y="12"/>
                  </a:cubicBezTo>
                  <a:cubicBezTo>
                    <a:pt x="60" y="4"/>
                    <a:pt x="51" y="0"/>
                    <a:pt x="40" y="0"/>
                  </a:cubicBezTo>
                  <a:cubicBezTo>
                    <a:pt x="29" y="0"/>
                    <a:pt x="19" y="4"/>
                    <a:pt x="12" y="12"/>
                  </a:cubicBezTo>
                  <a:cubicBezTo>
                    <a:pt x="4" y="19"/>
                    <a:pt x="0" y="29"/>
                    <a:pt x="0" y="40"/>
                  </a:cubicBezTo>
                  <a:lnTo>
                    <a:pt x="0" y="281"/>
                  </a:lnTo>
                  <a:lnTo>
                    <a:pt x="0" y="523"/>
                  </a:lnTo>
                  <a:cubicBezTo>
                    <a:pt x="0" y="534"/>
                    <a:pt x="4" y="544"/>
                    <a:pt x="12" y="551"/>
                  </a:cubicBezTo>
                  <a:cubicBezTo>
                    <a:pt x="19" y="559"/>
                    <a:pt x="29" y="563"/>
                    <a:pt x="40" y="563"/>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27" name="Freeform 326">
              <a:extLst>
                <a:ext uri="{FF2B5EF4-FFF2-40B4-BE49-F238E27FC236}">
                  <a16:creationId xmlns:a16="http://schemas.microsoft.com/office/drawing/2014/main" id="{6F4D97D3-34C1-7B5A-2410-BE9AFB474C85}"/>
                </a:ext>
              </a:extLst>
            </p:cNvPr>
            <p:cNvSpPr/>
            <p:nvPr/>
          </p:nvSpPr>
          <p:spPr>
            <a:xfrm>
              <a:off x="13292056" y="11356434"/>
              <a:ext cx="216768" cy="535879"/>
            </a:xfrm>
            <a:custGeom>
              <a:avLst/>
              <a:gdLst/>
              <a:ahLst/>
              <a:cxnLst>
                <a:cxn ang="3cd4">
                  <a:pos x="hc" y="t"/>
                </a:cxn>
                <a:cxn ang="cd2">
                  <a:pos x="l" y="vc"/>
                </a:cxn>
                <a:cxn ang="cd4">
                  <a:pos x="hc" y="b"/>
                </a:cxn>
                <a:cxn ang="0">
                  <a:pos x="r" y="vc"/>
                </a:cxn>
              </a:cxnLst>
              <a:rect l="l" t="t" r="r" b="b"/>
              <a:pathLst>
                <a:path w="175" h="431">
                  <a:moveTo>
                    <a:pt x="0" y="0"/>
                  </a:moveTo>
                  <a:lnTo>
                    <a:pt x="0" y="215"/>
                  </a:lnTo>
                  <a:lnTo>
                    <a:pt x="0" y="431"/>
                  </a:lnTo>
                  <a:cubicBezTo>
                    <a:pt x="28" y="420"/>
                    <a:pt x="58" y="414"/>
                    <a:pt x="88" y="414"/>
                  </a:cubicBezTo>
                  <a:cubicBezTo>
                    <a:pt x="117" y="414"/>
                    <a:pt x="147" y="420"/>
                    <a:pt x="175" y="431"/>
                  </a:cubicBezTo>
                  <a:lnTo>
                    <a:pt x="175" y="215"/>
                  </a:lnTo>
                  <a:lnTo>
                    <a:pt x="175" y="0"/>
                  </a:lnTo>
                  <a:cubicBezTo>
                    <a:pt x="147" y="11"/>
                    <a:pt x="117" y="17"/>
                    <a:pt x="88" y="17"/>
                  </a:cubicBezTo>
                  <a:cubicBezTo>
                    <a:pt x="58" y="17"/>
                    <a:pt x="28" y="11"/>
                    <a:pt x="0" y="0"/>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28" name="Freeform 327">
              <a:extLst>
                <a:ext uri="{FF2B5EF4-FFF2-40B4-BE49-F238E27FC236}">
                  <a16:creationId xmlns:a16="http://schemas.microsoft.com/office/drawing/2014/main" id="{0E124012-349B-27B1-77B1-D17B940F47FC}"/>
                </a:ext>
              </a:extLst>
            </p:cNvPr>
            <p:cNvSpPr/>
            <p:nvPr/>
          </p:nvSpPr>
          <p:spPr>
            <a:xfrm>
              <a:off x="14104311" y="11302003"/>
              <a:ext cx="98418" cy="700381"/>
            </a:xfrm>
            <a:custGeom>
              <a:avLst/>
              <a:gdLst/>
              <a:ahLst/>
              <a:cxnLst>
                <a:cxn ang="3cd4">
                  <a:pos x="hc" y="t"/>
                </a:cxn>
                <a:cxn ang="cd2">
                  <a:pos x="l" y="vc"/>
                </a:cxn>
                <a:cxn ang="cd4">
                  <a:pos x="hc" y="b"/>
                </a:cxn>
                <a:cxn ang="0">
                  <a:pos x="r" y="vc"/>
                </a:cxn>
              </a:cxnLst>
              <a:rect l="l" t="t" r="r" b="b"/>
              <a:pathLst>
                <a:path w="80" h="563">
                  <a:moveTo>
                    <a:pt x="40" y="563"/>
                  </a:moveTo>
                  <a:cubicBezTo>
                    <a:pt x="29" y="563"/>
                    <a:pt x="19" y="559"/>
                    <a:pt x="12" y="551"/>
                  </a:cubicBezTo>
                  <a:cubicBezTo>
                    <a:pt x="5" y="544"/>
                    <a:pt x="0" y="534"/>
                    <a:pt x="0" y="523"/>
                  </a:cubicBezTo>
                  <a:lnTo>
                    <a:pt x="0" y="281"/>
                  </a:lnTo>
                  <a:lnTo>
                    <a:pt x="0" y="40"/>
                  </a:lnTo>
                  <a:cubicBezTo>
                    <a:pt x="0" y="29"/>
                    <a:pt x="5" y="19"/>
                    <a:pt x="12" y="12"/>
                  </a:cubicBezTo>
                  <a:cubicBezTo>
                    <a:pt x="19" y="4"/>
                    <a:pt x="29" y="0"/>
                    <a:pt x="40" y="0"/>
                  </a:cubicBezTo>
                  <a:cubicBezTo>
                    <a:pt x="51" y="0"/>
                    <a:pt x="61" y="4"/>
                    <a:pt x="68" y="12"/>
                  </a:cubicBezTo>
                  <a:cubicBezTo>
                    <a:pt x="76" y="19"/>
                    <a:pt x="80" y="29"/>
                    <a:pt x="80" y="40"/>
                  </a:cubicBezTo>
                  <a:lnTo>
                    <a:pt x="80" y="281"/>
                  </a:lnTo>
                  <a:lnTo>
                    <a:pt x="80" y="523"/>
                  </a:lnTo>
                  <a:cubicBezTo>
                    <a:pt x="80" y="534"/>
                    <a:pt x="76" y="544"/>
                    <a:pt x="68" y="551"/>
                  </a:cubicBezTo>
                  <a:cubicBezTo>
                    <a:pt x="61" y="559"/>
                    <a:pt x="51" y="563"/>
                    <a:pt x="40" y="563"/>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29" name="Freeform 328">
              <a:extLst>
                <a:ext uri="{FF2B5EF4-FFF2-40B4-BE49-F238E27FC236}">
                  <a16:creationId xmlns:a16="http://schemas.microsoft.com/office/drawing/2014/main" id="{12679766-8FA2-082E-1BD5-FA5611501857}"/>
                </a:ext>
              </a:extLst>
            </p:cNvPr>
            <p:cNvSpPr/>
            <p:nvPr/>
          </p:nvSpPr>
          <p:spPr>
            <a:xfrm>
              <a:off x="14399486" y="11298656"/>
              <a:ext cx="98418" cy="700381"/>
            </a:xfrm>
            <a:custGeom>
              <a:avLst/>
              <a:gdLst/>
              <a:ahLst/>
              <a:cxnLst>
                <a:cxn ang="3cd4">
                  <a:pos x="hc" y="t"/>
                </a:cxn>
                <a:cxn ang="cd2">
                  <a:pos x="l" y="vc"/>
                </a:cxn>
                <a:cxn ang="cd4">
                  <a:pos x="hc" y="b"/>
                </a:cxn>
                <a:cxn ang="0">
                  <a:pos x="r" y="vc"/>
                </a:cxn>
              </a:cxnLst>
              <a:rect l="l" t="t" r="r" b="b"/>
              <a:pathLst>
                <a:path w="80" h="563">
                  <a:moveTo>
                    <a:pt x="40" y="563"/>
                  </a:moveTo>
                  <a:cubicBezTo>
                    <a:pt x="29" y="563"/>
                    <a:pt x="20" y="559"/>
                    <a:pt x="12" y="551"/>
                  </a:cubicBezTo>
                  <a:cubicBezTo>
                    <a:pt x="5" y="544"/>
                    <a:pt x="0" y="534"/>
                    <a:pt x="0" y="523"/>
                  </a:cubicBezTo>
                  <a:lnTo>
                    <a:pt x="0" y="281"/>
                  </a:lnTo>
                  <a:lnTo>
                    <a:pt x="0" y="40"/>
                  </a:lnTo>
                  <a:cubicBezTo>
                    <a:pt x="0" y="29"/>
                    <a:pt x="5" y="19"/>
                    <a:pt x="12" y="12"/>
                  </a:cubicBezTo>
                  <a:cubicBezTo>
                    <a:pt x="20" y="4"/>
                    <a:pt x="29" y="0"/>
                    <a:pt x="40" y="0"/>
                  </a:cubicBezTo>
                  <a:cubicBezTo>
                    <a:pt x="51" y="0"/>
                    <a:pt x="61" y="4"/>
                    <a:pt x="68" y="12"/>
                  </a:cubicBezTo>
                  <a:cubicBezTo>
                    <a:pt x="76" y="19"/>
                    <a:pt x="80" y="29"/>
                    <a:pt x="80" y="40"/>
                  </a:cubicBezTo>
                  <a:lnTo>
                    <a:pt x="80" y="281"/>
                  </a:lnTo>
                  <a:lnTo>
                    <a:pt x="80" y="523"/>
                  </a:lnTo>
                  <a:cubicBezTo>
                    <a:pt x="80" y="534"/>
                    <a:pt x="76" y="544"/>
                    <a:pt x="68" y="551"/>
                  </a:cubicBezTo>
                  <a:cubicBezTo>
                    <a:pt x="61" y="559"/>
                    <a:pt x="51" y="563"/>
                    <a:pt x="40" y="563"/>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30" name="Freeform 329">
              <a:extLst>
                <a:ext uri="{FF2B5EF4-FFF2-40B4-BE49-F238E27FC236}">
                  <a16:creationId xmlns:a16="http://schemas.microsoft.com/office/drawing/2014/main" id="{58D31C9C-5C22-4A23-A8EF-33839483A856}"/>
                </a:ext>
              </a:extLst>
            </p:cNvPr>
            <p:cNvSpPr/>
            <p:nvPr/>
          </p:nvSpPr>
          <p:spPr>
            <a:xfrm>
              <a:off x="14202729" y="11356434"/>
              <a:ext cx="216768" cy="535879"/>
            </a:xfrm>
            <a:custGeom>
              <a:avLst/>
              <a:gdLst/>
              <a:ahLst/>
              <a:cxnLst>
                <a:cxn ang="3cd4">
                  <a:pos x="hc" y="t"/>
                </a:cxn>
                <a:cxn ang="cd2">
                  <a:pos x="l" y="vc"/>
                </a:cxn>
                <a:cxn ang="cd4">
                  <a:pos x="hc" y="b"/>
                </a:cxn>
                <a:cxn ang="0">
                  <a:pos x="r" y="vc"/>
                </a:cxn>
              </a:cxnLst>
              <a:rect l="l" t="t" r="r" b="b"/>
              <a:pathLst>
                <a:path w="175" h="431">
                  <a:moveTo>
                    <a:pt x="175" y="0"/>
                  </a:moveTo>
                  <a:lnTo>
                    <a:pt x="175" y="215"/>
                  </a:lnTo>
                  <a:lnTo>
                    <a:pt x="175" y="431"/>
                  </a:lnTo>
                  <a:cubicBezTo>
                    <a:pt x="147" y="420"/>
                    <a:pt x="117" y="414"/>
                    <a:pt x="87" y="414"/>
                  </a:cubicBezTo>
                  <a:cubicBezTo>
                    <a:pt x="58" y="414"/>
                    <a:pt x="28" y="420"/>
                    <a:pt x="0" y="431"/>
                  </a:cubicBezTo>
                  <a:lnTo>
                    <a:pt x="0" y="215"/>
                  </a:lnTo>
                  <a:lnTo>
                    <a:pt x="0" y="0"/>
                  </a:lnTo>
                  <a:cubicBezTo>
                    <a:pt x="28" y="11"/>
                    <a:pt x="58" y="17"/>
                    <a:pt x="87" y="17"/>
                  </a:cubicBezTo>
                  <a:cubicBezTo>
                    <a:pt x="117" y="17"/>
                    <a:pt x="147" y="11"/>
                    <a:pt x="175" y="0"/>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31" name="Freeform 330">
              <a:extLst>
                <a:ext uri="{FF2B5EF4-FFF2-40B4-BE49-F238E27FC236}">
                  <a16:creationId xmlns:a16="http://schemas.microsoft.com/office/drawing/2014/main" id="{5FDB5DEA-8FB2-36E2-0362-6D837C15357C}"/>
                </a:ext>
              </a:extLst>
            </p:cNvPr>
            <p:cNvSpPr/>
            <p:nvPr/>
          </p:nvSpPr>
          <p:spPr>
            <a:xfrm>
              <a:off x="13761019" y="12053689"/>
              <a:ext cx="175657" cy="185688"/>
            </a:xfrm>
            <a:custGeom>
              <a:avLst/>
              <a:gdLst/>
              <a:ahLst/>
              <a:cxnLst>
                <a:cxn ang="3cd4">
                  <a:pos x="hc" y="t"/>
                </a:cxn>
                <a:cxn ang="cd2">
                  <a:pos x="l" y="vc"/>
                </a:cxn>
                <a:cxn ang="cd4">
                  <a:pos x="hc" y="b"/>
                </a:cxn>
                <a:cxn ang="0">
                  <a:pos x="r" y="vc"/>
                </a:cxn>
              </a:cxnLst>
              <a:rect l="l" t="t" r="r" b="b"/>
              <a:pathLst>
                <a:path w="142" h="150">
                  <a:moveTo>
                    <a:pt x="0" y="0"/>
                  </a:moveTo>
                  <a:lnTo>
                    <a:pt x="29" y="150"/>
                  </a:lnTo>
                  <a:lnTo>
                    <a:pt x="114" y="150"/>
                  </a:lnTo>
                  <a:lnTo>
                    <a:pt x="142" y="0"/>
                  </a:lnTo>
                  <a:close/>
                </a:path>
              </a:pathLst>
            </a:custGeom>
            <a:solidFill>
              <a:schemeClr val="accent4">
                <a:alpha val="3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32" name="Freeform 331">
              <a:extLst>
                <a:ext uri="{FF2B5EF4-FFF2-40B4-BE49-F238E27FC236}">
                  <a16:creationId xmlns:a16="http://schemas.microsoft.com/office/drawing/2014/main" id="{4C2B73D9-CE9B-A4BE-961C-C9A1CE26E1CF}"/>
                </a:ext>
              </a:extLst>
            </p:cNvPr>
            <p:cNvSpPr/>
            <p:nvPr/>
          </p:nvSpPr>
          <p:spPr>
            <a:xfrm>
              <a:off x="13270799" y="11380911"/>
              <a:ext cx="216768" cy="535879"/>
            </a:xfrm>
            <a:custGeom>
              <a:avLst/>
              <a:gdLst/>
              <a:ahLst/>
              <a:cxnLst>
                <a:cxn ang="3cd4">
                  <a:pos x="hc" y="t"/>
                </a:cxn>
                <a:cxn ang="cd2">
                  <a:pos x="l" y="vc"/>
                </a:cxn>
                <a:cxn ang="cd4">
                  <a:pos x="hc" y="b"/>
                </a:cxn>
                <a:cxn ang="0">
                  <a:pos x="r" y="vc"/>
                </a:cxn>
              </a:cxnLst>
              <a:rect l="l" t="t" r="r" b="b"/>
              <a:pathLst>
                <a:path w="175" h="431">
                  <a:moveTo>
                    <a:pt x="0" y="0"/>
                  </a:moveTo>
                  <a:lnTo>
                    <a:pt x="0" y="215"/>
                  </a:lnTo>
                  <a:lnTo>
                    <a:pt x="0" y="431"/>
                  </a:lnTo>
                  <a:cubicBezTo>
                    <a:pt x="28" y="420"/>
                    <a:pt x="58" y="414"/>
                    <a:pt x="88" y="414"/>
                  </a:cubicBezTo>
                  <a:cubicBezTo>
                    <a:pt x="117" y="414"/>
                    <a:pt x="147" y="420"/>
                    <a:pt x="175" y="431"/>
                  </a:cubicBezTo>
                  <a:lnTo>
                    <a:pt x="175" y="215"/>
                  </a:lnTo>
                  <a:lnTo>
                    <a:pt x="175" y="0"/>
                  </a:lnTo>
                  <a:cubicBezTo>
                    <a:pt x="147" y="11"/>
                    <a:pt x="117" y="17"/>
                    <a:pt x="88" y="17"/>
                  </a:cubicBezTo>
                  <a:cubicBezTo>
                    <a:pt x="58" y="17"/>
                    <a:pt x="28" y="11"/>
                    <a:pt x="0" y="0"/>
                  </a:cubicBezTo>
                  <a:close/>
                </a:path>
              </a:pathLst>
            </a:custGeom>
            <a:solidFill>
              <a:schemeClr val="accent4">
                <a:alpha val="3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33" name="Freeform 332">
              <a:extLst>
                <a:ext uri="{FF2B5EF4-FFF2-40B4-BE49-F238E27FC236}">
                  <a16:creationId xmlns:a16="http://schemas.microsoft.com/office/drawing/2014/main" id="{1B54C067-B88B-A91F-42B4-F0797547DFC5}"/>
                </a:ext>
              </a:extLst>
            </p:cNvPr>
            <p:cNvSpPr/>
            <p:nvPr/>
          </p:nvSpPr>
          <p:spPr>
            <a:xfrm>
              <a:off x="14181472" y="11380911"/>
              <a:ext cx="216768" cy="535879"/>
            </a:xfrm>
            <a:custGeom>
              <a:avLst/>
              <a:gdLst/>
              <a:ahLst/>
              <a:cxnLst>
                <a:cxn ang="3cd4">
                  <a:pos x="hc" y="t"/>
                </a:cxn>
                <a:cxn ang="cd2">
                  <a:pos x="l" y="vc"/>
                </a:cxn>
                <a:cxn ang="cd4">
                  <a:pos x="hc" y="b"/>
                </a:cxn>
                <a:cxn ang="0">
                  <a:pos x="r" y="vc"/>
                </a:cxn>
              </a:cxnLst>
              <a:rect l="l" t="t" r="r" b="b"/>
              <a:pathLst>
                <a:path w="175" h="431">
                  <a:moveTo>
                    <a:pt x="175" y="0"/>
                  </a:moveTo>
                  <a:lnTo>
                    <a:pt x="175" y="215"/>
                  </a:lnTo>
                  <a:lnTo>
                    <a:pt x="175" y="431"/>
                  </a:lnTo>
                  <a:cubicBezTo>
                    <a:pt x="147" y="420"/>
                    <a:pt x="117" y="414"/>
                    <a:pt x="87" y="414"/>
                  </a:cubicBezTo>
                  <a:cubicBezTo>
                    <a:pt x="58" y="414"/>
                    <a:pt x="28" y="420"/>
                    <a:pt x="0" y="431"/>
                  </a:cubicBezTo>
                  <a:lnTo>
                    <a:pt x="0" y="215"/>
                  </a:lnTo>
                  <a:lnTo>
                    <a:pt x="0" y="0"/>
                  </a:lnTo>
                  <a:cubicBezTo>
                    <a:pt x="28" y="11"/>
                    <a:pt x="58" y="17"/>
                    <a:pt x="87" y="17"/>
                  </a:cubicBezTo>
                  <a:cubicBezTo>
                    <a:pt x="117" y="17"/>
                    <a:pt x="147" y="11"/>
                    <a:pt x="175" y="0"/>
                  </a:cubicBezTo>
                  <a:close/>
                </a:path>
              </a:pathLst>
            </a:custGeom>
            <a:solidFill>
              <a:schemeClr val="accent4">
                <a:alpha val="3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34" name="Freeform 333">
              <a:extLst>
                <a:ext uri="{FF2B5EF4-FFF2-40B4-BE49-F238E27FC236}">
                  <a16:creationId xmlns:a16="http://schemas.microsoft.com/office/drawing/2014/main" id="{EA8A5E78-FFBC-D9E2-9957-5E92AAF2B2F2}"/>
                </a:ext>
              </a:extLst>
            </p:cNvPr>
            <p:cNvSpPr/>
            <p:nvPr/>
          </p:nvSpPr>
          <p:spPr>
            <a:xfrm>
              <a:off x="13588476" y="11380911"/>
              <a:ext cx="492088" cy="535879"/>
            </a:xfrm>
            <a:custGeom>
              <a:avLst/>
              <a:gdLst/>
              <a:ahLst/>
              <a:cxnLst>
                <a:cxn ang="3cd4">
                  <a:pos x="hc" y="t"/>
                </a:cxn>
                <a:cxn ang="cd2">
                  <a:pos x="l" y="vc"/>
                </a:cxn>
                <a:cxn ang="cd4">
                  <a:pos x="hc" y="b"/>
                </a:cxn>
                <a:cxn ang="0">
                  <a:pos x="r" y="vc"/>
                </a:cxn>
              </a:cxnLst>
              <a:rect l="l" t="t" r="r" b="b"/>
              <a:pathLst>
                <a:path w="396" h="431">
                  <a:moveTo>
                    <a:pt x="396" y="431"/>
                  </a:moveTo>
                  <a:lnTo>
                    <a:pt x="0" y="431"/>
                  </a:lnTo>
                  <a:lnTo>
                    <a:pt x="0" y="0"/>
                  </a:lnTo>
                  <a:lnTo>
                    <a:pt x="396" y="0"/>
                  </a:lnTo>
                  <a:close/>
                </a:path>
              </a:pathLst>
            </a:custGeom>
            <a:solidFill>
              <a:schemeClr val="accent4">
                <a:alpha val="3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35" name="Freeform 334">
              <a:extLst>
                <a:ext uri="{FF2B5EF4-FFF2-40B4-BE49-F238E27FC236}">
                  <a16:creationId xmlns:a16="http://schemas.microsoft.com/office/drawing/2014/main" id="{96CB4B78-3881-DA41-842F-57449010713D}"/>
                </a:ext>
              </a:extLst>
            </p:cNvPr>
            <p:cNvSpPr/>
            <p:nvPr/>
          </p:nvSpPr>
          <p:spPr>
            <a:xfrm>
              <a:off x="13749183" y="12437713"/>
              <a:ext cx="170673" cy="1074250"/>
            </a:xfrm>
            <a:custGeom>
              <a:avLst/>
              <a:gdLst/>
              <a:ahLst/>
              <a:cxnLst>
                <a:cxn ang="3cd4">
                  <a:pos x="hc" y="t"/>
                </a:cxn>
                <a:cxn ang="cd2">
                  <a:pos x="l" y="vc"/>
                </a:cxn>
                <a:cxn ang="cd4">
                  <a:pos x="hc" y="b"/>
                </a:cxn>
                <a:cxn ang="0">
                  <a:pos x="r" y="vc"/>
                </a:cxn>
              </a:cxnLst>
              <a:rect l="l" t="t" r="r" b="b"/>
              <a:pathLst>
                <a:path w="138" h="863">
                  <a:moveTo>
                    <a:pt x="111" y="0"/>
                  </a:moveTo>
                  <a:lnTo>
                    <a:pt x="27" y="0"/>
                  </a:lnTo>
                  <a:lnTo>
                    <a:pt x="0" y="792"/>
                  </a:lnTo>
                  <a:cubicBezTo>
                    <a:pt x="0" y="812"/>
                    <a:pt x="8" y="830"/>
                    <a:pt x="20" y="842"/>
                  </a:cubicBezTo>
                  <a:cubicBezTo>
                    <a:pt x="32" y="855"/>
                    <a:pt x="50" y="863"/>
                    <a:pt x="69" y="863"/>
                  </a:cubicBezTo>
                  <a:cubicBezTo>
                    <a:pt x="88" y="863"/>
                    <a:pt x="106" y="855"/>
                    <a:pt x="118" y="842"/>
                  </a:cubicBezTo>
                  <a:cubicBezTo>
                    <a:pt x="131" y="830"/>
                    <a:pt x="138" y="812"/>
                    <a:pt x="138" y="792"/>
                  </a:cubicBezTo>
                  <a:close/>
                </a:path>
              </a:pathLst>
            </a:custGeom>
            <a:solidFill>
              <a:schemeClr val="accent4">
                <a:alpha val="3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36" name="Freeform 335">
              <a:extLst>
                <a:ext uri="{FF2B5EF4-FFF2-40B4-BE49-F238E27FC236}">
                  <a16:creationId xmlns:a16="http://schemas.microsoft.com/office/drawing/2014/main" id="{ADC196C6-C3D6-D552-6538-9319A9154262}"/>
                </a:ext>
              </a:extLst>
            </p:cNvPr>
            <p:cNvSpPr/>
            <p:nvPr/>
          </p:nvSpPr>
          <p:spPr>
            <a:xfrm>
              <a:off x="13729874" y="12200744"/>
              <a:ext cx="237946" cy="239276"/>
            </a:xfrm>
            <a:custGeom>
              <a:avLst/>
              <a:gdLst/>
              <a:ahLst/>
              <a:cxnLst>
                <a:cxn ang="3cd4">
                  <a:pos x="hc" y="t"/>
                </a:cxn>
                <a:cxn ang="cd2">
                  <a:pos x="l" y="vc"/>
                </a:cxn>
                <a:cxn ang="cd4">
                  <a:pos x="hc" y="b"/>
                </a:cxn>
                <a:cxn ang="0">
                  <a:pos x="r" y="vc"/>
                </a:cxn>
              </a:cxnLst>
              <a:rect l="l" t="t" r="r" b="b"/>
              <a:pathLst>
                <a:path w="192" h="193">
                  <a:moveTo>
                    <a:pt x="192" y="96"/>
                  </a:moveTo>
                  <a:cubicBezTo>
                    <a:pt x="192" y="149"/>
                    <a:pt x="149" y="193"/>
                    <a:pt x="96" y="193"/>
                  </a:cubicBezTo>
                  <a:cubicBezTo>
                    <a:pt x="43" y="193"/>
                    <a:pt x="0" y="149"/>
                    <a:pt x="0" y="96"/>
                  </a:cubicBezTo>
                  <a:cubicBezTo>
                    <a:pt x="0" y="43"/>
                    <a:pt x="43" y="0"/>
                    <a:pt x="96" y="0"/>
                  </a:cubicBezTo>
                  <a:cubicBezTo>
                    <a:pt x="149" y="0"/>
                    <a:pt x="192" y="43"/>
                    <a:pt x="192" y="96"/>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38" name="Freeform 337">
              <a:extLst>
                <a:ext uri="{FF2B5EF4-FFF2-40B4-BE49-F238E27FC236}">
                  <a16:creationId xmlns:a16="http://schemas.microsoft.com/office/drawing/2014/main" id="{B9685F19-ED7B-D53C-EC82-401E21B7185B}"/>
                </a:ext>
              </a:extLst>
            </p:cNvPr>
            <p:cNvSpPr/>
            <p:nvPr/>
          </p:nvSpPr>
          <p:spPr>
            <a:xfrm>
              <a:off x="10675193" y="11390536"/>
              <a:ext cx="1002862" cy="1156501"/>
            </a:xfrm>
            <a:custGeom>
              <a:avLst/>
              <a:gdLst/>
              <a:ahLst/>
              <a:cxnLst>
                <a:cxn ang="3cd4">
                  <a:pos x="hc" y="t"/>
                </a:cxn>
                <a:cxn ang="cd2">
                  <a:pos x="l" y="vc"/>
                </a:cxn>
                <a:cxn ang="cd4">
                  <a:pos x="hc" y="b"/>
                </a:cxn>
                <a:cxn ang="0">
                  <a:pos x="r" y="vc"/>
                </a:cxn>
              </a:cxnLst>
              <a:rect l="l" t="t" r="r" b="b"/>
              <a:pathLst>
                <a:path w="806" h="929">
                  <a:moveTo>
                    <a:pt x="91" y="540"/>
                  </a:moveTo>
                  <a:cubicBezTo>
                    <a:pt x="165" y="704"/>
                    <a:pt x="404" y="929"/>
                    <a:pt x="404" y="929"/>
                  </a:cubicBezTo>
                  <a:cubicBezTo>
                    <a:pt x="404" y="929"/>
                    <a:pt x="641" y="706"/>
                    <a:pt x="716" y="544"/>
                  </a:cubicBezTo>
                  <a:cubicBezTo>
                    <a:pt x="804" y="351"/>
                    <a:pt x="810" y="201"/>
                    <a:pt x="806" y="130"/>
                  </a:cubicBezTo>
                  <a:cubicBezTo>
                    <a:pt x="779" y="117"/>
                    <a:pt x="752" y="104"/>
                    <a:pt x="725" y="92"/>
                  </a:cubicBezTo>
                  <a:cubicBezTo>
                    <a:pt x="603" y="38"/>
                    <a:pt x="488" y="0"/>
                    <a:pt x="404" y="0"/>
                  </a:cubicBezTo>
                  <a:cubicBezTo>
                    <a:pt x="320" y="0"/>
                    <a:pt x="204" y="38"/>
                    <a:pt x="83" y="92"/>
                  </a:cubicBezTo>
                  <a:cubicBezTo>
                    <a:pt x="56" y="104"/>
                    <a:pt x="28" y="117"/>
                    <a:pt x="1" y="130"/>
                  </a:cubicBezTo>
                  <a:cubicBezTo>
                    <a:pt x="-2" y="200"/>
                    <a:pt x="4" y="349"/>
                    <a:pt x="91" y="540"/>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39" name="Freeform 338">
              <a:extLst>
                <a:ext uri="{FF2B5EF4-FFF2-40B4-BE49-F238E27FC236}">
                  <a16:creationId xmlns:a16="http://schemas.microsoft.com/office/drawing/2014/main" id="{183F64C3-F9B5-4A28-C4AF-61E5FB007271}"/>
                </a:ext>
              </a:extLst>
            </p:cNvPr>
            <p:cNvSpPr/>
            <p:nvPr/>
          </p:nvSpPr>
          <p:spPr>
            <a:xfrm>
              <a:off x="10108358" y="11552546"/>
              <a:ext cx="2139024" cy="1451857"/>
            </a:xfrm>
            <a:custGeom>
              <a:avLst/>
              <a:gdLst/>
              <a:ahLst/>
              <a:cxnLst>
                <a:cxn ang="3cd4">
                  <a:pos x="hc" y="t"/>
                </a:cxn>
                <a:cxn ang="cd2">
                  <a:pos x="l" y="vc"/>
                </a:cxn>
                <a:cxn ang="cd4">
                  <a:pos x="hc" y="b"/>
                </a:cxn>
                <a:cxn ang="0">
                  <a:pos x="r" y="vc"/>
                </a:cxn>
              </a:cxnLst>
              <a:rect l="l" t="t" r="r" b="b"/>
              <a:pathLst>
                <a:path w="1718" h="1166">
                  <a:moveTo>
                    <a:pt x="1536" y="149"/>
                  </a:moveTo>
                  <a:cubicBezTo>
                    <a:pt x="1452" y="99"/>
                    <a:pt x="1357" y="46"/>
                    <a:pt x="1261" y="0"/>
                  </a:cubicBezTo>
                  <a:cubicBezTo>
                    <a:pt x="1265" y="71"/>
                    <a:pt x="1259" y="221"/>
                    <a:pt x="1171" y="414"/>
                  </a:cubicBezTo>
                  <a:cubicBezTo>
                    <a:pt x="1096" y="576"/>
                    <a:pt x="859" y="799"/>
                    <a:pt x="859" y="799"/>
                  </a:cubicBezTo>
                  <a:cubicBezTo>
                    <a:pt x="859" y="799"/>
                    <a:pt x="620" y="574"/>
                    <a:pt x="546" y="410"/>
                  </a:cubicBezTo>
                  <a:cubicBezTo>
                    <a:pt x="459" y="219"/>
                    <a:pt x="453" y="70"/>
                    <a:pt x="456" y="0"/>
                  </a:cubicBezTo>
                  <a:cubicBezTo>
                    <a:pt x="361" y="46"/>
                    <a:pt x="266" y="99"/>
                    <a:pt x="181" y="149"/>
                  </a:cubicBezTo>
                  <a:cubicBezTo>
                    <a:pt x="136" y="176"/>
                    <a:pt x="66" y="248"/>
                    <a:pt x="29" y="355"/>
                  </a:cubicBezTo>
                  <a:cubicBezTo>
                    <a:pt x="-3" y="446"/>
                    <a:pt x="0" y="578"/>
                    <a:pt x="0" y="623"/>
                  </a:cubicBezTo>
                  <a:lnTo>
                    <a:pt x="0" y="1166"/>
                  </a:lnTo>
                  <a:lnTo>
                    <a:pt x="859" y="1166"/>
                  </a:lnTo>
                  <a:lnTo>
                    <a:pt x="1718" y="1166"/>
                  </a:lnTo>
                  <a:lnTo>
                    <a:pt x="1718" y="623"/>
                  </a:lnTo>
                  <a:cubicBezTo>
                    <a:pt x="1718" y="578"/>
                    <a:pt x="1720" y="446"/>
                    <a:pt x="1689" y="354"/>
                  </a:cubicBezTo>
                  <a:cubicBezTo>
                    <a:pt x="1652" y="247"/>
                    <a:pt x="1581" y="176"/>
                    <a:pt x="1536" y="149"/>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40" name="Freeform 339">
              <a:extLst>
                <a:ext uri="{FF2B5EF4-FFF2-40B4-BE49-F238E27FC236}">
                  <a16:creationId xmlns:a16="http://schemas.microsoft.com/office/drawing/2014/main" id="{2399F66B-A8A5-09E9-EB9C-9AB64C084015}"/>
                </a:ext>
              </a:extLst>
            </p:cNvPr>
            <p:cNvSpPr/>
            <p:nvPr/>
          </p:nvSpPr>
          <p:spPr>
            <a:xfrm>
              <a:off x="10412331" y="11677169"/>
              <a:ext cx="751212" cy="940903"/>
            </a:xfrm>
            <a:custGeom>
              <a:avLst/>
              <a:gdLst/>
              <a:ahLst/>
              <a:cxnLst>
                <a:cxn ang="3cd4">
                  <a:pos x="hc" y="t"/>
                </a:cxn>
                <a:cxn ang="cd2">
                  <a:pos x="l" y="vc"/>
                </a:cxn>
                <a:cxn ang="cd4">
                  <a:pos x="hc" y="b"/>
                </a:cxn>
                <a:cxn ang="0">
                  <a:pos x="r" y="vc"/>
                </a:cxn>
              </a:cxnLst>
              <a:rect l="l" t="t" r="r" b="b"/>
              <a:pathLst>
                <a:path w="604" h="756">
                  <a:moveTo>
                    <a:pt x="595" y="756"/>
                  </a:moveTo>
                  <a:cubicBezTo>
                    <a:pt x="595" y="756"/>
                    <a:pt x="594" y="756"/>
                    <a:pt x="593" y="755"/>
                  </a:cubicBezTo>
                  <a:cubicBezTo>
                    <a:pt x="590" y="754"/>
                    <a:pt x="295" y="630"/>
                    <a:pt x="93" y="374"/>
                  </a:cubicBezTo>
                  <a:lnTo>
                    <a:pt x="88" y="369"/>
                  </a:lnTo>
                  <a:cubicBezTo>
                    <a:pt x="54" y="325"/>
                    <a:pt x="37" y="304"/>
                    <a:pt x="57" y="277"/>
                  </a:cubicBezTo>
                  <a:cubicBezTo>
                    <a:pt x="73" y="256"/>
                    <a:pt x="99" y="229"/>
                    <a:pt x="111" y="217"/>
                  </a:cubicBezTo>
                  <a:cubicBezTo>
                    <a:pt x="21" y="134"/>
                    <a:pt x="1" y="14"/>
                    <a:pt x="0" y="9"/>
                  </a:cubicBezTo>
                  <a:cubicBezTo>
                    <a:pt x="-1" y="5"/>
                    <a:pt x="2" y="1"/>
                    <a:pt x="7" y="0"/>
                  </a:cubicBezTo>
                  <a:cubicBezTo>
                    <a:pt x="11" y="-1"/>
                    <a:pt x="15" y="2"/>
                    <a:pt x="16" y="7"/>
                  </a:cubicBezTo>
                  <a:cubicBezTo>
                    <a:pt x="16" y="8"/>
                    <a:pt x="37" y="131"/>
                    <a:pt x="127" y="210"/>
                  </a:cubicBezTo>
                  <a:cubicBezTo>
                    <a:pt x="129" y="212"/>
                    <a:pt x="130" y="214"/>
                    <a:pt x="130" y="216"/>
                  </a:cubicBezTo>
                  <a:cubicBezTo>
                    <a:pt x="130" y="218"/>
                    <a:pt x="129" y="221"/>
                    <a:pt x="128" y="222"/>
                  </a:cubicBezTo>
                  <a:cubicBezTo>
                    <a:pt x="127" y="222"/>
                    <a:pt x="89" y="261"/>
                    <a:pt x="70" y="287"/>
                  </a:cubicBezTo>
                  <a:cubicBezTo>
                    <a:pt x="57" y="303"/>
                    <a:pt x="67" y="316"/>
                    <a:pt x="100" y="359"/>
                  </a:cubicBezTo>
                  <a:lnTo>
                    <a:pt x="105" y="364"/>
                  </a:lnTo>
                  <a:cubicBezTo>
                    <a:pt x="305" y="617"/>
                    <a:pt x="596" y="740"/>
                    <a:pt x="599" y="741"/>
                  </a:cubicBezTo>
                  <a:cubicBezTo>
                    <a:pt x="603" y="742"/>
                    <a:pt x="605" y="747"/>
                    <a:pt x="603" y="751"/>
                  </a:cubicBezTo>
                  <a:cubicBezTo>
                    <a:pt x="602" y="754"/>
                    <a:pt x="599" y="756"/>
                    <a:pt x="595" y="756"/>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41" name="Freeform 340">
              <a:extLst>
                <a:ext uri="{FF2B5EF4-FFF2-40B4-BE49-F238E27FC236}">
                  <a16:creationId xmlns:a16="http://schemas.microsoft.com/office/drawing/2014/main" id="{7F53CFB5-DC68-7DA4-E5E8-24EEEE7BF419}"/>
                </a:ext>
              </a:extLst>
            </p:cNvPr>
            <p:cNvSpPr/>
            <p:nvPr/>
          </p:nvSpPr>
          <p:spPr>
            <a:xfrm>
              <a:off x="11144853" y="11677169"/>
              <a:ext cx="797307" cy="940903"/>
            </a:xfrm>
            <a:custGeom>
              <a:avLst/>
              <a:gdLst/>
              <a:ahLst/>
              <a:cxnLst>
                <a:cxn ang="3cd4">
                  <a:pos x="hc" y="t"/>
                </a:cxn>
                <a:cxn ang="cd2">
                  <a:pos x="l" y="vc"/>
                </a:cxn>
                <a:cxn ang="cd4">
                  <a:pos x="hc" y="b"/>
                </a:cxn>
                <a:cxn ang="0">
                  <a:pos x="r" y="vc"/>
                </a:cxn>
              </a:cxnLst>
              <a:rect l="l" t="t" r="r" b="b"/>
              <a:pathLst>
                <a:path w="641" h="756">
                  <a:moveTo>
                    <a:pt x="7" y="756"/>
                  </a:moveTo>
                  <a:cubicBezTo>
                    <a:pt x="5" y="756"/>
                    <a:pt x="1" y="754"/>
                    <a:pt x="0" y="751"/>
                  </a:cubicBezTo>
                  <a:cubicBezTo>
                    <a:pt x="-1" y="747"/>
                    <a:pt x="1" y="742"/>
                    <a:pt x="5" y="740"/>
                  </a:cubicBezTo>
                  <a:cubicBezTo>
                    <a:pt x="9" y="740"/>
                    <a:pt x="334" y="631"/>
                    <a:pt x="536" y="365"/>
                  </a:cubicBezTo>
                  <a:lnTo>
                    <a:pt x="545" y="353"/>
                  </a:lnTo>
                  <a:cubicBezTo>
                    <a:pt x="575" y="314"/>
                    <a:pt x="583" y="302"/>
                    <a:pt x="571" y="287"/>
                  </a:cubicBezTo>
                  <a:cubicBezTo>
                    <a:pt x="552" y="261"/>
                    <a:pt x="514" y="222"/>
                    <a:pt x="513" y="222"/>
                  </a:cubicBezTo>
                  <a:cubicBezTo>
                    <a:pt x="512" y="221"/>
                    <a:pt x="511" y="218"/>
                    <a:pt x="511" y="216"/>
                  </a:cubicBezTo>
                  <a:cubicBezTo>
                    <a:pt x="511" y="214"/>
                    <a:pt x="512" y="212"/>
                    <a:pt x="514" y="210"/>
                  </a:cubicBezTo>
                  <a:cubicBezTo>
                    <a:pt x="604" y="131"/>
                    <a:pt x="625" y="8"/>
                    <a:pt x="625" y="7"/>
                  </a:cubicBezTo>
                  <a:cubicBezTo>
                    <a:pt x="626" y="2"/>
                    <a:pt x="630" y="-1"/>
                    <a:pt x="634" y="0"/>
                  </a:cubicBezTo>
                  <a:cubicBezTo>
                    <a:pt x="639" y="1"/>
                    <a:pt x="642" y="5"/>
                    <a:pt x="641" y="9"/>
                  </a:cubicBezTo>
                  <a:cubicBezTo>
                    <a:pt x="640" y="14"/>
                    <a:pt x="620" y="134"/>
                    <a:pt x="530" y="217"/>
                  </a:cubicBezTo>
                  <a:cubicBezTo>
                    <a:pt x="542" y="229"/>
                    <a:pt x="568" y="256"/>
                    <a:pt x="584" y="277"/>
                  </a:cubicBezTo>
                  <a:cubicBezTo>
                    <a:pt x="603" y="303"/>
                    <a:pt x="587" y="324"/>
                    <a:pt x="557" y="362"/>
                  </a:cubicBezTo>
                  <a:lnTo>
                    <a:pt x="548" y="374"/>
                  </a:lnTo>
                  <a:cubicBezTo>
                    <a:pt x="343" y="645"/>
                    <a:pt x="14" y="755"/>
                    <a:pt x="10" y="756"/>
                  </a:cubicBezTo>
                  <a:cubicBezTo>
                    <a:pt x="10" y="756"/>
                    <a:pt x="9" y="756"/>
                    <a:pt x="7" y="756"/>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42" name="Freeform 341">
              <a:extLst>
                <a:ext uri="{FF2B5EF4-FFF2-40B4-BE49-F238E27FC236}">
                  <a16:creationId xmlns:a16="http://schemas.microsoft.com/office/drawing/2014/main" id="{68F564A9-3AE4-DB99-9277-447069255E02}"/>
                </a:ext>
              </a:extLst>
            </p:cNvPr>
            <p:cNvSpPr/>
            <p:nvPr/>
          </p:nvSpPr>
          <p:spPr>
            <a:xfrm>
              <a:off x="11146099" y="12538310"/>
              <a:ext cx="41111" cy="476060"/>
            </a:xfrm>
            <a:custGeom>
              <a:avLst/>
              <a:gdLst/>
              <a:ahLst/>
              <a:cxnLst>
                <a:cxn ang="3cd4">
                  <a:pos x="hc" y="t"/>
                </a:cxn>
                <a:cxn ang="cd2">
                  <a:pos x="l" y="vc"/>
                </a:cxn>
                <a:cxn ang="cd4">
                  <a:pos x="hc" y="b"/>
                </a:cxn>
                <a:cxn ang="0">
                  <a:pos x="r" y="vc"/>
                </a:cxn>
              </a:cxnLst>
              <a:rect l="l" t="t" r="r" b="b"/>
              <a:pathLst>
                <a:path w="34" h="383">
                  <a:moveTo>
                    <a:pt x="7" y="383"/>
                  </a:moveTo>
                  <a:cubicBezTo>
                    <a:pt x="3" y="383"/>
                    <a:pt x="0" y="380"/>
                    <a:pt x="0" y="375"/>
                  </a:cubicBezTo>
                  <a:lnTo>
                    <a:pt x="0" y="58"/>
                  </a:lnTo>
                  <a:cubicBezTo>
                    <a:pt x="0" y="56"/>
                    <a:pt x="0" y="56"/>
                    <a:pt x="0" y="54"/>
                  </a:cubicBezTo>
                  <a:lnTo>
                    <a:pt x="18" y="5"/>
                  </a:lnTo>
                  <a:cubicBezTo>
                    <a:pt x="20" y="1"/>
                    <a:pt x="25" y="-1"/>
                    <a:pt x="28" y="1"/>
                  </a:cubicBezTo>
                  <a:cubicBezTo>
                    <a:pt x="33" y="2"/>
                    <a:pt x="35" y="7"/>
                    <a:pt x="33" y="10"/>
                  </a:cubicBezTo>
                  <a:lnTo>
                    <a:pt x="16" y="59"/>
                  </a:lnTo>
                  <a:lnTo>
                    <a:pt x="16" y="375"/>
                  </a:lnTo>
                  <a:cubicBezTo>
                    <a:pt x="16" y="380"/>
                    <a:pt x="12" y="383"/>
                    <a:pt x="7" y="383"/>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43" name="Freeform 342">
              <a:extLst>
                <a:ext uri="{FF2B5EF4-FFF2-40B4-BE49-F238E27FC236}">
                  <a16:creationId xmlns:a16="http://schemas.microsoft.com/office/drawing/2014/main" id="{671E773B-0A77-66C7-7928-CBFAB49F824E}"/>
                </a:ext>
              </a:extLst>
            </p:cNvPr>
            <p:cNvSpPr/>
            <p:nvPr/>
          </p:nvSpPr>
          <p:spPr>
            <a:xfrm>
              <a:off x="11065126" y="11769390"/>
              <a:ext cx="227980" cy="777647"/>
            </a:xfrm>
            <a:custGeom>
              <a:avLst/>
              <a:gdLst/>
              <a:ahLst/>
              <a:cxnLst>
                <a:cxn ang="3cd4">
                  <a:pos x="hc" y="t"/>
                </a:cxn>
                <a:cxn ang="cd2">
                  <a:pos x="l" y="vc"/>
                </a:cxn>
                <a:cxn ang="cd4">
                  <a:pos x="hc" y="b"/>
                </a:cxn>
                <a:cxn ang="0">
                  <a:pos x="r" y="vc"/>
                </a:cxn>
              </a:cxnLst>
              <a:rect l="l" t="t" r="r" b="b"/>
              <a:pathLst>
                <a:path w="184" h="625">
                  <a:moveTo>
                    <a:pt x="51" y="0"/>
                  </a:moveTo>
                  <a:lnTo>
                    <a:pt x="0" y="533"/>
                  </a:lnTo>
                  <a:cubicBezTo>
                    <a:pt x="52" y="588"/>
                    <a:pt x="91" y="625"/>
                    <a:pt x="91" y="625"/>
                  </a:cubicBezTo>
                  <a:cubicBezTo>
                    <a:pt x="91" y="625"/>
                    <a:pt x="131" y="587"/>
                    <a:pt x="184" y="531"/>
                  </a:cubicBezTo>
                  <a:lnTo>
                    <a:pt x="133" y="0"/>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44" name="Freeform 343">
              <a:extLst>
                <a:ext uri="{FF2B5EF4-FFF2-40B4-BE49-F238E27FC236}">
                  <a16:creationId xmlns:a16="http://schemas.microsoft.com/office/drawing/2014/main" id="{825F2DD6-725B-628C-FDA7-7408E9FF7B10}"/>
                </a:ext>
              </a:extLst>
            </p:cNvPr>
            <p:cNvSpPr/>
            <p:nvPr/>
          </p:nvSpPr>
          <p:spPr>
            <a:xfrm>
              <a:off x="11060142" y="11764405"/>
              <a:ext cx="237946" cy="788863"/>
            </a:xfrm>
            <a:custGeom>
              <a:avLst/>
              <a:gdLst/>
              <a:ahLst/>
              <a:cxnLst>
                <a:cxn ang="3cd4">
                  <a:pos x="hc" y="t"/>
                </a:cxn>
                <a:cxn ang="cd2">
                  <a:pos x="l" y="vc"/>
                </a:cxn>
                <a:cxn ang="cd4">
                  <a:pos x="hc" y="b"/>
                </a:cxn>
                <a:cxn ang="0">
                  <a:pos x="r" y="vc"/>
                </a:cxn>
              </a:cxnLst>
              <a:rect l="l" t="t" r="r" b="b"/>
              <a:pathLst>
                <a:path w="192" h="634">
                  <a:moveTo>
                    <a:pt x="8" y="535"/>
                  </a:moveTo>
                  <a:cubicBezTo>
                    <a:pt x="51" y="581"/>
                    <a:pt x="85" y="614"/>
                    <a:pt x="95" y="623"/>
                  </a:cubicBezTo>
                  <a:cubicBezTo>
                    <a:pt x="105" y="614"/>
                    <a:pt x="140" y="580"/>
                    <a:pt x="184" y="534"/>
                  </a:cubicBezTo>
                  <a:lnTo>
                    <a:pt x="133" y="8"/>
                  </a:lnTo>
                  <a:lnTo>
                    <a:pt x="59" y="8"/>
                  </a:lnTo>
                  <a:close/>
                  <a:moveTo>
                    <a:pt x="95" y="634"/>
                  </a:moveTo>
                  <a:lnTo>
                    <a:pt x="92" y="631"/>
                  </a:lnTo>
                  <a:cubicBezTo>
                    <a:pt x="92" y="631"/>
                    <a:pt x="52" y="594"/>
                    <a:pt x="1" y="540"/>
                  </a:cubicBezTo>
                  <a:lnTo>
                    <a:pt x="0" y="538"/>
                  </a:lnTo>
                  <a:lnTo>
                    <a:pt x="52" y="0"/>
                  </a:lnTo>
                  <a:lnTo>
                    <a:pt x="140" y="0"/>
                  </a:lnTo>
                  <a:lnTo>
                    <a:pt x="192" y="537"/>
                  </a:lnTo>
                  <a:lnTo>
                    <a:pt x="191" y="538"/>
                  </a:lnTo>
                  <a:cubicBezTo>
                    <a:pt x="138" y="593"/>
                    <a:pt x="98" y="631"/>
                    <a:pt x="97" y="631"/>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45" name="Freeform 344">
              <a:extLst>
                <a:ext uri="{FF2B5EF4-FFF2-40B4-BE49-F238E27FC236}">
                  <a16:creationId xmlns:a16="http://schemas.microsoft.com/office/drawing/2014/main" id="{9C589B17-138B-3E39-1E83-4BCA42FABF65}"/>
                </a:ext>
              </a:extLst>
            </p:cNvPr>
            <p:cNvSpPr/>
            <p:nvPr/>
          </p:nvSpPr>
          <p:spPr>
            <a:xfrm>
              <a:off x="10936809" y="11665953"/>
              <a:ext cx="148249" cy="112161"/>
            </a:xfrm>
            <a:custGeom>
              <a:avLst/>
              <a:gdLst/>
              <a:ahLst/>
              <a:cxnLst>
                <a:cxn ang="3cd4">
                  <a:pos x="hc" y="t"/>
                </a:cxn>
                <a:cxn ang="cd2">
                  <a:pos x="l" y="vc"/>
                </a:cxn>
                <a:cxn ang="cd4">
                  <a:pos x="hc" y="b"/>
                </a:cxn>
                <a:cxn ang="0">
                  <a:pos x="r" y="vc"/>
                </a:cxn>
              </a:cxnLst>
              <a:rect l="l" t="t" r="r" b="b"/>
              <a:pathLst>
                <a:path w="120" h="91">
                  <a:moveTo>
                    <a:pt x="111" y="91"/>
                  </a:moveTo>
                  <a:cubicBezTo>
                    <a:pt x="110" y="91"/>
                    <a:pt x="109" y="91"/>
                    <a:pt x="107" y="90"/>
                  </a:cubicBezTo>
                  <a:lnTo>
                    <a:pt x="3" y="14"/>
                  </a:lnTo>
                  <a:cubicBezTo>
                    <a:pt x="-1" y="12"/>
                    <a:pt x="-1" y="7"/>
                    <a:pt x="1" y="3"/>
                  </a:cubicBezTo>
                  <a:cubicBezTo>
                    <a:pt x="3" y="0"/>
                    <a:pt x="8" y="-1"/>
                    <a:pt x="12" y="2"/>
                  </a:cubicBezTo>
                  <a:lnTo>
                    <a:pt x="116" y="77"/>
                  </a:lnTo>
                  <a:cubicBezTo>
                    <a:pt x="120" y="79"/>
                    <a:pt x="121" y="84"/>
                    <a:pt x="118" y="88"/>
                  </a:cubicBezTo>
                  <a:cubicBezTo>
                    <a:pt x="116" y="90"/>
                    <a:pt x="114" y="91"/>
                    <a:pt x="111" y="91"/>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46" name="Freeform 345">
              <a:extLst>
                <a:ext uri="{FF2B5EF4-FFF2-40B4-BE49-F238E27FC236}">
                  <a16:creationId xmlns:a16="http://schemas.microsoft.com/office/drawing/2014/main" id="{35936D47-E1F1-CC06-227F-0DB2176E8FC2}"/>
                </a:ext>
              </a:extLst>
            </p:cNvPr>
            <p:cNvSpPr/>
            <p:nvPr/>
          </p:nvSpPr>
          <p:spPr>
            <a:xfrm>
              <a:off x="11269432" y="11665953"/>
              <a:ext cx="148249" cy="112161"/>
            </a:xfrm>
            <a:custGeom>
              <a:avLst/>
              <a:gdLst/>
              <a:ahLst/>
              <a:cxnLst>
                <a:cxn ang="3cd4">
                  <a:pos x="hc" y="t"/>
                </a:cxn>
                <a:cxn ang="cd2">
                  <a:pos x="l" y="vc"/>
                </a:cxn>
                <a:cxn ang="cd4">
                  <a:pos x="hc" y="b"/>
                </a:cxn>
                <a:cxn ang="0">
                  <a:pos x="r" y="vc"/>
                </a:cxn>
              </a:cxnLst>
              <a:rect l="l" t="t" r="r" b="b"/>
              <a:pathLst>
                <a:path w="120" h="91">
                  <a:moveTo>
                    <a:pt x="8" y="91"/>
                  </a:moveTo>
                  <a:cubicBezTo>
                    <a:pt x="6" y="91"/>
                    <a:pt x="3" y="90"/>
                    <a:pt x="2" y="88"/>
                  </a:cubicBezTo>
                  <a:cubicBezTo>
                    <a:pt x="-1" y="84"/>
                    <a:pt x="0" y="79"/>
                    <a:pt x="3" y="77"/>
                  </a:cubicBezTo>
                  <a:lnTo>
                    <a:pt x="108" y="2"/>
                  </a:lnTo>
                  <a:cubicBezTo>
                    <a:pt x="112" y="-1"/>
                    <a:pt x="117" y="0"/>
                    <a:pt x="119" y="3"/>
                  </a:cubicBezTo>
                  <a:cubicBezTo>
                    <a:pt x="121" y="7"/>
                    <a:pt x="121" y="12"/>
                    <a:pt x="117" y="14"/>
                  </a:cubicBezTo>
                  <a:lnTo>
                    <a:pt x="12" y="90"/>
                  </a:lnTo>
                  <a:cubicBezTo>
                    <a:pt x="11" y="91"/>
                    <a:pt x="10" y="91"/>
                    <a:pt x="8" y="91"/>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47" name="Freeform 346">
              <a:extLst>
                <a:ext uri="{FF2B5EF4-FFF2-40B4-BE49-F238E27FC236}">
                  <a16:creationId xmlns:a16="http://schemas.microsoft.com/office/drawing/2014/main" id="{ADB8FD5D-E58A-6CCF-0808-E7D601AEEF20}"/>
                </a:ext>
              </a:extLst>
            </p:cNvPr>
            <p:cNvSpPr/>
            <p:nvPr/>
          </p:nvSpPr>
          <p:spPr>
            <a:xfrm>
              <a:off x="11661860" y="12710293"/>
              <a:ext cx="310202" cy="58573"/>
            </a:xfrm>
            <a:custGeom>
              <a:avLst/>
              <a:gdLst/>
              <a:ahLst/>
              <a:cxnLst>
                <a:cxn ang="3cd4">
                  <a:pos x="hc" y="t"/>
                </a:cxn>
                <a:cxn ang="cd2">
                  <a:pos x="l" y="vc"/>
                </a:cxn>
                <a:cxn ang="cd4">
                  <a:pos x="hc" y="b"/>
                </a:cxn>
                <a:cxn ang="0">
                  <a:pos x="r" y="vc"/>
                </a:cxn>
              </a:cxnLst>
              <a:rect l="l" t="t" r="r" b="b"/>
              <a:pathLst>
                <a:path w="250" h="48">
                  <a:moveTo>
                    <a:pt x="250" y="48"/>
                  </a:moveTo>
                  <a:lnTo>
                    <a:pt x="0" y="48"/>
                  </a:lnTo>
                  <a:lnTo>
                    <a:pt x="0" y="0"/>
                  </a:lnTo>
                  <a:lnTo>
                    <a:pt x="250" y="0"/>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48" name="Freeform 347">
              <a:extLst>
                <a:ext uri="{FF2B5EF4-FFF2-40B4-BE49-F238E27FC236}">
                  <a16:creationId xmlns:a16="http://schemas.microsoft.com/office/drawing/2014/main" id="{5EA97FC1-5DE1-6651-6E1D-03B7944FB95A}"/>
                </a:ext>
              </a:extLst>
            </p:cNvPr>
            <p:cNvSpPr/>
            <p:nvPr/>
          </p:nvSpPr>
          <p:spPr>
            <a:xfrm>
              <a:off x="11661860" y="12570715"/>
              <a:ext cx="310202" cy="138331"/>
            </a:xfrm>
            <a:custGeom>
              <a:avLst/>
              <a:gdLst/>
              <a:ahLst/>
              <a:cxnLst>
                <a:cxn ang="3cd4">
                  <a:pos x="hc" y="t"/>
                </a:cxn>
                <a:cxn ang="cd2">
                  <a:pos x="l" y="vc"/>
                </a:cxn>
                <a:cxn ang="cd4">
                  <a:pos x="hc" y="b"/>
                </a:cxn>
                <a:cxn ang="0">
                  <a:pos x="r" y="vc"/>
                </a:cxn>
              </a:cxnLst>
              <a:rect l="l" t="t" r="r" b="b"/>
              <a:pathLst>
                <a:path w="250" h="112">
                  <a:moveTo>
                    <a:pt x="218" y="3"/>
                  </a:moveTo>
                  <a:cubicBezTo>
                    <a:pt x="144" y="-22"/>
                    <a:pt x="0" y="112"/>
                    <a:pt x="0" y="112"/>
                  </a:cubicBezTo>
                  <a:lnTo>
                    <a:pt x="250" y="112"/>
                  </a:lnTo>
                  <a:cubicBezTo>
                    <a:pt x="250" y="112"/>
                    <a:pt x="257" y="16"/>
                    <a:pt x="218" y="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49" name="Freeform 348">
              <a:extLst>
                <a:ext uri="{FF2B5EF4-FFF2-40B4-BE49-F238E27FC236}">
                  <a16:creationId xmlns:a16="http://schemas.microsoft.com/office/drawing/2014/main" id="{CF85690C-E66D-1A33-4E4A-FCB430A7EDE5}"/>
                </a:ext>
              </a:extLst>
            </p:cNvPr>
            <p:cNvSpPr/>
            <p:nvPr/>
          </p:nvSpPr>
          <p:spPr>
            <a:xfrm>
              <a:off x="10586742" y="10231543"/>
              <a:ext cx="853367" cy="1390792"/>
            </a:xfrm>
            <a:custGeom>
              <a:avLst/>
              <a:gdLst/>
              <a:ahLst/>
              <a:cxnLst>
                <a:cxn ang="3cd4">
                  <a:pos x="hc" y="t"/>
                </a:cxn>
                <a:cxn ang="cd2">
                  <a:pos x="l" y="vc"/>
                </a:cxn>
                <a:cxn ang="cd4">
                  <a:pos x="hc" y="b"/>
                </a:cxn>
                <a:cxn ang="0">
                  <a:pos x="r" y="vc"/>
                </a:cxn>
              </a:cxnLst>
              <a:rect l="l" t="t" r="r" b="b"/>
              <a:pathLst>
                <a:path w="686" h="1117">
                  <a:moveTo>
                    <a:pt x="405" y="14"/>
                  </a:moveTo>
                  <a:cubicBezTo>
                    <a:pt x="32" y="-30"/>
                    <a:pt x="26" y="35"/>
                    <a:pt x="14" y="122"/>
                  </a:cubicBezTo>
                  <a:cubicBezTo>
                    <a:pt x="-19" y="361"/>
                    <a:pt x="12" y="651"/>
                    <a:pt x="46" y="740"/>
                  </a:cubicBezTo>
                  <a:cubicBezTo>
                    <a:pt x="77" y="818"/>
                    <a:pt x="145" y="831"/>
                    <a:pt x="284" y="819"/>
                  </a:cubicBezTo>
                  <a:lnTo>
                    <a:pt x="284" y="972"/>
                  </a:lnTo>
                  <a:lnTo>
                    <a:pt x="474" y="1117"/>
                  </a:lnTo>
                  <a:lnTo>
                    <a:pt x="664" y="972"/>
                  </a:lnTo>
                  <a:lnTo>
                    <a:pt x="664" y="583"/>
                  </a:lnTo>
                  <a:cubicBezTo>
                    <a:pt x="670" y="552"/>
                    <a:pt x="679" y="471"/>
                    <a:pt x="682" y="433"/>
                  </a:cubicBezTo>
                  <a:cubicBezTo>
                    <a:pt x="703" y="169"/>
                    <a:pt x="637" y="41"/>
                    <a:pt x="405" y="14"/>
                  </a:cubicBezTo>
                  <a:close/>
                </a:path>
              </a:pathLst>
            </a:custGeom>
            <a:solidFill>
              <a:srgbClr val="8C5E4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50" name="Freeform 349">
              <a:extLst>
                <a:ext uri="{FF2B5EF4-FFF2-40B4-BE49-F238E27FC236}">
                  <a16:creationId xmlns:a16="http://schemas.microsoft.com/office/drawing/2014/main" id="{C53E4B15-C41E-8F4D-04C4-D4757DA94EEF}"/>
                </a:ext>
              </a:extLst>
            </p:cNvPr>
            <p:cNvSpPr/>
            <p:nvPr/>
          </p:nvSpPr>
          <p:spPr>
            <a:xfrm>
              <a:off x="10499536" y="10072025"/>
              <a:ext cx="1131179" cy="1091697"/>
            </a:xfrm>
            <a:custGeom>
              <a:avLst/>
              <a:gdLst/>
              <a:ahLst/>
              <a:cxnLst>
                <a:cxn ang="3cd4">
                  <a:pos x="hc" y="t"/>
                </a:cxn>
                <a:cxn ang="cd2">
                  <a:pos x="l" y="vc"/>
                </a:cxn>
                <a:cxn ang="cd4">
                  <a:pos x="hc" y="b"/>
                </a:cxn>
                <a:cxn ang="0">
                  <a:pos x="r" y="vc"/>
                </a:cxn>
              </a:cxnLst>
              <a:rect l="l" t="t" r="r" b="b"/>
              <a:pathLst>
                <a:path w="909" h="877">
                  <a:moveTo>
                    <a:pt x="836" y="285"/>
                  </a:moveTo>
                  <a:cubicBezTo>
                    <a:pt x="886" y="60"/>
                    <a:pt x="542" y="-41"/>
                    <a:pt x="261" y="16"/>
                  </a:cubicBezTo>
                  <a:cubicBezTo>
                    <a:pt x="123" y="45"/>
                    <a:pt x="89" y="-1"/>
                    <a:pt x="32" y="27"/>
                  </a:cubicBezTo>
                  <a:cubicBezTo>
                    <a:pt x="-24" y="54"/>
                    <a:pt x="-33" y="270"/>
                    <a:pt x="227" y="298"/>
                  </a:cubicBezTo>
                  <a:cubicBezTo>
                    <a:pt x="488" y="325"/>
                    <a:pt x="525" y="320"/>
                    <a:pt x="525" y="320"/>
                  </a:cubicBezTo>
                  <a:cubicBezTo>
                    <a:pt x="525" y="320"/>
                    <a:pt x="455" y="496"/>
                    <a:pt x="583" y="594"/>
                  </a:cubicBezTo>
                  <a:cubicBezTo>
                    <a:pt x="583" y="594"/>
                    <a:pt x="600" y="494"/>
                    <a:pt x="669" y="513"/>
                  </a:cubicBezTo>
                  <a:cubicBezTo>
                    <a:pt x="746" y="534"/>
                    <a:pt x="734" y="712"/>
                    <a:pt x="635" y="695"/>
                  </a:cubicBezTo>
                  <a:cubicBezTo>
                    <a:pt x="635" y="695"/>
                    <a:pt x="638" y="866"/>
                    <a:pt x="744" y="876"/>
                  </a:cubicBezTo>
                  <a:cubicBezTo>
                    <a:pt x="852" y="886"/>
                    <a:pt x="849" y="835"/>
                    <a:pt x="890" y="646"/>
                  </a:cubicBezTo>
                  <a:cubicBezTo>
                    <a:pt x="955" y="337"/>
                    <a:pt x="836" y="285"/>
                    <a:pt x="836" y="285"/>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51" name="Freeform 350">
              <a:extLst>
                <a:ext uri="{FF2B5EF4-FFF2-40B4-BE49-F238E27FC236}">
                  <a16:creationId xmlns:a16="http://schemas.microsoft.com/office/drawing/2014/main" id="{2470F1E4-7026-12B1-D995-AFCC8DCC5DE0}"/>
                </a:ext>
              </a:extLst>
            </p:cNvPr>
            <p:cNvSpPr/>
            <p:nvPr/>
          </p:nvSpPr>
          <p:spPr>
            <a:xfrm>
              <a:off x="10752432" y="10697633"/>
              <a:ext cx="73502" cy="13709"/>
            </a:xfrm>
            <a:custGeom>
              <a:avLst/>
              <a:gdLst/>
              <a:ahLst/>
              <a:cxnLst>
                <a:cxn ang="3cd4">
                  <a:pos x="hc" y="t"/>
                </a:cxn>
                <a:cxn ang="cd2">
                  <a:pos x="l" y="vc"/>
                </a:cxn>
                <a:cxn ang="cd4">
                  <a:pos x="hc" y="b"/>
                </a:cxn>
                <a:cxn ang="0">
                  <a:pos x="r" y="vc"/>
                </a:cxn>
              </a:cxnLst>
              <a:rect l="l" t="t" r="r" b="b"/>
              <a:pathLst>
                <a:path w="60" h="12">
                  <a:moveTo>
                    <a:pt x="60" y="12"/>
                  </a:moveTo>
                  <a:lnTo>
                    <a:pt x="0" y="12"/>
                  </a:lnTo>
                  <a:lnTo>
                    <a:pt x="0" y="0"/>
                  </a:lnTo>
                  <a:lnTo>
                    <a:pt x="60"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52" name="Freeform 351">
              <a:extLst>
                <a:ext uri="{FF2B5EF4-FFF2-40B4-BE49-F238E27FC236}">
                  <a16:creationId xmlns:a16="http://schemas.microsoft.com/office/drawing/2014/main" id="{31120744-5334-7192-DF0C-A44583489A46}"/>
                </a:ext>
              </a:extLst>
            </p:cNvPr>
            <p:cNvSpPr/>
            <p:nvPr/>
          </p:nvSpPr>
          <p:spPr>
            <a:xfrm>
              <a:off x="10528189" y="10617870"/>
              <a:ext cx="219259" cy="208120"/>
            </a:xfrm>
            <a:custGeom>
              <a:avLst/>
              <a:gdLst/>
              <a:ahLst/>
              <a:cxnLst>
                <a:cxn ang="3cd4">
                  <a:pos x="hc" y="t"/>
                </a:cxn>
                <a:cxn ang="cd2">
                  <a:pos x="l" y="vc"/>
                </a:cxn>
                <a:cxn ang="cd4">
                  <a:pos x="hc" y="b"/>
                </a:cxn>
                <a:cxn ang="0">
                  <a:pos x="r" y="vc"/>
                </a:cxn>
              </a:cxnLst>
              <a:rect l="l" t="t" r="r" b="b"/>
              <a:pathLst>
                <a:path w="177" h="168">
                  <a:moveTo>
                    <a:pt x="177" y="54"/>
                  </a:moveTo>
                  <a:cubicBezTo>
                    <a:pt x="180" y="101"/>
                    <a:pt x="170" y="163"/>
                    <a:pt x="86" y="168"/>
                  </a:cubicBezTo>
                  <a:cubicBezTo>
                    <a:pt x="5" y="172"/>
                    <a:pt x="0" y="114"/>
                    <a:pt x="0" y="66"/>
                  </a:cubicBezTo>
                  <a:cubicBezTo>
                    <a:pt x="0" y="19"/>
                    <a:pt x="26" y="0"/>
                    <a:pt x="86" y="0"/>
                  </a:cubicBezTo>
                  <a:cubicBezTo>
                    <a:pt x="145" y="0"/>
                    <a:pt x="175" y="13"/>
                    <a:pt x="177" y="54"/>
                  </a:cubicBezTo>
                  <a:close/>
                </a:path>
              </a:pathLst>
            </a:custGeom>
            <a:solidFill>
              <a:schemeClr val="bg1">
                <a:alpha val="3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53" name="Freeform 352">
              <a:extLst>
                <a:ext uri="{FF2B5EF4-FFF2-40B4-BE49-F238E27FC236}">
                  <a16:creationId xmlns:a16="http://schemas.microsoft.com/office/drawing/2014/main" id="{67A6FDD7-7F6F-69BB-D430-AF6B40F6C8EE}"/>
                </a:ext>
              </a:extLst>
            </p:cNvPr>
            <p:cNvSpPr/>
            <p:nvPr/>
          </p:nvSpPr>
          <p:spPr>
            <a:xfrm>
              <a:off x="10818459" y="10617870"/>
              <a:ext cx="261616" cy="208120"/>
            </a:xfrm>
            <a:custGeom>
              <a:avLst/>
              <a:gdLst/>
              <a:ahLst/>
              <a:cxnLst>
                <a:cxn ang="3cd4">
                  <a:pos x="hc" y="t"/>
                </a:cxn>
                <a:cxn ang="cd2">
                  <a:pos x="l" y="vc"/>
                </a:cxn>
                <a:cxn ang="cd4">
                  <a:pos x="hc" y="b"/>
                </a:cxn>
                <a:cxn ang="0">
                  <a:pos x="r" y="vc"/>
                </a:cxn>
              </a:cxnLst>
              <a:rect l="l" t="t" r="r" b="b"/>
              <a:pathLst>
                <a:path w="211" h="168">
                  <a:moveTo>
                    <a:pt x="0" y="54"/>
                  </a:moveTo>
                  <a:cubicBezTo>
                    <a:pt x="0" y="100"/>
                    <a:pt x="12" y="160"/>
                    <a:pt x="113" y="168"/>
                  </a:cubicBezTo>
                  <a:cubicBezTo>
                    <a:pt x="200" y="174"/>
                    <a:pt x="211" y="118"/>
                    <a:pt x="211" y="70"/>
                  </a:cubicBezTo>
                  <a:cubicBezTo>
                    <a:pt x="211" y="22"/>
                    <a:pt x="186" y="0"/>
                    <a:pt x="113" y="0"/>
                  </a:cubicBezTo>
                  <a:cubicBezTo>
                    <a:pt x="41" y="0"/>
                    <a:pt x="0" y="16"/>
                    <a:pt x="0" y="54"/>
                  </a:cubicBezTo>
                  <a:close/>
                </a:path>
              </a:pathLst>
            </a:custGeom>
            <a:solidFill>
              <a:schemeClr val="bg1">
                <a:alpha val="3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54" name="Freeform 353">
              <a:extLst>
                <a:ext uri="{FF2B5EF4-FFF2-40B4-BE49-F238E27FC236}">
                  <a16:creationId xmlns:a16="http://schemas.microsoft.com/office/drawing/2014/main" id="{86B366D5-EA87-DABF-1B06-A5C4EE8A0FA5}"/>
                </a:ext>
              </a:extLst>
            </p:cNvPr>
            <p:cNvSpPr/>
            <p:nvPr/>
          </p:nvSpPr>
          <p:spPr>
            <a:xfrm>
              <a:off x="10520715" y="10610393"/>
              <a:ext cx="234209" cy="223075"/>
            </a:xfrm>
            <a:custGeom>
              <a:avLst/>
              <a:gdLst/>
              <a:ahLst/>
              <a:cxnLst>
                <a:cxn ang="3cd4">
                  <a:pos x="hc" y="t"/>
                </a:cxn>
                <a:cxn ang="cd2">
                  <a:pos x="l" y="vc"/>
                </a:cxn>
                <a:cxn ang="cd4">
                  <a:pos x="hc" y="b"/>
                </a:cxn>
                <a:cxn ang="0">
                  <a:pos x="r" y="vc"/>
                </a:cxn>
              </a:cxnLst>
              <a:rect l="l" t="t" r="r" b="b"/>
              <a:pathLst>
                <a:path w="189" h="180">
                  <a:moveTo>
                    <a:pt x="92" y="12"/>
                  </a:moveTo>
                  <a:cubicBezTo>
                    <a:pt x="34" y="12"/>
                    <a:pt x="13" y="29"/>
                    <a:pt x="13" y="72"/>
                  </a:cubicBezTo>
                  <a:cubicBezTo>
                    <a:pt x="13" y="103"/>
                    <a:pt x="15" y="134"/>
                    <a:pt x="33" y="152"/>
                  </a:cubicBezTo>
                  <a:cubicBezTo>
                    <a:pt x="46" y="164"/>
                    <a:pt x="65" y="169"/>
                    <a:pt x="91" y="168"/>
                  </a:cubicBezTo>
                  <a:cubicBezTo>
                    <a:pt x="152" y="164"/>
                    <a:pt x="181" y="129"/>
                    <a:pt x="177" y="61"/>
                  </a:cubicBezTo>
                  <a:cubicBezTo>
                    <a:pt x="176" y="25"/>
                    <a:pt x="151" y="12"/>
                    <a:pt x="92" y="12"/>
                  </a:cubicBezTo>
                  <a:close/>
                  <a:moveTo>
                    <a:pt x="83" y="180"/>
                  </a:moveTo>
                  <a:cubicBezTo>
                    <a:pt x="58" y="180"/>
                    <a:pt x="39" y="174"/>
                    <a:pt x="25" y="161"/>
                  </a:cubicBezTo>
                  <a:cubicBezTo>
                    <a:pt x="3" y="140"/>
                    <a:pt x="0" y="106"/>
                    <a:pt x="0" y="72"/>
                  </a:cubicBezTo>
                  <a:cubicBezTo>
                    <a:pt x="0" y="22"/>
                    <a:pt x="28" y="0"/>
                    <a:pt x="92" y="0"/>
                  </a:cubicBezTo>
                  <a:cubicBezTo>
                    <a:pt x="138" y="0"/>
                    <a:pt x="187" y="7"/>
                    <a:pt x="189" y="60"/>
                  </a:cubicBezTo>
                  <a:cubicBezTo>
                    <a:pt x="193" y="135"/>
                    <a:pt x="160" y="176"/>
                    <a:pt x="92" y="180"/>
                  </a:cubicBezTo>
                  <a:cubicBezTo>
                    <a:pt x="89" y="180"/>
                    <a:pt x="86" y="180"/>
                    <a:pt x="83" y="18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55" name="Freeform 354">
              <a:extLst>
                <a:ext uri="{FF2B5EF4-FFF2-40B4-BE49-F238E27FC236}">
                  <a16:creationId xmlns:a16="http://schemas.microsoft.com/office/drawing/2014/main" id="{89199B6E-E167-4590-6CB0-52B0C31C9EA9}"/>
                </a:ext>
              </a:extLst>
            </p:cNvPr>
            <p:cNvSpPr/>
            <p:nvPr/>
          </p:nvSpPr>
          <p:spPr>
            <a:xfrm>
              <a:off x="10810984" y="10610393"/>
              <a:ext cx="276566" cy="223075"/>
            </a:xfrm>
            <a:custGeom>
              <a:avLst/>
              <a:gdLst/>
              <a:ahLst/>
              <a:cxnLst>
                <a:cxn ang="3cd4">
                  <a:pos x="hc" y="t"/>
                </a:cxn>
                <a:cxn ang="cd2">
                  <a:pos x="l" y="vc"/>
                </a:cxn>
                <a:cxn ang="cd4">
                  <a:pos x="hc" y="b"/>
                </a:cxn>
                <a:cxn ang="0">
                  <a:pos x="r" y="vc"/>
                </a:cxn>
              </a:cxnLst>
              <a:rect l="l" t="t" r="r" b="b"/>
              <a:pathLst>
                <a:path w="223" h="180">
                  <a:moveTo>
                    <a:pt x="119" y="12"/>
                  </a:moveTo>
                  <a:cubicBezTo>
                    <a:pt x="12" y="12"/>
                    <a:pt x="12" y="49"/>
                    <a:pt x="12" y="60"/>
                  </a:cubicBezTo>
                  <a:cubicBezTo>
                    <a:pt x="12" y="107"/>
                    <a:pt x="25" y="161"/>
                    <a:pt x="119" y="168"/>
                  </a:cubicBezTo>
                  <a:cubicBezTo>
                    <a:pt x="150" y="170"/>
                    <a:pt x="173" y="164"/>
                    <a:pt x="188" y="151"/>
                  </a:cubicBezTo>
                  <a:cubicBezTo>
                    <a:pt x="208" y="132"/>
                    <a:pt x="211" y="101"/>
                    <a:pt x="211" y="76"/>
                  </a:cubicBezTo>
                  <a:cubicBezTo>
                    <a:pt x="211" y="22"/>
                    <a:pt x="176" y="12"/>
                    <a:pt x="119" y="12"/>
                  </a:cubicBezTo>
                  <a:close/>
                  <a:moveTo>
                    <a:pt x="132" y="180"/>
                  </a:moveTo>
                  <a:cubicBezTo>
                    <a:pt x="128" y="180"/>
                    <a:pt x="123" y="180"/>
                    <a:pt x="119" y="180"/>
                  </a:cubicBezTo>
                  <a:cubicBezTo>
                    <a:pt x="0" y="171"/>
                    <a:pt x="0" y="88"/>
                    <a:pt x="0" y="60"/>
                  </a:cubicBezTo>
                  <a:cubicBezTo>
                    <a:pt x="0" y="19"/>
                    <a:pt x="39" y="0"/>
                    <a:pt x="119" y="0"/>
                  </a:cubicBezTo>
                  <a:cubicBezTo>
                    <a:pt x="192" y="0"/>
                    <a:pt x="223" y="22"/>
                    <a:pt x="223" y="76"/>
                  </a:cubicBezTo>
                  <a:cubicBezTo>
                    <a:pt x="223" y="101"/>
                    <a:pt x="220" y="137"/>
                    <a:pt x="196" y="159"/>
                  </a:cubicBezTo>
                  <a:cubicBezTo>
                    <a:pt x="181" y="174"/>
                    <a:pt x="160" y="180"/>
                    <a:pt x="132" y="18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56" name="Freeform 355">
              <a:extLst>
                <a:ext uri="{FF2B5EF4-FFF2-40B4-BE49-F238E27FC236}">
                  <a16:creationId xmlns:a16="http://schemas.microsoft.com/office/drawing/2014/main" id="{5F9956FB-C553-EA4D-B9ED-6F24F7F3A7C2}"/>
                </a:ext>
              </a:extLst>
            </p:cNvPr>
            <p:cNvSpPr/>
            <p:nvPr/>
          </p:nvSpPr>
          <p:spPr>
            <a:xfrm>
              <a:off x="11090041" y="10697633"/>
              <a:ext cx="164445" cy="13709"/>
            </a:xfrm>
            <a:custGeom>
              <a:avLst/>
              <a:gdLst/>
              <a:ahLst/>
              <a:cxnLst>
                <a:cxn ang="3cd4">
                  <a:pos x="hc" y="t"/>
                </a:cxn>
                <a:cxn ang="cd2">
                  <a:pos x="l" y="vc"/>
                </a:cxn>
                <a:cxn ang="cd4">
                  <a:pos x="hc" y="b"/>
                </a:cxn>
                <a:cxn ang="0">
                  <a:pos x="r" y="vc"/>
                </a:cxn>
              </a:cxnLst>
              <a:rect l="l" t="t" r="r" b="b"/>
              <a:pathLst>
                <a:path w="133" h="12">
                  <a:moveTo>
                    <a:pt x="133" y="12"/>
                  </a:moveTo>
                  <a:lnTo>
                    <a:pt x="0" y="12"/>
                  </a:lnTo>
                  <a:lnTo>
                    <a:pt x="0" y="0"/>
                  </a:lnTo>
                  <a:lnTo>
                    <a:pt x="133"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57" name="Freeform 356">
              <a:extLst>
                <a:ext uri="{FF2B5EF4-FFF2-40B4-BE49-F238E27FC236}">
                  <a16:creationId xmlns:a16="http://schemas.microsoft.com/office/drawing/2014/main" id="{D46532E6-5D73-EC73-293D-45A2DC2E523A}"/>
                </a:ext>
              </a:extLst>
            </p:cNvPr>
            <p:cNvSpPr/>
            <p:nvPr/>
          </p:nvSpPr>
          <p:spPr>
            <a:xfrm>
              <a:off x="10941789" y="11236000"/>
              <a:ext cx="124579" cy="117146"/>
            </a:xfrm>
            <a:custGeom>
              <a:avLst/>
              <a:gdLst/>
              <a:ahLst/>
              <a:cxnLst>
                <a:cxn ang="3cd4">
                  <a:pos x="hc" y="t"/>
                </a:cxn>
                <a:cxn ang="cd2">
                  <a:pos x="l" y="vc"/>
                </a:cxn>
                <a:cxn ang="cd4">
                  <a:pos x="hc" y="b"/>
                </a:cxn>
                <a:cxn ang="0">
                  <a:pos x="r" y="vc"/>
                </a:cxn>
              </a:cxnLst>
              <a:rect l="l" t="t" r="r" b="b"/>
              <a:pathLst>
                <a:path w="101" h="95">
                  <a:moveTo>
                    <a:pt x="0" y="13"/>
                  </a:moveTo>
                  <a:lnTo>
                    <a:pt x="101" y="0"/>
                  </a:lnTo>
                  <a:lnTo>
                    <a:pt x="0" y="95"/>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58" name="Freeform 357">
              <a:extLst>
                <a:ext uri="{FF2B5EF4-FFF2-40B4-BE49-F238E27FC236}">
                  <a16:creationId xmlns:a16="http://schemas.microsoft.com/office/drawing/2014/main" id="{6EADAAA8-8CC0-088B-D405-3EFFCEAD7B56}"/>
                </a:ext>
              </a:extLst>
            </p:cNvPr>
            <p:cNvSpPr/>
            <p:nvPr/>
          </p:nvSpPr>
          <p:spPr>
            <a:xfrm>
              <a:off x="10666472" y="11542576"/>
              <a:ext cx="1022795" cy="1014431"/>
            </a:xfrm>
            <a:custGeom>
              <a:avLst/>
              <a:gdLst/>
              <a:ahLst/>
              <a:cxnLst>
                <a:cxn ang="3cd4">
                  <a:pos x="hc" y="t"/>
                </a:cxn>
                <a:cxn ang="cd2">
                  <a:pos x="l" y="vc"/>
                </a:cxn>
                <a:cxn ang="cd4">
                  <a:pos x="hc" y="b"/>
                </a:cxn>
                <a:cxn ang="0">
                  <a:pos x="r" y="vc"/>
                </a:cxn>
              </a:cxnLst>
              <a:rect l="l" t="t" r="r" b="b"/>
              <a:pathLst>
                <a:path w="822" h="815">
                  <a:moveTo>
                    <a:pt x="411" y="815"/>
                  </a:moveTo>
                  <a:cubicBezTo>
                    <a:pt x="409" y="815"/>
                    <a:pt x="407" y="814"/>
                    <a:pt x="405" y="812"/>
                  </a:cubicBezTo>
                  <a:cubicBezTo>
                    <a:pt x="396" y="803"/>
                    <a:pt x="165" y="585"/>
                    <a:pt x="91" y="422"/>
                  </a:cubicBezTo>
                  <a:cubicBezTo>
                    <a:pt x="3" y="228"/>
                    <a:pt x="-3" y="79"/>
                    <a:pt x="1" y="8"/>
                  </a:cubicBezTo>
                  <a:cubicBezTo>
                    <a:pt x="1" y="3"/>
                    <a:pt x="5" y="0"/>
                    <a:pt x="9" y="0"/>
                  </a:cubicBezTo>
                  <a:cubicBezTo>
                    <a:pt x="13" y="0"/>
                    <a:pt x="17" y="4"/>
                    <a:pt x="17" y="8"/>
                  </a:cubicBezTo>
                  <a:cubicBezTo>
                    <a:pt x="12" y="78"/>
                    <a:pt x="19" y="225"/>
                    <a:pt x="105" y="415"/>
                  </a:cubicBezTo>
                  <a:cubicBezTo>
                    <a:pt x="172" y="562"/>
                    <a:pt x="375" y="762"/>
                    <a:pt x="411" y="796"/>
                  </a:cubicBezTo>
                  <a:cubicBezTo>
                    <a:pt x="447" y="762"/>
                    <a:pt x="649" y="564"/>
                    <a:pt x="716" y="418"/>
                  </a:cubicBezTo>
                  <a:cubicBezTo>
                    <a:pt x="803" y="228"/>
                    <a:pt x="809" y="80"/>
                    <a:pt x="805" y="8"/>
                  </a:cubicBezTo>
                  <a:cubicBezTo>
                    <a:pt x="805" y="4"/>
                    <a:pt x="809" y="0"/>
                    <a:pt x="813" y="0"/>
                  </a:cubicBezTo>
                  <a:cubicBezTo>
                    <a:pt x="817" y="0"/>
                    <a:pt x="821" y="3"/>
                    <a:pt x="821" y="8"/>
                  </a:cubicBezTo>
                  <a:cubicBezTo>
                    <a:pt x="825" y="81"/>
                    <a:pt x="818" y="232"/>
                    <a:pt x="730" y="425"/>
                  </a:cubicBezTo>
                  <a:cubicBezTo>
                    <a:pt x="656" y="587"/>
                    <a:pt x="426" y="803"/>
                    <a:pt x="416" y="812"/>
                  </a:cubicBezTo>
                  <a:cubicBezTo>
                    <a:pt x="415" y="814"/>
                    <a:pt x="413" y="815"/>
                    <a:pt x="411" y="815"/>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59" name="Freeform 358">
              <a:extLst>
                <a:ext uri="{FF2B5EF4-FFF2-40B4-BE49-F238E27FC236}">
                  <a16:creationId xmlns:a16="http://schemas.microsoft.com/office/drawing/2014/main" id="{3A860DDC-E81F-DBED-B76B-F39604698CF2}"/>
                </a:ext>
              </a:extLst>
            </p:cNvPr>
            <p:cNvSpPr/>
            <p:nvPr/>
          </p:nvSpPr>
          <p:spPr>
            <a:xfrm>
              <a:off x="11076338" y="11623581"/>
              <a:ext cx="201818" cy="144563"/>
            </a:xfrm>
            <a:custGeom>
              <a:avLst/>
              <a:gdLst/>
              <a:ahLst/>
              <a:cxnLst>
                <a:cxn ang="3cd4">
                  <a:pos x="hc" y="t"/>
                </a:cxn>
                <a:cxn ang="cd2">
                  <a:pos x="l" y="vc"/>
                </a:cxn>
                <a:cxn ang="cd4">
                  <a:pos x="hc" y="b"/>
                </a:cxn>
                <a:cxn ang="0">
                  <a:pos x="r" y="vc"/>
                </a:cxn>
              </a:cxnLst>
              <a:rect l="l" t="t" r="r" b="b"/>
              <a:pathLst>
                <a:path w="163" h="117">
                  <a:moveTo>
                    <a:pt x="163" y="117"/>
                  </a:moveTo>
                  <a:lnTo>
                    <a:pt x="0" y="117"/>
                  </a:lnTo>
                  <a:lnTo>
                    <a:pt x="74" y="3"/>
                  </a:lnTo>
                  <a:cubicBezTo>
                    <a:pt x="75" y="2"/>
                    <a:pt x="76" y="1"/>
                    <a:pt x="77" y="1"/>
                  </a:cubicBezTo>
                  <a:cubicBezTo>
                    <a:pt x="78" y="0"/>
                    <a:pt x="80" y="0"/>
                    <a:pt x="82" y="0"/>
                  </a:cubicBezTo>
                  <a:cubicBezTo>
                    <a:pt x="83" y="0"/>
                    <a:pt x="84" y="0"/>
                    <a:pt x="86" y="0"/>
                  </a:cubicBezTo>
                  <a:cubicBezTo>
                    <a:pt x="87" y="1"/>
                    <a:pt x="88" y="2"/>
                    <a:pt x="89" y="3"/>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60" name="Freeform 359">
              <a:extLst>
                <a:ext uri="{FF2B5EF4-FFF2-40B4-BE49-F238E27FC236}">
                  <a16:creationId xmlns:a16="http://schemas.microsoft.com/office/drawing/2014/main" id="{1D5D7380-5BA8-381C-80EC-9D3AD7EFBEE4}"/>
                </a:ext>
              </a:extLst>
            </p:cNvPr>
            <p:cNvSpPr/>
            <p:nvPr/>
          </p:nvSpPr>
          <p:spPr>
            <a:xfrm>
              <a:off x="11067617" y="11612361"/>
              <a:ext cx="219259" cy="165749"/>
            </a:xfrm>
            <a:custGeom>
              <a:avLst/>
              <a:gdLst/>
              <a:ahLst/>
              <a:cxnLst>
                <a:cxn ang="3cd4">
                  <a:pos x="hc" y="t"/>
                </a:cxn>
                <a:cxn ang="cd2">
                  <a:pos x="l" y="vc"/>
                </a:cxn>
                <a:cxn ang="cd4">
                  <a:pos x="hc" y="b"/>
                </a:cxn>
                <a:cxn ang="0">
                  <a:pos x="r" y="vc"/>
                </a:cxn>
              </a:cxnLst>
              <a:rect l="l" t="t" r="r" b="b"/>
              <a:pathLst>
                <a:path w="177" h="134">
                  <a:moveTo>
                    <a:pt x="22" y="119"/>
                  </a:moveTo>
                  <a:lnTo>
                    <a:pt x="156" y="119"/>
                  </a:lnTo>
                  <a:lnTo>
                    <a:pt x="90" y="16"/>
                  </a:lnTo>
                  <a:cubicBezTo>
                    <a:pt x="90" y="16"/>
                    <a:pt x="89" y="16"/>
                    <a:pt x="88" y="16"/>
                  </a:cubicBezTo>
                  <a:close/>
                  <a:moveTo>
                    <a:pt x="170" y="134"/>
                  </a:moveTo>
                  <a:lnTo>
                    <a:pt x="7" y="134"/>
                  </a:lnTo>
                  <a:cubicBezTo>
                    <a:pt x="5" y="134"/>
                    <a:pt x="2" y="133"/>
                    <a:pt x="1" y="130"/>
                  </a:cubicBezTo>
                  <a:cubicBezTo>
                    <a:pt x="0" y="128"/>
                    <a:pt x="0" y="125"/>
                    <a:pt x="1" y="122"/>
                  </a:cubicBezTo>
                  <a:lnTo>
                    <a:pt x="75" y="8"/>
                  </a:lnTo>
                  <a:cubicBezTo>
                    <a:pt x="76" y="6"/>
                    <a:pt x="77" y="5"/>
                    <a:pt x="79" y="4"/>
                  </a:cubicBezTo>
                  <a:cubicBezTo>
                    <a:pt x="84" y="0"/>
                    <a:pt x="91" y="-1"/>
                    <a:pt x="97" y="2"/>
                  </a:cubicBezTo>
                  <a:cubicBezTo>
                    <a:pt x="99" y="4"/>
                    <a:pt x="101" y="5"/>
                    <a:pt x="102" y="8"/>
                  </a:cubicBezTo>
                  <a:lnTo>
                    <a:pt x="177" y="122"/>
                  </a:lnTo>
                  <a:cubicBezTo>
                    <a:pt x="178" y="125"/>
                    <a:pt x="178" y="128"/>
                    <a:pt x="177" y="130"/>
                  </a:cubicBezTo>
                  <a:cubicBezTo>
                    <a:pt x="176" y="133"/>
                    <a:pt x="173" y="134"/>
                    <a:pt x="170" y="134"/>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61" name="Freeform 360">
              <a:extLst>
                <a:ext uri="{FF2B5EF4-FFF2-40B4-BE49-F238E27FC236}">
                  <a16:creationId xmlns:a16="http://schemas.microsoft.com/office/drawing/2014/main" id="{C218381A-7703-A3ED-5798-8E60386BEA1D}"/>
                </a:ext>
              </a:extLst>
            </p:cNvPr>
            <p:cNvSpPr/>
            <p:nvPr/>
          </p:nvSpPr>
          <p:spPr>
            <a:xfrm>
              <a:off x="9649903" y="13005646"/>
              <a:ext cx="3055927" cy="503477"/>
            </a:xfrm>
            <a:custGeom>
              <a:avLst/>
              <a:gdLst/>
              <a:ahLst/>
              <a:cxnLst>
                <a:cxn ang="3cd4">
                  <a:pos x="hc" y="t"/>
                </a:cxn>
                <a:cxn ang="cd2">
                  <a:pos x="l" y="vc"/>
                </a:cxn>
                <a:cxn ang="cd4">
                  <a:pos x="hc" y="b"/>
                </a:cxn>
                <a:cxn ang="0">
                  <a:pos x="r" y="vc"/>
                </a:cxn>
              </a:cxnLst>
              <a:rect l="l" t="t" r="r" b="b"/>
              <a:pathLst>
                <a:path w="2454" h="405">
                  <a:moveTo>
                    <a:pt x="2454" y="405"/>
                  </a:moveTo>
                  <a:lnTo>
                    <a:pt x="0" y="405"/>
                  </a:lnTo>
                  <a:lnTo>
                    <a:pt x="0" y="0"/>
                  </a:lnTo>
                  <a:lnTo>
                    <a:pt x="2454"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62" name="Freeform 361">
              <a:extLst>
                <a:ext uri="{FF2B5EF4-FFF2-40B4-BE49-F238E27FC236}">
                  <a16:creationId xmlns:a16="http://schemas.microsoft.com/office/drawing/2014/main" id="{45415B81-C42A-37B8-974D-E1F02630C3C2}"/>
                </a:ext>
              </a:extLst>
            </p:cNvPr>
            <p:cNvSpPr/>
            <p:nvPr/>
          </p:nvSpPr>
          <p:spPr>
            <a:xfrm>
              <a:off x="9649903" y="13357086"/>
              <a:ext cx="3055927" cy="152040"/>
            </a:xfrm>
            <a:custGeom>
              <a:avLst/>
              <a:gdLst/>
              <a:ahLst/>
              <a:cxnLst>
                <a:cxn ang="3cd4">
                  <a:pos x="hc" y="t"/>
                </a:cxn>
                <a:cxn ang="cd2">
                  <a:pos x="l" y="vc"/>
                </a:cxn>
                <a:cxn ang="cd4">
                  <a:pos x="hc" y="b"/>
                </a:cxn>
                <a:cxn ang="0">
                  <a:pos x="r" y="vc"/>
                </a:cxn>
              </a:cxnLst>
              <a:rect l="l" t="t" r="r" b="b"/>
              <a:pathLst>
                <a:path w="2454" h="123">
                  <a:moveTo>
                    <a:pt x="2454" y="123"/>
                  </a:moveTo>
                  <a:lnTo>
                    <a:pt x="0" y="123"/>
                  </a:lnTo>
                  <a:lnTo>
                    <a:pt x="0" y="0"/>
                  </a:lnTo>
                  <a:lnTo>
                    <a:pt x="2454" y="0"/>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63" name="Freeform 362">
              <a:extLst>
                <a:ext uri="{FF2B5EF4-FFF2-40B4-BE49-F238E27FC236}">
                  <a16:creationId xmlns:a16="http://schemas.microsoft.com/office/drawing/2014/main" id="{2951776D-9963-B567-28C7-530753D2FFA1}"/>
                </a:ext>
              </a:extLst>
            </p:cNvPr>
            <p:cNvSpPr/>
            <p:nvPr/>
          </p:nvSpPr>
          <p:spPr>
            <a:xfrm>
              <a:off x="560606" y="11766897"/>
              <a:ext cx="8851350" cy="1742229"/>
            </a:xfrm>
            <a:custGeom>
              <a:avLst/>
              <a:gdLst/>
              <a:ahLst/>
              <a:cxnLst>
                <a:cxn ang="3cd4">
                  <a:pos x="hc" y="t"/>
                </a:cxn>
                <a:cxn ang="cd2">
                  <a:pos x="l" y="vc"/>
                </a:cxn>
                <a:cxn ang="cd4">
                  <a:pos x="hc" y="b"/>
                </a:cxn>
                <a:cxn ang="0">
                  <a:pos x="r" y="vc"/>
                </a:cxn>
              </a:cxnLst>
              <a:rect l="l" t="t" r="r" b="b"/>
              <a:pathLst>
                <a:path w="7106" h="1399">
                  <a:moveTo>
                    <a:pt x="7106" y="1399"/>
                  </a:moveTo>
                  <a:lnTo>
                    <a:pt x="0" y="1399"/>
                  </a:lnTo>
                  <a:lnTo>
                    <a:pt x="0" y="0"/>
                  </a:lnTo>
                  <a:lnTo>
                    <a:pt x="7106" y="0"/>
                  </a:lnTo>
                  <a:close/>
                </a:path>
              </a:pathLst>
            </a:custGeom>
            <a:solidFill>
              <a:schemeClr val="accent4">
                <a:alpha val="5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64" name="Freeform 363">
              <a:extLst>
                <a:ext uri="{FF2B5EF4-FFF2-40B4-BE49-F238E27FC236}">
                  <a16:creationId xmlns:a16="http://schemas.microsoft.com/office/drawing/2014/main" id="{A17C0664-1009-9890-9E04-4B28496AEED2}"/>
                </a:ext>
              </a:extLst>
            </p:cNvPr>
            <p:cNvSpPr/>
            <p:nvPr/>
          </p:nvSpPr>
          <p:spPr>
            <a:xfrm>
              <a:off x="793573" y="11991215"/>
              <a:ext cx="255387" cy="457366"/>
            </a:xfrm>
            <a:custGeom>
              <a:avLst/>
              <a:gdLst/>
              <a:ahLst/>
              <a:cxnLst>
                <a:cxn ang="3cd4">
                  <a:pos x="hc" y="t"/>
                </a:cxn>
                <a:cxn ang="cd2">
                  <a:pos x="l" y="vc"/>
                </a:cxn>
                <a:cxn ang="cd4">
                  <a:pos x="hc" y="b"/>
                </a:cxn>
                <a:cxn ang="0">
                  <a:pos x="r" y="vc"/>
                </a:cxn>
              </a:cxnLst>
              <a:rect l="l" t="t" r="r" b="b"/>
              <a:pathLst>
                <a:path w="206" h="368">
                  <a:moveTo>
                    <a:pt x="206" y="368"/>
                  </a:moveTo>
                  <a:lnTo>
                    <a:pt x="0" y="368"/>
                  </a:lnTo>
                  <a:lnTo>
                    <a:pt x="0" y="0"/>
                  </a:lnTo>
                  <a:lnTo>
                    <a:pt x="206"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65" name="Freeform 364">
              <a:extLst>
                <a:ext uri="{FF2B5EF4-FFF2-40B4-BE49-F238E27FC236}">
                  <a16:creationId xmlns:a16="http://schemas.microsoft.com/office/drawing/2014/main" id="{73E800AB-0343-0745-6EAA-61EA126BECC4}"/>
                </a:ext>
              </a:extLst>
            </p:cNvPr>
            <p:cNvSpPr/>
            <p:nvPr/>
          </p:nvSpPr>
          <p:spPr>
            <a:xfrm>
              <a:off x="911923" y="11991215"/>
              <a:ext cx="18687" cy="457366"/>
            </a:xfrm>
            <a:custGeom>
              <a:avLst/>
              <a:gdLst/>
              <a:ahLst/>
              <a:cxnLst>
                <a:cxn ang="3cd4">
                  <a:pos x="hc" y="t"/>
                </a:cxn>
                <a:cxn ang="cd2">
                  <a:pos x="l" y="vc"/>
                </a:cxn>
                <a:cxn ang="cd4">
                  <a:pos x="hc" y="b"/>
                </a:cxn>
                <a:cxn ang="0">
                  <a:pos x="r" y="vc"/>
                </a:cxn>
              </a:cxnLst>
              <a:rect l="l" t="t" r="r" b="b"/>
              <a:pathLst>
                <a:path w="16" h="368">
                  <a:moveTo>
                    <a:pt x="16" y="368"/>
                  </a:moveTo>
                  <a:lnTo>
                    <a:pt x="0" y="368"/>
                  </a:lnTo>
                  <a:lnTo>
                    <a:pt x="0" y="0"/>
                  </a:lnTo>
                  <a:lnTo>
                    <a:pt x="16"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66" name="Freeform 365">
              <a:extLst>
                <a:ext uri="{FF2B5EF4-FFF2-40B4-BE49-F238E27FC236}">
                  <a16:creationId xmlns:a16="http://schemas.microsoft.com/office/drawing/2014/main" id="{1FEDBC83-E5ED-F7D0-3D18-D0AE4D8F13CE}"/>
                </a:ext>
              </a:extLst>
            </p:cNvPr>
            <p:cNvSpPr/>
            <p:nvPr/>
          </p:nvSpPr>
          <p:spPr>
            <a:xfrm>
              <a:off x="793573" y="12326454"/>
              <a:ext cx="255387" cy="18693"/>
            </a:xfrm>
            <a:custGeom>
              <a:avLst/>
              <a:gdLst/>
              <a:ahLst/>
              <a:cxnLst>
                <a:cxn ang="3cd4">
                  <a:pos x="hc" y="t"/>
                </a:cxn>
                <a:cxn ang="cd2">
                  <a:pos x="l" y="vc"/>
                </a:cxn>
                <a:cxn ang="cd4">
                  <a:pos x="hc" y="b"/>
                </a:cxn>
                <a:cxn ang="0">
                  <a:pos x="r" y="vc"/>
                </a:cxn>
              </a:cxnLst>
              <a:rect l="l" t="t" r="r" b="b"/>
              <a:pathLst>
                <a:path w="206" h="16">
                  <a:moveTo>
                    <a:pt x="206" y="16"/>
                  </a:moveTo>
                  <a:lnTo>
                    <a:pt x="0" y="16"/>
                  </a:lnTo>
                  <a:lnTo>
                    <a:pt x="0" y="0"/>
                  </a:lnTo>
                  <a:lnTo>
                    <a:pt x="206"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67" name="Freeform 366">
              <a:extLst>
                <a:ext uri="{FF2B5EF4-FFF2-40B4-BE49-F238E27FC236}">
                  <a16:creationId xmlns:a16="http://schemas.microsoft.com/office/drawing/2014/main" id="{E3D76C43-CC56-E8CF-EF37-A558BA901617}"/>
                </a:ext>
              </a:extLst>
            </p:cNvPr>
            <p:cNvSpPr/>
            <p:nvPr/>
          </p:nvSpPr>
          <p:spPr>
            <a:xfrm>
              <a:off x="1539802" y="11991215"/>
              <a:ext cx="255387" cy="457366"/>
            </a:xfrm>
            <a:custGeom>
              <a:avLst/>
              <a:gdLst/>
              <a:ahLst/>
              <a:cxnLst>
                <a:cxn ang="3cd4">
                  <a:pos x="hc" y="t"/>
                </a:cxn>
                <a:cxn ang="cd2">
                  <a:pos x="l" y="vc"/>
                </a:cxn>
                <a:cxn ang="cd4">
                  <a:pos x="hc" y="b"/>
                </a:cxn>
                <a:cxn ang="0">
                  <a:pos x="r" y="vc"/>
                </a:cxn>
              </a:cxnLst>
              <a:rect l="l" t="t" r="r" b="b"/>
              <a:pathLst>
                <a:path w="206" h="368">
                  <a:moveTo>
                    <a:pt x="206" y="368"/>
                  </a:moveTo>
                  <a:lnTo>
                    <a:pt x="0" y="368"/>
                  </a:lnTo>
                  <a:lnTo>
                    <a:pt x="0" y="0"/>
                  </a:lnTo>
                  <a:lnTo>
                    <a:pt x="206"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68" name="Freeform 367">
              <a:extLst>
                <a:ext uri="{FF2B5EF4-FFF2-40B4-BE49-F238E27FC236}">
                  <a16:creationId xmlns:a16="http://schemas.microsoft.com/office/drawing/2014/main" id="{AC56AD58-24CB-CD9A-5FAD-07A165245046}"/>
                </a:ext>
              </a:extLst>
            </p:cNvPr>
            <p:cNvSpPr/>
            <p:nvPr/>
          </p:nvSpPr>
          <p:spPr>
            <a:xfrm>
              <a:off x="1658149" y="11991215"/>
              <a:ext cx="18687" cy="457366"/>
            </a:xfrm>
            <a:custGeom>
              <a:avLst/>
              <a:gdLst/>
              <a:ahLst/>
              <a:cxnLst>
                <a:cxn ang="3cd4">
                  <a:pos x="hc" y="t"/>
                </a:cxn>
                <a:cxn ang="cd2">
                  <a:pos x="l" y="vc"/>
                </a:cxn>
                <a:cxn ang="cd4">
                  <a:pos x="hc" y="b"/>
                </a:cxn>
                <a:cxn ang="0">
                  <a:pos x="r" y="vc"/>
                </a:cxn>
              </a:cxnLst>
              <a:rect l="l" t="t" r="r" b="b"/>
              <a:pathLst>
                <a:path w="16" h="368">
                  <a:moveTo>
                    <a:pt x="16" y="368"/>
                  </a:moveTo>
                  <a:lnTo>
                    <a:pt x="0" y="368"/>
                  </a:lnTo>
                  <a:lnTo>
                    <a:pt x="0" y="0"/>
                  </a:lnTo>
                  <a:lnTo>
                    <a:pt x="16"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69" name="Freeform 368">
              <a:extLst>
                <a:ext uri="{FF2B5EF4-FFF2-40B4-BE49-F238E27FC236}">
                  <a16:creationId xmlns:a16="http://schemas.microsoft.com/office/drawing/2014/main" id="{A191C797-83FC-A7CF-8D41-6B2D0CACED32}"/>
                </a:ext>
              </a:extLst>
            </p:cNvPr>
            <p:cNvSpPr/>
            <p:nvPr/>
          </p:nvSpPr>
          <p:spPr>
            <a:xfrm>
              <a:off x="1539802" y="12326454"/>
              <a:ext cx="255387" cy="18693"/>
            </a:xfrm>
            <a:custGeom>
              <a:avLst/>
              <a:gdLst/>
              <a:ahLst/>
              <a:cxnLst>
                <a:cxn ang="3cd4">
                  <a:pos x="hc" y="t"/>
                </a:cxn>
                <a:cxn ang="cd2">
                  <a:pos x="l" y="vc"/>
                </a:cxn>
                <a:cxn ang="cd4">
                  <a:pos x="hc" y="b"/>
                </a:cxn>
                <a:cxn ang="0">
                  <a:pos x="r" y="vc"/>
                </a:cxn>
              </a:cxnLst>
              <a:rect l="l" t="t" r="r" b="b"/>
              <a:pathLst>
                <a:path w="206" h="16">
                  <a:moveTo>
                    <a:pt x="206" y="16"/>
                  </a:moveTo>
                  <a:lnTo>
                    <a:pt x="0" y="16"/>
                  </a:lnTo>
                  <a:lnTo>
                    <a:pt x="0" y="0"/>
                  </a:lnTo>
                  <a:lnTo>
                    <a:pt x="206"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70" name="Freeform 369">
              <a:extLst>
                <a:ext uri="{FF2B5EF4-FFF2-40B4-BE49-F238E27FC236}">
                  <a16:creationId xmlns:a16="http://schemas.microsoft.com/office/drawing/2014/main" id="{FF38519B-D085-4014-7E5A-9D1750DCD889}"/>
                </a:ext>
              </a:extLst>
            </p:cNvPr>
            <p:cNvSpPr/>
            <p:nvPr/>
          </p:nvSpPr>
          <p:spPr>
            <a:xfrm>
              <a:off x="793573" y="12680383"/>
              <a:ext cx="255387" cy="456120"/>
            </a:xfrm>
            <a:custGeom>
              <a:avLst/>
              <a:gdLst/>
              <a:ahLst/>
              <a:cxnLst>
                <a:cxn ang="3cd4">
                  <a:pos x="hc" y="t"/>
                </a:cxn>
                <a:cxn ang="cd2">
                  <a:pos x="l" y="vc"/>
                </a:cxn>
                <a:cxn ang="cd4">
                  <a:pos x="hc" y="b"/>
                </a:cxn>
                <a:cxn ang="0">
                  <a:pos x="r" y="vc"/>
                </a:cxn>
              </a:cxnLst>
              <a:rect l="l" t="t" r="r" b="b"/>
              <a:pathLst>
                <a:path w="206" h="367">
                  <a:moveTo>
                    <a:pt x="206" y="367"/>
                  </a:moveTo>
                  <a:lnTo>
                    <a:pt x="0" y="367"/>
                  </a:lnTo>
                  <a:lnTo>
                    <a:pt x="0" y="0"/>
                  </a:lnTo>
                  <a:lnTo>
                    <a:pt x="206"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71" name="Freeform 370">
              <a:extLst>
                <a:ext uri="{FF2B5EF4-FFF2-40B4-BE49-F238E27FC236}">
                  <a16:creationId xmlns:a16="http://schemas.microsoft.com/office/drawing/2014/main" id="{94531FAA-36A9-4BD6-0DC1-39CD5994ECEB}"/>
                </a:ext>
              </a:extLst>
            </p:cNvPr>
            <p:cNvSpPr/>
            <p:nvPr/>
          </p:nvSpPr>
          <p:spPr>
            <a:xfrm>
              <a:off x="911923" y="12680383"/>
              <a:ext cx="18687" cy="456120"/>
            </a:xfrm>
            <a:custGeom>
              <a:avLst/>
              <a:gdLst/>
              <a:ahLst/>
              <a:cxnLst>
                <a:cxn ang="3cd4">
                  <a:pos x="hc" y="t"/>
                </a:cxn>
                <a:cxn ang="cd2">
                  <a:pos x="l" y="vc"/>
                </a:cxn>
                <a:cxn ang="cd4">
                  <a:pos x="hc" y="b"/>
                </a:cxn>
                <a:cxn ang="0">
                  <a:pos x="r" y="vc"/>
                </a:cxn>
              </a:cxnLst>
              <a:rect l="l" t="t" r="r" b="b"/>
              <a:pathLst>
                <a:path w="16" h="367">
                  <a:moveTo>
                    <a:pt x="16" y="367"/>
                  </a:moveTo>
                  <a:lnTo>
                    <a:pt x="0" y="367"/>
                  </a:lnTo>
                  <a:lnTo>
                    <a:pt x="0" y="0"/>
                  </a:lnTo>
                  <a:lnTo>
                    <a:pt x="16"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72" name="Freeform 371">
              <a:extLst>
                <a:ext uri="{FF2B5EF4-FFF2-40B4-BE49-F238E27FC236}">
                  <a16:creationId xmlns:a16="http://schemas.microsoft.com/office/drawing/2014/main" id="{78E9AFFB-3054-F7AE-8FE9-C2E25ADA904E}"/>
                </a:ext>
              </a:extLst>
            </p:cNvPr>
            <p:cNvSpPr/>
            <p:nvPr/>
          </p:nvSpPr>
          <p:spPr>
            <a:xfrm>
              <a:off x="793573" y="13015619"/>
              <a:ext cx="255387" cy="18693"/>
            </a:xfrm>
            <a:custGeom>
              <a:avLst/>
              <a:gdLst/>
              <a:ahLst/>
              <a:cxnLst>
                <a:cxn ang="3cd4">
                  <a:pos x="hc" y="t"/>
                </a:cxn>
                <a:cxn ang="cd2">
                  <a:pos x="l" y="vc"/>
                </a:cxn>
                <a:cxn ang="cd4">
                  <a:pos x="hc" y="b"/>
                </a:cxn>
                <a:cxn ang="0">
                  <a:pos x="r" y="vc"/>
                </a:cxn>
              </a:cxnLst>
              <a:rect l="l" t="t" r="r" b="b"/>
              <a:pathLst>
                <a:path w="206" h="16">
                  <a:moveTo>
                    <a:pt x="206" y="16"/>
                  </a:moveTo>
                  <a:lnTo>
                    <a:pt x="0" y="16"/>
                  </a:lnTo>
                  <a:lnTo>
                    <a:pt x="0" y="0"/>
                  </a:lnTo>
                  <a:lnTo>
                    <a:pt x="206"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73" name="Freeform 372">
              <a:extLst>
                <a:ext uri="{FF2B5EF4-FFF2-40B4-BE49-F238E27FC236}">
                  <a16:creationId xmlns:a16="http://schemas.microsoft.com/office/drawing/2014/main" id="{D8B1BD0B-D34A-5FA9-631D-C1C5F78AC721}"/>
                </a:ext>
              </a:extLst>
            </p:cNvPr>
            <p:cNvSpPr/>
            <p:nvPr/>
          </p:nvSpPr>
          <p:spPr>
            <a:xfrm>
              <a:off x="1539802" y="12680383"/>
              <a:ext cx="255387" cy="456120"/>
            </a:xfrm>
            <a:custGeom>
              <a:avLst/>
              <a:gdLst/>
              <a:ahLst/>
              <a:cxnLst>
                <a:cxn ang="3cd4">
                  <a:pos x="hc" y="t"/>
                </a:cxn>
                <a:cxn ang="cd2">
                  <a:pos x="l" y="vc"/>
                </a:cxn>
                <a:cxn ang="cd4">
                  <a:pos x="hc" y="b"/>
                </a:cxn>
                <a:cxn ang="0">
                  <a:pos x="r" y="vc"/>
                </a:cxn>
              </a:cxnLst>
              <a:rect l="l" t="t" r="r" b="b"/>
              <a:pathLst>
                <a:path w="206" h="367">
                  <a:moveTo>
                    <a:pt x="206" y="367"/>
                  </a:moveTo>
                  <a:lnTo>
                    <a:pt x="0" y="367"/>
                  </a:lnTo>
                  <a:lnTo>
                    <a:pt x="0" y="0"/>
                  </a:lnTo>
                  <a:lnTo>
                    <a:pt x="206"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74" name="Freeform 373">
              <a:extLst>
                <a:ext uri="{FF2B5EF4-FFF2-40B4-BE49-F238E27FC236}">
                  <a16:creationId xmlns:a16="http://schemas.microsoft.com/office/drawing/2014/main" id="{58456F53-BA6A-7D8C-C555-770C5A452322}"/>
                </a:ext>
              </a:extLst>
            </p:cNvPr>
            <p:cNvSpPr/>
            <p:nvPr/>
          </p:nvSpPr>
          <p:spPr>
            <a:xfrm>
              <a:off x="1658149" y="12680383"/>
              <a:ext cx="18687" cy="456120"/>
            </a:xfrm>
            <a:custGeom>
              <a:avLst/>
              <a:gdLst/>
              <a:ahLst/>
              <a:cxnLst>
                <a:cxn ang="3cd4">
                  <a:pos x="hc" y="t"/>
                </a:cxn>
                <a:cxn ang="cd2">
                  <a:pos x="l" y="vc"/>
                </a:cxn>
                <a:cxn ang="cd4">
                  <a:pos x="hc" y="b"/>
                </a:cxn>
                <a:cxn ang="0">
                  <a:pos x="r" y="vc"/>
                </a:cxn>
              </a:cxnLst>
              <a:rect l="l" t="t" r="r" b="b"/>
              <a:pathLst>
                <a:path w="16" h="367">
                  <a:moveTo>
                    <a:pt x="16" y="367"/>
                  </a:moveTo>
                  <a:lnTo>
                    <a:pt x="0" y="367"/>
                  </a:lnTo>
                  <a:lnTo>
                    <a:pt x="0" y="0"/>
                  </a:lnTo>
                  <a:lnTo>
                    <a:pt x="16"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75" name="Freeform 374">
              <a:extLst>
                <a:ext uri="{FF2B5EF4-FFF2-40B4-BE49-F238E27FC236}">
                  <a16:creationId xmlns:a16="http://schemas.microsoft.com/office/drawing/2014/main" id="{A09CF3B5-36B0-EA6F-93D5-8A155DD80A13}"/>
                </a:ext>
              </a:extLst>
            </p:cNvPr>
            <p:cNvSpPr/>
            <p:nvPr/>
          </p:nvSpPr>
          <p:spPr>
            <a:xfrm>
              <a:off x="1539802" y="13015619"/>
              <a:ext cx="255387" cy="18693"/>
            </a:xfrm>
            <a:custGeom>
              <a:avLst/>
              <a:gdLst/>
              <a:ahLst/>
              <a:cxnLst>
                <a:cxn ang="3cd4">
                  <a:pos x="hc" y="t"/>
                </a:cxn>
                <a:cxn ang="cd2">
                  <a:pos x="l" y="vc"/>
                </a:cxn>
                <a:cxn ang="cd4">
                  <a:pos x="hc" y="b"/>
                </a:cxn>
                <a:cxn ang="0">
                  <a:pos x="r" y="vc"/>
                </a:cxn>
              </a:cxnLst>
              <a:rect l="l" t="t" r="r" b="b"/>
              <a:pathLst>
                <a:path w="206" h="16">
                  <a:moveTo>
                    <a:pt x="206" y="16"/>
                  </a:moveTo>
                  <a:lnTo>
                    <a:pt x="0" y="16"/>
                  </a:lnTo>
                  <a:lnTo>
                    <a:pt x="0" y="0"/>
                  </a:lnTo>
                  <a:lnTo>
                    <a:pt x="206"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76" name="Freeform 375">
              <a:extLst>
                <a:ext uri="{FF2B5EF4-FFF2-40B4-BE49-F238E27FC236}">
                  <a16:creationId xmlns:a16="http://schemas.microsoft.com/office/drawing/2014/main" id="{913CC9E4-40C4-83DA-85FD-98DC7F7D16CF}"/>
                </a:ext>
              </a:extLst>
            </p:cNvPr>
            <p:cNvSpPr/>
            <p:nvPr/>
          </p:nvSpPr>
          <p:spPr>
            <a:xfrm>
              <a:off x="2286028" y="11991215"/>
              <a:ext cx="255387" cy="457366"/>
            </a:xfrm>
            <a:custGeom>
              <a:avLst/>
              <a:gdLst/>
              <a:ahLst/>
              <a:cxnLst>
                <a:cxn ang="3cd4">
                  <a:pos x="hc" y="t"/>
                </a:cxn>
                <a:cxn ang="cd2">
                  <a:pos x="l" y="vc"/>
                </a:cxn>
                <a:cxn ang="cd4">
                  <a:pos x="hc" y="b"/>
                </a:cxn>
                <a:cxn ang="0">
                  <a:pos x="r" y="vc"/>
                </a:cxn>
              </a:cxnLst>
              <a:rect l="l" t="t" r="r" b="b"/>
              <a:pathLst>
                <a:path w="206" h="368">
                  <a:moveTo>
                    <a:pt x="206" y="368"/>
                  </a:moveTo>
                  <a:lnTo>
                    <a:pt x="0" y="368"/>
                  </a:lnTo>
                  <a:lnTo>
                    <a:pt x="0" y="0"/>
                  </a:lnTo>
                  <a:lnTo>
                    <a:pt x="206"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77" name="Freeform 376">
              <a:extLst>
                <a:ext uri="{FF2B5EF4-FFF2-40B4-BE49-F238E27FC236}">
                  <a16:creationId xmlns:a16="http://schemas.microsoft.com/office/drawing/2014/main" id="{7FD9823B-8FAE-3436-4F66-03BC7AA60F4D}"/>
                </a:ext>
              </a:extLst>
            </p:cNvPr>
            <p:cNvSpPr/>
            <p:nvPr/>
          </p:nvSpPr>
          <p:spPr>
            <a:xfrm>
              <a:off x="2404378" y="11991215"/>
              <a:ext cx="18687" cy="457366"/>
            </a:xfrm>
            <a:custGeom>
              <a:avLst/>
              <a:gdLst/>
              <a:ahLst/>
              <a:cxnLst>
                <a:cxn ang="3cd4">
                  <a:pos x="hc" y="t"/>
                </a:cxn>
                <a:cxn ang="cd2">
                  <a:pos x="l" y="vc"/>
                </a:cxn>
                <a:cxn ang="cd4">
                  <a:pos x="hc" y="b"/>
                </a:cxn>
                <a:cxn ang="0">
                  <a:pos x="r" y="vc"/>
                </a:cxn>
              </a:cxnLst>
              <a:rect l="l" t="t" r="r" b="b"/>
              <a:pathLst>
                <a:path w="16" h="368">
                  <a:moveTo>
                    <a:pt x="16" y="368"/>
                  </a:moveTo>
                  <a:lnTo>
                    <a:pt x="0" y="368"/>
                  </a:lnTo>
                  <a:lnTo>
                    <a:pt x="0" y="0"/>
                  </a:lnTo>
                  <a:lnTo>
                    <a:pt x="16"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78" name="Freeform 377">
              <a:extLst>
                <a:ext uri="{FF2B5EF4-FFF2-40B4-BE49-F238E27FC236}">
                  <a16:creationId xmlns:a16="http://schemas.microsoft.com/office/drawing/2014/main" id="{5C5CE964-4E83-140D-E405-CF7B17D75F3E}"/>
                </a:ext>
              </a:extLst>
            </p:cNvPr>
            <p:cNvSpPr/>
            <p:nvPr/>
          </p:nvSpPr>
          <p:spPr>
            <a:xfrm>
              <a:off x="2286028" y="12326454"/>
              <a:ext cx="255387" cy="18693"/>
            </a:xfrm>
            <a:custGeom>
              <a:avLst/>
              <a:gdLst/>
              <a:ahLst/>
              <a:cxnLst>
                <a:cxn ang="3cd4">
                  <a:pos x="hc" y="t"/>
                </a:cxn>
                <a:cxn ang="cd2">
                  <a:pos x="l" y="vc"/>
                </a:cxn>
                <a:cxn ang="cd4">
                  <a:pos x="hc" y="b"/>
                </a:cxn>
                <a:cxn ang="0">
                  <a:pos x="r" y="vc"/>
                </a:cxn>
              </a:cxnLst>
              <a:rect l="l" t="t" r="r" b="b"/>
              <a:pathLst>
                <a:path w="206" h="16">
                  <a:moveTo>
                    <a:pt x="206" y="16"/>
                  </a:moveTo>
                  <a:lnTo>
                    <a:pt x="0" y="16"/>
                  </a:lnTo>
                  <a:lnTo>
                    <a:pt x="0" y="0"/>
                  </a:lnTo>
                  <a:lnTo>
                    <a:pt x="206"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79" name="Freeform 378">
              <a:extLst>
                <a:ext uri="{FF2B5EF4-FFF2-40B4-BE49-F238E27FC236}">
                  <a16:creationId xmlns:a16="http://schemas.microsoft.com/office/drawing/2014/main" id="{FA93EEFB-9390-C8A7-BBA0-7C3E1CC23EA1}"/>
                </a:ext>
              </a:extLst>
            </p:cNvPr>
            <p:cNvSpPr/>
            <p:nvPr/>
          </p:nvSpPr>
          <p:spPr>
            <a:xfrm>
              <a:off x="8903673" y="11991215"/>
              <a:ext cx="254142" cy="457366"/>
            </a:xfrm>
            <a:custGeom>
              <a:avLst/>
              <a:gdLst/>
              <a:ahLst/>
              <a:cxnLst>
                <a:cxn ang="3cd4">
                  <a:pos x="hc" y="t"/>
                </a:cxn>
                <a:cxn ang="cd2">
                  <a:pos x="l" y="vc"/>
                </a:cxn>
                <a:cxn ang="cd4">
                  <a:pos x="hc" y="b"/>
                </a:cxn>
                <a:cxn ang="0">
                  <a:pos x="r" y="vc"/>
                </a:cxn>
              </a:cxnLst>
              <a:rect l="l" t="t" r="r" b="b"/>
              <a:pathLst>
                <a:path w="205" h="368">
                  <a:moveTo>
                    <a:pt x="0" y="368"/>
                  </a:moveTo>
                  <a:lnTo>
                    <a:pt x="205" y="368"/>
                  </a:lnTo>
                  <a:lnTo>
                    <a:pt x="205" y="0"/>
                  </a:lnTo>
                  <a:lnTo>
                    <a:pt x="0"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80" name="Freeform 379">
              <a:extLst>
                <a:ext uri="{FF2B5EF4-FFF2-40B4-BE49-F238E27FC236}">
                  <a16:creationId xmlns:a16="http://schemas.microsoft.com/office/drawing/2014/main" id="{009F075B-AEAB-72CA-7002-3C97DDAF05BB}"/>
                </a:ext>
              </a:extLst>
            </p:cNvPr>
            <p:cNvSpPr/>
            <p:nvPr/>
          </p:nvSpPr>
          <p:spPr>
            <a:xfrm>
              <a:off x="9022024" y="11991215"/>
              <a:ext cx="18687" cy="457366"/>
            </a:xfrm>
            <a:custGeom>
              <a:avLst/>
              <a:gdLst/>
              <a:ahLst/>
              <a:cxnLst>
                <a:cxn ang="3cd4">
                  <a:pos x="hc" y="t"/>
                </a:cxn>
                <a:cxn ang="cd2">
                  <a:pos x="l" y="vc"/>
                </a:cxn>
                <a:cxn ang="cd4">
                  <a:pos x="hc" y="b"/>
                </a:cxn>
                <a:cxn ang="0">
                  <a:pos x="r" y="vc"/>
                </a:cxn>
              </a:cxnLst>
              <a:rect l="l" t="t" r="r" b="b"/>
              <a:pathLst>
                <a:path w="16" h="368">
                  <a:moveTo>
                    <a:pt x="16" y="368"/>
                  </a:moveTo>
                  <a:lnTo>
                    <a:pt x="0" y="368"/>
                  </a:lnTo>
                  <a:lnTo>
                    <a:pt x="0" y="0"/>
                  </a:lnTo>
                  <a:lnTo>
                    <a:pt x="16"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81" name="Freeform 380">
              <a:extLst>
                <a:ext uri="{FF2B5EF4-FFF2-40B4-BE49-F238E27FC236}">
                  <a16:creationId xmlns:a16="http://schemas.microsoft.com/office/drawing/2014/main" id="{F372ABA9-619F-87AB-A7FC-B882AF778D71}"/>
                </a:ext>
              </a:extLst>
            </p:cNvPr>
            <p:cNvSpPr/>
            <p:nvPr/>
          </p:nvSpPr>
          <p:spPr>
            <a:xfrm>
              <a:off x="8903673" y="12326454"/>
              <a:ext cx="254142" cy="18693"/>
            </a:xfrm>
            <a:custGeom>
              <a:avLst/>
              <a:gdLst/>
              <a:ahLst/>
              <a:cxnLst>
                <a:cxn ang="3cd4">
                  <a:pos x="hc" y="t"/>
                </a:cxn>
                <a:cxn ang="cd2">
                  <a:pos x="l" y="vc"/>
                </a:cxn>
                <a:cxn ang="cd4">
                  <a:pos x="hc" y="b"/>
                </a:cxn>
                <a:cxn ang="0">
                  <a:pos x="r" y="vc"/>
                </a:cxn>
              </a:cxnLst>
              <a:rect l="l" t="t" r="r" b="b"/>
              <a:pathLst>
                <a:path w="205" h="16">
                  <a:moveTo>
                    <a:pt x="205" y="16"/>
                  </a:moveTo>
                  <a:lnTo>
                    <a:pt x="0" y="16"/>
                  </a:lnTo>
                  <a:lnTo>
                    <a:pt x="0" y="0"/>
                  </a:lnTo>
                  <a:lnTo>
                    <a:pt x="205"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82" name="Freeform 381">
              <a:extLst>
                <a:ext uri="{FF2B5EF4-FFF2-40B4-BE49-F238E27FC236}">
                  <a16:creationId xmlns:a16="http://schemas.microsoft.com/office/drawing/2014/main" id="{C6C88C5A-16A9-BC33-D07A-DA951A2CCF2E}"/>
                </a:ext>
              </a:extLst>
            </p:cNvPr>
            <p:cNvSpPr/>
            <p:nvPr/>
          </p:nvSpPr>
          <p:spPr>
            <a:xfrm>
              <a:off x="8157448" y="11991215"/>
              <a:ext cx="255387" cy="457366"/>
            </a:xfrm>
            <a:custGeom>
              <a:avLst/>
              <a:gdLst/>
              <a:ahLst/>
              <a:cxnLst>
                <a:cxn ang="3cd4">
                  <a:pos x="hc" y="t"/>
                </a:cxn>
                <a:cxn ang="cd2">
                  <a:pos x="l" y="vc"/>
                </a:cxn>
                <a:cxn ang="cd4">
                  <a:pos x="hc" y="b"/>
                </a:cxn>
                <a:cxn ang="0">
                  <a:pos x="r" y="vc"/>
                </a:cxn>
              </a:cxnLst>
              <a:rect l="l" t="t" r="r" b="b"/>
              <a:pathLst>
                <a:path w="206" h="368">
                  <a:moveTo>
                    <a:pt x="0" y="368"/>
                  </a:moveTo>
                  <a:lnTo>
                    <a:pt x="206" y="368"/>
                  </a:lnTo>
                  <a:lnTo>
                    <a:pt x="206" y="0"/>
                  </a:lnTo>
                  <a:lnTo>
                    <a:pt x="0"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83" name="Freeform 382">
              <a:extLst>
                <a:ext uri="{FF2B5EF4-FFF2-40B4-BE49-F238E27FC236}">
                  <a16:creationId xmlns:a16="http://schemas.microsoft.com/office/drawing/2014/main" id="{857FC6C2-69E9-1525-369B-28F83AE310BE}"/>
                </a:ext>
              </a:extLst>
            </p:cNvPr>
            <p:cNvSpPr/>
            <p:nvPr/>
          </p:nvSpPr>
          <p:spPr>
            <a:xfrm>
              <a:off x="8275794" y="11991215"/>
              <a:ext cx="18687" cy="457366"/>
            </a:xfrm>
            <a:custGeom>
              <a:avLst/>
              <a:gdLst/>
              <a:ahLst/>
              <a:cxnLst>
                <a:cxn ang="3cd4">
                  <a:pos x="hc" y="t"/>
                </a:cxn>
                <a:cxn ang="cd2">
                  <a:pos x="l" y="vc"/>
                </a:cxn>
                <a:cxn ang="cd4">
                  <a:pos x="hc" y="b"/>
                </a:cxn>
                <a:cxn ang="0">
                  <a:pos x="r" y="vc"/>
                </a:cxn>
              </a:cxnLst>
              <a:rect l="l" t="t" r="r" b="b"/>
              <a:pathLst>
                <a:path w="16" h="368">
                  <a:moveTo>
                    <a:pt x="16" y="368"/>
                  </a:moveTo>
                  <a:lnTo>
                    <a:pt x="0" y="368"/>
                  </a:lnTo>
                  <a:lnTo>
                    <a:pt x="0" y="0"/>
                  </a:lnTo>
                  <a:lnTo>
                    <a:pt x="16"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84" name="Freeform 383">
              <a:extLst>
                <a:ext uri="{FF2B5EF4-FFF2-40B4-BE49-F238E27FC236}">
                  <a16:creationId xmlns:a16="http://schemas.microsoft.com/office/drawing/2014/main" id="{EE706BB2-3A7D-0B9D-37B4-7CA7391DFA94}"/>
                </a:ext>
              </a:extLst>
            </p:cNvPr>
            <p:cNvSpPr/>
            <p:nvPr/>
          </p:nvSpPr>
          <p:spPr>
            <a:xfrm>
              <a:off x="8157448" y="12326454"/>
              <a:ext cx="255387" cy="18693"/>
            </a:xfrm>
            <a:custGeom>
              <a:avLst/>
              <a:gdLst/>
              <a:ahLst/>
              <a:cxnLst>
                <a:cxn ang="3cd4">
                  <a:pos x="hc" y="t"/>
                </a:cxn>
                <a:cxn ang="cd2">
                  <a:pos x="l" y="vc"/>
                </a:cxn>
                <a:cxn ang="cd4">
                  <a:pos x="hc" y="b"/>
                </a:cxn>
                <a:cxn ang="0">
                  <a:pos x="r" y="vc"/>
                </a:cxn>
              </a:cxnLst>
              <a:rect l="l" t="t" r="r" b="b"/>
              <a:pathLst>
                <a:path w="206" h="16">
                  <a:moveTo>
                    <a:pt x="206" y="16"/>
                  </a:moveTo>
                  <a:lnTo>
                    <a:pt x="0" y="16"/>
                  </a:lnTo>
                  <a:lnTo>
                    <a:pt x="0" y="0"/>
                  </a:lnTo>
                  <a:lnTo>
                    <a:pt x="206"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85" name="Freeform 384">
              <a:extLst>
                <a:ext uri="{FF2B5EF4-FFF2-40B4-BE49-F238E27FC236}">
                  <a16:creationId xmlns:a16="http://schemas.microsoft.com/office/drawing/2014/main" id="{93453F6B-AE04-C3F9-CC85-C3BF30F46F32}"/>
                </a:ext>
              </a:extLst>
            </p:cNvPr>
            <p:cNvSpPr/>
            <p:nvPr/>
          </p:nvSpPr>
          <p:spPr>
            <a:xfrm>
              <a:off x="8903673" y="12680383"/>
              <a:ext cx="254142" cy="456120"/>
            </a:xfrm>
            <a:custGeom>
              <a:avLst/>
              <a:gdLst/>
              <a:ahLst/>
              <a:cxnLst>
                <a:cxn ang="3cd4">
                  <a:pos x="hc" y="t"/>
                </a:cxn>
                <a:cxn ang="cd2">
                  <a:pos x="l" y="vc"/>
                </a:cxn>
                <a:cxn ang="cd4">
                  <a:pos x="hc" y="b"/>
                </a:cxn>
                <a:cxn ang="0">
                  <a:pos x="r" y="vc"/>
                </a:cxn>
              </a:cxnLst>
              <a:rect l="l" t="t" r="r" b="b"/>
              <a:pathLst>
                <a:path w="205" h="367">
                  <a:moveTo>
                    <a:pt x="0" y="367"/>
                  </a:moveTo>
                  <a:lnTo>
                    <a:pt x="205" y="367"/>
                  </a:lnTo>
                  <a:lnTo>
                    <a:pt x="205" y="0"/>
                  </a:lnTo>
                  <a:lnTo>
                    <a:pt x="0"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86" name="Freeform 385">
              <a:extLst>
                <a:ext uri="{FF2B5EF4-FFF2-40B4-BE49-F238E27FC236}">
                  <a16:creationId xmlns:a16="http://schemas.microsoft.com/office/drawing/2014/main" id="{677244BA-435E-7F4B-62FB-DF34A1199C6F}"/>
                </a:ext>
              </a:extLst>
            </p:cNvPr>
            <p:cNvSpPr/>
            <p:nvPr/>
          </p:nvSpPr>
          <p:spPr>
            <a:xfrm>
              <a:off x="9022024" y="12680383"/>
              <a:ext cx="18687" cy="456120"/>
            </a:xfrm>
            <a:custGeom>
              <a:avLst/>
              <a:gdLst/>
              <a:ahLst/>
              <a:cxnLst>
                <a:cxn ang="3cd4">
                  <a:pos x="hc" y="t"/>
                </a:cxn>
                <a:cxn ang="cd2">
                  <a:pos x="l" y="vc"/>
                </a:cxn>
                <a:cxn ang="cd4">
                  <a:pos x="hc" y="b"/>
                </a:cxn>
                <a:cxn ang="0">
                  <a:pos x="r" y="vc"/>
                </a:cxn>
              </a:cxnLst>
              <a:rect l="l" t="t" r="r" b="b"/>
              <a:pathLst>
                <a:path w="16" h="367">
                  <a:moveTo>
                    <a:pt x="16" y="367"/>
                  </a:moveTo>
                  <a:lnTo>
                    <a:pt x="0" y="367"/>
                  </a:lnTo>
                  <a:lnTo>
                    <a:pt x="0" y="0"/>
                  </a:lnTo>
                  <a:lnTo>
                    <a:pt x="16"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87" name="Freeform 386">
              <a:extLst>
                <a:ext uri="{FF2B5EF4-FFF2-40B4-BE49-F238E27FC236}">
                  <a16:creationId xmlns:a16="http://schemas.microsoft.com/office/drawing/2014/main" id="{4E961275-26D5-A0C0-8C53-AEA07E73E752}"/>
                </a:ext>
              </a:extLst>
            </p:cNvPr>
            <p:cNvSpPr/>
            <p:nvPr/>
          </p:nvSpPr>
          <p:spPr>
            <a:xfrm>
              <a:off x="8903673" y="13015619"/>
              <a:ext cx="254142" cy="18693"/>
            </a:xfrm>
            <a:custGeom>
              <a:avLst/>
              <a:gdLst/>
              <a:ahLst/>
              <a:cxnLst>
                <a:cxn ang="3cd4">
                  <a:pos x="hc" y="t"/>
                </a:cxn>
                <a:cxn ang="cd2">
                  <a:pos x="l" y="vc"/>
                </a:cxn>
                <a:cxn ang="cd4">
                  <a:pos x="hc" y="b"/>
                </a:cxn>
                <a:cxn ang="0">
                  <a:pos x="r" y="vc"/>
                </a:cxn>
              </a:cxnLst>
              <a:rect l="l" t="t" r="r" b="b"/>
              <a:pathLst>
                <a:path w="205" h="16">
                  <a:moveTo>
                    <a:pt x="205" y="16"/>
                  </a:moveTo>
                  <a:lnTo>
                    <a:pt x="0" y="16"/>
                  </a:lnTo>
                  <a:lnTo>
                    <a:pt x="0" y="0"/>
                  </a:lnTo>
                  <a:lnTo>
                    <a:pt x="205"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88" name="Freeform 387">
              <a:extLst>
                <a:ext uri="{FF2B5EF4-FFF2-40B4-BE49-F238E27FC236}">
                  <a16:creationId xmlns:a16="http://schemas.microsoft.com/office/drawing/2014/main" id="{A6DB25EF-F801-6D3C-F8FF-6F4E3C3802AE}"/>
                </a:ext>
              </a:extLst>
            </p:cNvPr>
            <p:cNvSpPr/>
            <p:nvPr/>
          </p:nvSpPr>
          <p:spPr>
            <a:xfrm>
              <a:off x="8157448" y="12680383"/>
              <a:ext cx="255387" cy="456120"/>
            </a:xfrm>
            <a:custGeom>
              <a:avLst/>
              <a:gdLst/>
              <a:ahLst/>
              <a:cxnLst>
                <a:cxn ang="3cd4">
                  <a:pos x="hc" y="t"/>
                </a:cxn>
                <a:cxn ang="cd2">
                  <a:pos x="l" y="vc"/>
                </a:cxn>
                <a:cxn ang="cd4">
                  <a:pos x="hc" y="b"/>
                </a:cxn>
                <a:cxn ang="0">
                  <a:pos x="r" y="vc"/>
                </a:cxn>
              </a:cxnLst>
              <a:rect l="l" t="t" r="r" b="b"/>
              <a:pathLst>
                <a:path w="206" h="367">
                  <a:moveTo>
                    <a:pt x="0" y="367"/>
                  </a:moveTo>
                  <a:lnTo>
                    <a:pt x="206" y="367"/>
                  </a:lnTo>
                  <a:lnTo>
                    <a:pt x="206" y="0"/>
                  </a:lnTo>
                  <a:lnTo>
                    <a:pt x="0"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89" name="Freeform 388">
              <a:extLst>
                <a:ext uri="{FF2B5EF4-FFF2-40B4-BE49-F238E27FC236}">
                  <a16:creationId xmlns:a16="http://schemas.microsoft.com/office/drawing/2014/main" id="{1292A6A5-7FE0-A87F-2A80-AD5D8D660EC7}"/>
                </a:ext>
              </a:extLst>
            </p:cNvPr>
            <p:cNvSpPr/>
            <p:nvPr/>
          </p:nvSpPr>
          <p:spPr>
            <a:xfrm>
              <a:off x="8275794" y="12680383"/>
              <a:ext cx="18687" cy="456120"/>
            </a:xfrm>
            <a:custGeom>
              <a:avLst/>
              <a:gdLst/>
              <a:ahLst/>
              <a:cxnLst>
                <a:cxn ang="3cd4">
                  <a:pos x="hc" y="t"/>
                </a:cxn>
                <a:cxn ang="cd2">
                  <a:pos x="l" y="vc"/>
                </a:cxn>
                <a:cxn ang="cd4">
                  <a:pos x="hc" y="b"/>
                </a:cxn>
                <a:cxn ang="0">
                  <a:pos x="r" y="vc"/>
                </a:cxn>
              </a:cxnLst>
              <a:rect l="l" t="t" r="r" b="b"/>
              <a:pathLst>
                <a:path w="16" h="367">
                  <a:moveTo>
                    <a:pt x="16" y="367"/>
                  </a:moveTo>
                  <a:lnTo>
                    <a:pt x="0" y="367"/>
                  </a:lnTo>
                  <a:lnTo>
                    <a:pt x="0" y="0"/>
                  </a:lnTo>
                  <a:lnTo>
                    <a:pt x="16"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90" name="Freeform 389">
              <a:extLst>
                <a:ext uri="{FF2B5EF4-FFF2-40B4-BE49-F238E27FC236}">
                  <a16:creationId xmlns:a16="http://schemas.microsoft.com/office/drawing/2014/main" id="{5FB5878A-9CF7-CB73-2EF8-CD9283FD5A37}"/>
                </a:ext>
              </a:extLst>
            </p:cNvPr>
            <p:cNvSpPr/>
            <p:nvPr/>
          </p:nvSpPr>
          <p:spPr>
            <a:xfrm>
              <a:off x="8157448" y="13015619"/>
              <a:ext cx="255387" cy="18693"/>
            </a:xfrm>
            <a:custGeom>
              <a:avLst/>
              <a:gdLst/>
              <a:ahLst/>
              <a:cxnLst>
                <a:cxn ang="3cd4">
                  <a:pos x="hc" y="t"/>
                </a:cxn>
                <a:cxn ang="cd2">
                  <a:pos x="l" y="vc"/>
                </a:cxn>
                <a:cxn ang="cd4">
                  <a:pos x="hc" y="b"/>
                </a:cxn>
                <a:cxn ang="0">
                  <a:pos x="r" y="vc"/>
                </a:cxn>
              </a:cxnLst>
              <a:rect l="l" t="t" r="r" b="b"/>
              <a:pathLst>
                <a:path w="206" h="16">
                  <a:moveTo>
                    <a:pt x="206" y="16"/>
                  </a:moveTo>
                  <a:lnTo>
                    <a:pt x="0" y="16"/>
                  </a:lnTo>
                  <a:lnTo>
                    <a:pt x="0" y="0"/>
                  </a:lnTo>
                  <a:lnTo>
                    <a:pt x="206"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91" name="Freeform 390">
              <a:extLst>
                <a:ext uri="{FF2B5EF4-FFF2-40B4-BE49-F238E27FC236}">
                  <a16:creationId xmlns:a16="http://schemas.microsoft.com/office/drawing/2014/main" id="{E24E8B81-CE86-291A-43A7-E09EF54EFCCA}"/>
                </a:ext>
              </a:extLst>
            </p:cNvPr>
            <p:cNvSpPr/>
            <p:nvPr/>
          </p:nvSpPr>
          <p:spPr>
            <a:xfrm>
              <a:off x="7411218" y="11991215"/>
              <a:ext cx="255387" cy="457366"/>
            </a:xfrm>
            <a:custGeom>
              <a:avLst/>
              <a:gdLst/>
              <a:ahLst/>
              <a:cxnLst>
                <a:cxn ang="3cd4">
                  <a:pos x="hc" y="t"/>
                </a:cxn>
                <a:cxn ang="cd2">
                  <a:pos x="l" y="vc"/>
                </a:cxn>
                <a:cxn ang="cd4">
                  <a:pos x="hc" y="b"/>
                </a:cxn>
                <a:cxn ang="0">
                  <a:pos x="r" y="vc"/>
                </a:cxn>
              </a:cxnLst>
              <a:rect l="l" t="t" r="r" b="b"/>
              <a:pathLst>
                <a:path w="206" h="368">
                  <a:moveTo>
                    <a:pt x="0" y="368"/>
                  </a:moveTo>
                  <a:lnTo>
                    <a:pt x="206" y="368"/>
                  </a:lnTo>
                  <a:lnTo>
                    <a:pt x="206" y="0"/>
                  </a:lnTo>
                  <a:lnTo>
                    <a:pt x="0"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92" name="Freeform 391">
              <a:extLst>
                <a:ext uri="{FF2B5EF4-FFF2-40B4-BE49-F238E27FC236}">
                  <a16:creationId xmlns:a16="http://schemas.microsoft.com/office/drawing/2014/main" id="{707DE838-A957-373D-862F-E5D9ACC112EE}"/>
                </a:ext>
              </a:extLst>
            </p:cNvPr>
            <p:cNvSpPr/>
            <p:nvPr/>
          </p:nvSpPr>
          <p:spPr>
            <a:xfrm>
              <a:off x="7529569" y="11991215"/>
              <a:ext cx="17441" cy="457366"/>
            </a:xfrm>
            <a:custGeom>
              <a:avLst/>
              <a:gdLst/>
              <a:ahLst/>
              <a:cxnLst>
                <a:cxn ang="3cd4">
                  <a:pos x="hc" y="t"/>
                </a:cxn>
                <a:cxn ang="cd2">
                  <a:pos x="l" y="vc"/>
                </a:cxn>
                <a:cxn ang="cd4">
                  <a:pos x="hc" y="b"/>
                </a:cxn>
                <a:cxn ang="0">
                  <a:pos x="r" y="vc"/>
                </a:cxn>
              </a:cxnLst>
              <a:rect l="l" t="t" r="r" b="b"/>
              <a:pathLst>
                <a:path w="15" h="368">
                  <a:moveTo>
                    <a:pt x="15" y="368"/>
                  </a:moveTo>
                  <a:lnTo>
                    <a:pt x="0" y="368"/>
                  </a:lnTo>
                  <a:lnTo>
                    <a:pt x="0" y="0"/>
                  </a:lnTo>
                  <a:lnTo>
                    <a:pt x="15"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93" name="Freeform 392">
              <a:extLst>
                <a:ext uri="{FF2B5EF4-FFF2-40B4-BE49-F238E27FC236}">
                  <a16:creationId xmlns:a16="http://schemas.microsoft.com/office/drawing/2014/main" id="{3DC19A79-394A-D4A1-24B0-48C3E4A685C1}"/>
                </a:ext>
              </a:extLst>
            </p:cNvPr>
            <p:cNvSpPr/>
            <p:nvPr/>
          </p:nvSpPr>
          <p:spPr>
            <a:xfrm>
              <a:off x="7411218" y="12326454"/>
              <a:ext cx="255387" cy="18693"/>
            </a:xfrm>
            <a:custGeom>
              <a:avLst/>
              <a:gdLst/>
              <a:ahLst/>
              <a:cxnLst>
                <a:cxn ang="3cd4">
                  <a:pos x="hc" y="t"/>
                </a:cxn>
                <a:cxn ang="cd2">
                  <a:pos x="l" y="vc"/>
                </a:cxn>
                <a:cxn ang="cd4">
                  <a:pos x="hc" y="b"/>
                </a:cxn>
                <a:cxn ang="0">
                  <a:pos x="r" y="vc"/>
                </a:cxn>
              </a:cxnLst>
              <a:rect l="l" t="t" r="r" b="b"/>
              <a:pathLst>
                <a:path w="206" h="16">
                  <a:moveTo>
                    <a:pt x="206" y="16"/>
                  </a:moveTo>
                  <a:lnTo>
                    <a:pt x="0" y="16"/>
                  </a:lnTo>
                  <a:lnTo>
                    <a:pt x="0" y="0"/>
                  </a:lnTo>
                  <a:lnTo>
                    <a:pt x="206"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94" name="Freeform 393">
              <a:extLst>
                <a:ext uri="{FF2B5EF4-FFF2-40B4-BE49-F238E27FC236}">
                  <a16:creationId xmlns:a16="http://schemas.microsoft.com/office/drawing/2014/main" id="{C6E2B3C7-513C-BF73-F2C6-7DF3B7CB3CF0}"/>
                </a:ext>
              </a:extLst>
            </p:cNvPr>
            <p:cNvSpPr/>
            <p:nvPr/>
          </p:nvSpPr>
          <p:spPr>
            <a:xfrm>
              <a:off x="3481991" y="10070776"/>
              <a:ext cx="2898957" cy="2351635"/>
            </a:xfrm>
            <a:custGeom>
              <a:avLst/>
              <a:gdLst/>
              <a:ahLst/>
              <a:cxnLst>
                <a:cxn ang="3cd4">
                  <a:pos x="hc" y="t"/>
                </a:cxn>
                <a:cxn ang="cd2">
                  <a:pos x="l" y="vc"/>
                </a:cxn>
                <a:cxn ang="cd4">
                  <a:pos x="hc" y="b"/>
                </a:cxn>
                <a:cxn ang="0">
                  <a:pos x="r" y="vc"/>
                </a:cxn>
              </a:cxnLst>
              <a:rect l="l" t="t" r="r" b="b"/>
              <a:pathLst>
                <a:path w="2328" h="1888">
                  <a:moveTo>
                    <a:pt x="0" y="1888"/>
                  </a:moveTo>
                  <a:lnTo>
                    <a:pt x="2328" y="1888"/>
                  </a:lnTo>
                  <a:lnTo>
                    <a:pt x="2328" y="0"/>
                  </a:lnTo>
                  <a:lnTo>
                    <a:pt x="0" y="0"/>
                  </a:lnTo>
                  <a:close/>
                </a:path>
              </a:pathLst>
            </a:custGeom>
            <a:solidFill>
              <a:srgbClr val="0070C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95" name="Freeform 394">
              <a:extLst>
                <a:ext uri="{FF2B5EF4-FFF2-40B4-BE49-F238E27FC236}">
                  <a16:creationId xmlns:a16="http://schemas.microsoft.com/office/drawing/2014/main" id="{604E147E-FCA8-2FB8-45FC-044B476A98ED}"/>
                </a:ext>
              </a:extLst>
            </p:cNvPr>
            <p:cNvSpPr/>
            <p:nvPr/>
          </p:nvSpPr>
          <p:spPr>
            <a:xfrm>
              <a:off x="3481991" y="10551824"/>
              <a:ext cx="2898957" cy="150794"/>
            </a:xfrm>
            <a:custGeom>
              <a:avLst/>
              <a:gdLst/>
              <a:ahLst/>
              <a:cxnLst>
                <a:cxn ang="3cd4">
                  <a:pos x="hc" y="t"/>
                </a:cxn>
                <a:cxn ang="cd2">
                  <a:pos x="l" y="vc"/>
                </a:cxn>
                <a:cxn ang="cd4">
                  <a:pos x="hc" y="b"/>
                </a:cxn>
                <a:cxn ang="0">
                  <a:pos x="r" y="vc"/>
                </a:cxn>
              </a:cxnLst>
              <a:rect l="l" t="t" r="r" b="b"/>
              <a:pathLst>
                <a:path w="2328" h="122">
                  <a:moveTo>
                    <a:pt x="0" y="122"/>
                  </a:moveTo>
                  <a:lnTo>
                    <a:pt x="2328" y="122"/>
                  </a:lnTo>
                  <a:lnTo>
                    <a:pt x="2328" y="0"/>
                  </a:lnTo>
                  <a:lnTo>
                    <a:pt x="0" y="0"/>
                  </a:lnTo>
                  <a:close/>
                </a:path>
              </a:pathLst>
            </a:custGeom>
            <a:solidFill>
              <a:schemeClr val="accent5">
                <a:alpha val="5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96" name="Freeform 395">
              <a:extLst>
                <a:ext uri="{FF2B5EF4-FFF2-40B4-BE49-F238E27FC236}">
                  <a16:creationId xmlns:a16="http://schemas.microsoft.com/office/drawing/2014/main" id="{DFE28982-93C3-27AD-7E0F-2E07ED686E40}"/>
                </a:ext>
              </a:extLst>
            </p:cNvPr>
            <p:cNvSpPr/>
            <p:nvPr/>
          </p:nvSpPr>
          <p:spPr>
            <a:xfrm>
              <a:off x="4682935" y="11668445"/>
              <a:ext cx="498317" cy="753969"/>
            </a:xfrm>
            <a:custGeom>
              <a:avLst/>
              <a:gdLst/>
              <a:ahLst/>
              <a:cxnLst>
                <a:cxn ang="3cd4">
                  <a:pos x="hc" y="t"/>
                </a:cxn>
                <a:cxn ang="cd2">
                  <a:pos x="l" y="vc"/>
                </a:cxn>
                <a:cxn ang="cd4">
                  <a:pos x="hc" y="b"/>
                </a:cxn>
                <a:cxn ang="0">
                  <a:pos x="r" y="vc"/>
                </a:cxn>
              </a:cxnLst>
              <a:rect l="l" t="t" r="r" b="b"/>
              <a:pathLst>
                <a:path w="401" h="606">
                  <a:moveTo>
                    <a:pt x="0" y="606"/>
                  </a:moveTo>
                  <a:lnTo>
                    <a:pt x="401" y="606"/>
                  </a:lnTo>
                  <a:lnTo>
                    <a:pt x="401" y="0"/>
                  </a:lnTo>
                  <a:lnTo>
                    <a:pt x="0"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97" name="Freeform 396">
              <a:extLst>
                <a:ext uri="{FF2B5EF4-FFF2-40B4-BE49-F238E27FC236}">
                  <a16:creationId xmlns:a16="http://schemas.microsoft.com/office/drawing/2014/main" id="{52228FB5-178B-3488-118E-05D5B37F7F4B}"/>
                </a:ext>
              </a:extLst>
            </p:cNvPr>
            <p:cNvSpPr/>
            <p:nvPr/>
          </p:nvSpPr>
          <p:spPr>
            <a:xfrm>
              <a:off x="4682935" y="11567501"/>
              <a:ext cx="498317" cy="99698"/>
            </a:xfrm>
            <a:custGeom>
              <a:avLst/>
              <a:gdLst/>
              <a:ahLst/>
              <a:cxnLst>
                <a:cxn ang="3cd4">
                  <a:pos x="hc" y="t"/>
                </a:cxn>
                <a:cxn ang="cd2">
                  <a:pos x="l" y="vc"/>
                </a:cxn>
                <a:cxn ang="cd4">
                  <a:pos x="hc" y="b"/>
                </a:cxn>
                <a:cxn ang="0">
                  <a:pos x="r" y="vc"/>
                </a:cxn>
              </a:cxnLst>
              <a:rect l="l" t="t" r="r" b="b"/>
              <a:pathLst>
                <a:path w="401" h="81">
                  <a:moveTo>
                    <a:pt x="0" y="81"/>
                  </a:moveTo>
                  <a:lnTo>
                    <a:pt x="401" y="81"/>
                  </a:lnTo>
                  <a:lnTo>
                    <a:pt x="401" y="0"/>
                  </a:lnTo>
                  <a:lnTo>
                    <a:pt x="0"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98" name="Freeform 397">
              <a:extLst>
                <a:ext uri="{FF2B5EF4-FFF2-40B4-BE49-F238E27FC236}">
                  <a16:creationId xmlns:a16="http://schemas.microsoft.com/office/drawing/2014/main" id="{5AC2F87C-02C2-9499-E54D-7C9F8F69F52C}"/>
                </a:ext>
              </a:extLst>
            </p:cNvPr>
            <p:cNvSpPr/>
            <p:nvPr/>
          </p:nvSpPr>
          <p:spPr>
            <a:xfrm>
              <a:off x="4682935" y="11031622"/>
              <a:ext cx="498317" cy="534632"/>
            </a:xfrm>
            <a:custGeom>
              <a:avLst/>
              <a:gdLst/>
              <a:ahLst/>
              <a:cxnLst>
                <a:cxn ang="3cd4">
                  <a:pos x="hc" y="t"/>
                </a:cxn>
                <a:cxn ang="cd2">
                  <a:pos x="l" y="vc"/>
                </a:cxn>
                <a:cxn ang="cd4">
                  <a:pos x="hc" y="b"/>
                </a:cxn>
                <a:cxn ang="0">
                  <a:pos x="r" y="vc"/>
                </a:cxn>
              </a:cxnLst>
              <a:rect l="l" t="t" r="r" b="b"/>
              <a:pathLst>
                <a:path w="401" h="430">
                  <a:moveTo>
                    <a:pt x="401" y="201"/>
                  </a:moveTo>
                  <a:cubicBezTo>
                    <a:pt x="401" y="147"/>
                    <a:pt x="381" y="99"/>
                    <a:pt x="347" y="63"/>
                  </a:cubicBezTo>
                  <a:cubicBezTo>
                    <a:pt x="310" y="24"/>
                    <a:pt x="258" y="0"/>
                    <a:pt x="200" y="0"/>
                  </a:cubicBezTo>
                  <a:cubicBezTo>
                    <a:pt x="141" y="0"/>
                    <a:pt x="87" y="26"/>
                    <a:pt x="50" y="67"/>
                  </a:cubicBezTo>
                  <a:cubicBezTo>
                    <a:pt x="19" y="103"/>
                    <a:pt x="0" y="150"/>
                    <a:pt x="0" y="201"/>
                  </a:cubicBezTo>
                  <a:lnTo>
                    <a:pt x="0" y="430"/>
                  </a:lnTo>
                  <a:lnTo>
                    <a:pt x="401" y="430"/>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99" name="Freeform 398">
              <a:extLst>
                <a:ext uri="{FF2B5EF4-FFF2-40B4-BE49-F238E27FC236}">
                  <a16:creationId xmlns:a16="http://schemas.microsoft.com/office/drawing/2014/main" id="{7C45F017-C8DA-7EF4-778C-98380DF80D31}"/>
                </a:ext>
              </a:extLst>
            </p:cNvPr>
            <p:cNvSpPr/>
            <p:nvPr/>
          </p:nvSpPr>
          <p:spPr>
            <a:xfrm>
              <a:off x="4932093" y="11031622"/>
              <a:ext cx="249158" cy="534632"/>
            </a:xfrm>
            <a:custGeom>
              <a:avLst/>
              <a:gdLst/>
              <a:ahLst/>
              <a:cxnLst>
                <a:cxn ang="3cd4">
                  <a:pos x="hc" y="t"/>
                </a:cxn>
                <a:cxn ang="cd2">
                  <a:pos x="l" y="vc"/>
                </a:cxn>
                <a:cxn ang="cd4">
                  <a:pos x="hc" y="b"/>
                </a:cxn>
                <a:cxn ang="0">
                  <a:pos x="r" y="vc"/>
                </a:cxn>
              </a:cxnLst>
              <a:rect l="l" t="t" r="r" b="b"/>
              <a:pathLst>
                <a:path w="201" h="430">
                  <a:moveTo>
                    <a:pt x="201" y="201"/>
                  </a:moveTo>
                  <a:cubicBezTo>
                    <a:pt x="201" y="147"/>
                    <a:pt x="181" y="99"/>
                    <a:pt x="147" y="63"/>
                  </a:cubicBezTo>
                  <a:cubicBezTo>
                    <a:pt x="110" y="24"/>
                    <a:pt x="58" y="0"/>
                    <a:pt x="0" y="0"/>
                  </a:cubicBezTo>
                  <a:lnTo>
                    <a:pt x="0" y="430"/>
                  </a:lnTo>
                  <a:lnTo>
                    <a:pt x="201" y="430"/>
                  </a:lnTo>
                  <a:close/>
                </a:path>
              </a:pathLst>
            </a:custGeom>
            <a:solidFill>
              <a:schemeClr val="accent4">
                <a:alpha val="3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00" name="Freeform 399">
              <a:extLst>
                <a:ext uri="{FF2B5EF4-FFF2-40B4-BE49-F238E27FC236}">
                  <a16:creationId xmlns:a16="http://schemas.microsoft.com/office/drawing/2014/main" id="{91B605A7-57AB-C9D7-1928-F1173C437FF8}"/>
                </a:ext>
              </a:extLst>
            </p:cNvPr>
            <p:cNvSpPr/>
            <p:nvPr/>
          </p:nvSpPr>
          <p:spPr>
            <a:xfrm>
              <a:off x="2201317" y="9412770"/>
              <a:ext cx="5461547" cy="386331"/>
            </a:xfrm>
            <a:custGeom>
              <a:avLst/>
              <a:gdLst/>
              <a:ahLst/>
              <a:cxnLst>
                <a:cxn ang="3cd4">
                  <a:pos x="hc" y="t"/>
                </a:cxn>
                <a:cxn ang="cd2">
                  <a:pos x="l" y="vc"/>
                </a:cxn>
                <a:cxn ang="cd4">
                  <a:pos x="hc" y="b"/>
                </a:cxn>
                <a:cxn ang="0">
                  <a:pos x="r" y="vc"/>
                </a:cxn>
              </a:cxnLst>
              <a:rect l="l" t="t" r="r" b="b"/>
              <a:pathLst>
                <a:path w="4385" h="311">
                  <a:moveTo>
                    <a:pt x="4145" y="311"/>
                  </a:moveTo>
                  <a:lnTo>
                    <a:pt x="2192" y="311"/>
                  </a:lnTo>
                  <a:lnTo>
                    <a:pt x="240" y="311"/>
                  </a:lnTo>
                  <a:cubicBezTo>
                    <a:pt x="210" y="311"/>
                    <a:pt x="181" y="302"/>
                    <a:pt x="156" y="286"/>
                  </a:cubicBezTo>
                  <a:cubicBezTo>
                    <a:pt x="131" y="270"/>
                    <a:pt x="111" y="247"/>
                    <a:pt x="99" y="219"/>
                  </a:cubicBezTo>
                  <a:lnTo>
                    <a:pt x="50" y="110"/>
                  </a:lnTo>
                  <a:lnTo>
                    <a:pt x="0" y="0"/>
                  </a:lnTo>
                  <a:lnTo>
                    <a:pt x="2192" y="0"/>
                  </a:lnTo>
                  <a:lnTo>
                    <a:pt x="4385" y="0"/>
                  </a:lnTo>
                  <a:lnTo>
                    <a:pt x="4335" y="110"/>
                  </a:lnTo>
                  <a:lnTo>
                    <a:pt x="4286" y="219"/>
                  </a:lnTo>
                  <a:cubicBezTo>
                    <a:pt x="4274" y="247"/>
                    <a:pt x="4254" y="270"/>
                    <a:pt x="4229" y="286"/>
                  </a:cubicBezTo>
                  <a:cubicBezTo>
                    <a:pt x="4204" y="302"/>
                    <a:pt x="4176" y="311"/>
                    <a:pt x="4145" y="311"/>
                  </a:cubicBezTo>
                  <a:close/>
                </a:path>
              </a:pathLst>
            </a:custGeom>
            <a:ln/>
          </p:spPr>
          <p:style>
            <a:lnRef idx="3">
              <a:schemeClr val="lt1"/>
            </a:lnRef>
            <a:fillRef idx="1">
              <a:schemeClr val="accent4"/>
            </a:fillRef>
            <a:effectRef idx="1">
              <a:schemeClr val="accent4"/>
            </a:effectRef>
            <a:fontRef idx="minor">
              <a:schemeClr val="lt1"/>
            </a:fontRef>
          </p:style>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01" name="Freeform 400">
              <a:extLst>
                <a:ext uri="{FF2B5EF4-FFF2-40B4-BE49-F238E27FC236}">
                  <a16:creationId xmlns:a16="http://schemas.microsoft.com/office/drawing/2014/main" id="{EC92419F-38BC-B1B5-E63F-6C461EE89B9F}"/>
                </a:ext>
              </a:extLst>
            </p:cNvPr>
            <p:cNvSpPr/>
            <p:nvPr/>
          </p:nvSpPr>
          <p:spPr>
            <a:xfrm>
              <a:off x="1450105" y="8986560"/>
              <a:ext cx="6963976" cy="424964"/>
            </a:xfrm>
            <a:custGeom>
              <a:avLst/>
              <a:gdLst/>
              <a:ahLst/>
              <a:cxnLst>
                <a:cxn ang="3cd4">
                  <a:pos x="hc" y="t"/>
                </a:cxn>
                <a:cxn ang="cd2">
                  <a:pos x="l" y="vc"/>
                </a:cxn>
                <a:cxn ang="cd4">
                  <a:pos x="hc" y="b"/>
                </a:cxn>
                <a:cxn ang="0">
                  <a:pos x="r" y="vc"/>
                </a:cxn>
              </a:cxnLst>
              <a:rect l="l" t="t" r="r" b="b"/>
              <a:pathLst>
                <a:path w="5591" h="342">
                  <a:moveTo>
                    <a:pt x="5591" y="0"/>
                  </a:moveTo>
                  <a:lnTo>
                    <a:pt x="2795" y="0"/>
                  </a:lnTo>
                  <a:lnTo>
                    <a:pt x="0" y="0"/>
                  </a:lnTo>
                  <a:lnTo>
                    <a:pt x="96" y="138"/>
                  </a:lnTo>
                  <a:lnTo>
                    <a:pt x="191" y="276"/>
                  </a:lnTo>
                  <a:cubicBezTo>
                    <a:pt x="206" y="297"/>
                    <a:pt x="225" y="313"/>
                    <a:pt x="247" y="325"/>
                  </a:cubicBezTo>
                  <a:cubicBezTo>
                    <a:pt x="268" y="336"/>
                    <a:pt x="293" y="342"/>
                    <a:pt x="319" y="342"/>
                  </a:cubicBezTo>
                  <a:lnTo>
                    <a:pt x="2795" y="342"/>
                  </a:lnTo>
                  <a:lnTo>
                    <a:pt x="5273" y="342"/>
                  </a:lnTo>
                  <a:cubicBezTo>
                    <a:pt x="5298" y="342"/>
                    <a:pt x="5323" y="336"/>
                    <a:pt x="5344" y="325"/>
                  </a:cubicBezTo>
                  <a:cubicBezTo>
                    <a:pt x="5366" y="313"/>
                    <a:pt x="5385" y="297"/>
                    <a:pt x="5400" y="276"/>
                  </a:cubicBezTo>
                  <a:lnTo>
                    <a:pt x="5495" y="138"/>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02" name="Freeform 401">
              <a:extLst>
                <a:ext uri="{FF2B5EF4-FFF2-40B4-BE49-F238E27FC236}">
                  <a16:creationId xmlns:a16="http://schemas.microsoft.com/office/drawing/2014/main" id="{8F5671FA-FC81-94D8-2B4D-D910CD4C5C1E}"/>
                </a:ext>
              </a:extLst>
            </p:cNvPr>
            <p:cNvSpPr/>
            <p:nvPr/>
          </p:nvSpPr>
          <p:spPr>
            <a:xfrm>
              <a:off x="2684685" y="9800347"/>
              <a:ext cx="4496062" cy="269186"/>
            </a:xfrm>
            <a:custGeom>
              <a:avLst/>
              <a:gdLst/>
              <a:ahLst/>
              <a:cxnLst>
                <a:cxn ang="3cd4">
                  <a:pos x="hc" y="t"/>
                </a:cxn>
                <a:cxn ang="cd2">
                  <a:pos x="l" y="vc"/>
                </a:cxn>
                <a:cxn ang="cd4">
                  <a:pos x="hc" y="b"/>
                </a:cxn>
                <a:cxn ang="0">
                  <a:pos x="r" y="vc"/>
                </a:cxn>
              </a:cxnLst>
              <a:rect l="l" t="t" r="r" b="b"/>
              <a:pathLst>
                <a:path w="3610" h="217">
                  <a:moveTo>
                    <a:pt x="3610" y="0"/>
                  </a:moveTo>
                  <a:lnTo>
                    <a:pt x="1804" y="0"/>
                  </a:lnTo>
                  <a:lnTo>
                    <a:pt x="0" y="0"/>
                  </a:lnTo>
                  <a:lnTo>
                    <a:pt x="0" y="31"/>
                  </a:lnTo>
                  <a:lnTo>
                    <a:pt x="0" y="63"/>
                  </a:lnTo>
                  <a:cubicBezTo>
                    <a:pt x="0" y="106"/>
                    <a:pt x="17" y="144"/>
                    <a:pt x="46" y="172"/>
                  </a:cubicBezTo>
                  <a:cubicBezTo>
                    <a:pt x="73" y="200"/>
                    <a:pt x="112" y="217"/>
                    <a:pt x="155" y="217"/>
                  </a:cubicBezTo>
                  <a:lnTo>
                    <a:pt x="1804" y="217"/>
                  </a:lnTo>
                  <a:lnTo>
                    <a:pt x="3454" y="217"/>
                  </a:lnTo>
                  <a:cubicBezTo>
                    <a:pt x="3497" y="217"/>
                    <a:pt x="3536" y="200"/>
                    <a:pt x="3564" y="172"/>
                  </a:cubicBezTo>
                  <a:cubicBezTo>
                    <a:pt x="3592" y="144"/>
                    <a:pt x="3610" y="106"/>
                    <a:pt x="3610" y="63"/>
                  </a:cubicBezTo>
                  <a:lnTo>
                    <a:pt x="3610" y="31"/>
                  </a:ln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03" name="Freeform 402">
              <a:extLst>
                <a:ext uri="{FF2B5EF4-FFF2-40B4-BE49-F238E27FC236}">
                  <a16:creationId xmlns:a16="http://schemas.microsoft.com/office/drawing/2014/main" id="{077A9D6D-16E8-E19E-7525-EDBDE7AAFC95}"/>
                </a:ext>
              </a:extLst>
            </p:cNvPr>
            <p:cNvSpPr/>
            <p:nvPr/>
          </p:nvSpPr>
          <p:spPr>
            <a:xfrm>
              <a:off x="2684685" y="9800347"/>
              <a:ext cx="4496062" cy="269186"/>
            </a:xfrm>
            <a:custGeom>
              <a:avLst/>
              <a:gdLst/>
              <a:ahLst/>
              <a:cxnLst>
                <a:cxn ang="3cd4">
                  <a:pos x="hc" y="t"/>
                </a:cxn>
                <a:cxn ang="cd2">
                  <a:pos x="l" y="vc"/>
                </a:cxn>
                <a:cxn ang="cd4">
                  <a:pos x="hc" y="b"/>
                </a:cxn>
                <a:cxn ang="0">
                  <a:pos x="r" y="vc"/>
                </a:cxn>
              </a:cxnLst>
              <a:rect l="l" t="t" r="r" b="b"/>
              <a:pathLst>
                <a:path w="3610" h="217">
                  <a:moveTo>
                    <a:pt x="3610" y="0"/>
                  </a:moveTo>
                  <a:lnTo>
                    <a:pt x="1804" y="0"/>
                  </a:lnTo>
                  <a:lnTo>
                    <a:pt x="0" y="0"/>
                  </a:lnTo>
                  <a:lnTo>
                    <a:pt x="0" y="31"/>
                  </a:lnTo>
                  <a:lnTo>
                    <a:pt x="0" y="63"/>
                  </a:lnTo>
                  <a:cubicBezTo>
                    <a:pt x="0" y="106"/>
                    <a:pt x="17" y="144"/>
                    <a:pt x="46" y="172"/>
                  </a:cubicBezTo>
                  <a:cubicBezTo>
                    <a:pt x="73" y="200"/>
                    <a:pt x="112" y="217"/>
                    <a:pt x="155" y="217"/>
                  </a:cubicBezTo>
                  <a:lnTo>
                    <a:pt x="1804" y="217"/>
                  </a:lnTo>
                  <a:lnTo>
                    <a:pt x="3454" y="217"/>
                  </a:lnTo>
                  <a:cubicBezTo>
                    <a:pt x="3497" y="217"/>
                    <a:pt x="3536" y="200"/>
                    <a:pt x="3564" y="172"/>
                  </a:cubicBezTo>
                  <a:cubicBezTo>
                    <a:pt x="3592" y="144"/>
                    <a:pt x="3610" y="106"/>
                    <a:pt x="3610" y="63"/>
                  </a:cubicBezTo>
                  <a:lnTo>
                    <a:pt x="3610" y="31"/>
                  </a:ln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04" name="Freeform 403">
              <a:extLst>
                <a:ext uri="{FF2B5EF4-FFF2-40B4-BE49-F238E27FC236}">
                  <a16:creationId xmlns:a16="http://schemas.microsoft.com/office/drawing/2014/main" id="{F4959232-879B-4310-4B4E-7D957FD02F7B}"/>
                </a:ext>
              </a:extLst>
            </p:cNvPr>
            <p:cNvSpPr/>
            <p:nvPr/>
          </p:nvSpPr>
          <p:spPr>
            <a:xfrm>
              <a:off x="2090439" y="12967016"/>
              <a:ext cx="5683298" cy="270432"/>
            </a:xfrm>
            <a:custGeom>
              <a:avLst/>
              <a:gdLst/>
              <a:ahLst/>
              <a:cxnLst>
                <a:cxn ang="3cd4">
                  <a:pos x="hc" y="t"/>
                </a:cxn>
                <a:cxn ang="cd2">
                  <a:pos x="l" y="vc"/>
                </a:cxn>
                <a:cxn ang="cd4">
                  <a:pos x="hc" y="b"/>
                </a:cxn>
                <a:cxn ang="0">
                  <a:pos x="r" y="vc"/>
                </a:cxn>
              </a:cxnLst>
              <a:rect l="l" t="t" r="r" b="b"/>
              <a:pathLst>
                <a:path w="4563" h="218">
                  <a:moveTo>
                    <a:pt x="4421" y="0"/>
                  </a:moveTo>
                  <a:lnTo>
                    <a:pt x="2281" y="0"/>
                  </a:lnTo>
                  <a:lnTo>
                    <a:pt x="142" y="0"/>
                  </a:lnTo>
                  <a:cubicBezTo>
                    <a:pt x="103" y="0"/>
                    <a:pt x="67" y="15"/>
                    <a:pt x="42" y="41"/>
                  </a:cubicBezTo>
                  <a:cubicBezTo>
                    <a:pt x="16" y="67"/>
                    <a:pt x="0" y="102"/>
                    <a:pt x="0" y="141"/>
                  </a:cubicBezTo>
                  <a:lnTo>
                    <a:pt x="0" y="180"/>
                  </a:lnTo>
                  <a:lnTo>
                    <a:pt x="0" y="218"/>
                  </a:lnTo>
                  <a:lnTo>
                    <a:pt x="2281" y="218"/>
                  </a:lnTo>
                  <a:lnTo>
                    <a:pt x="4563" y="218"/>
                  </a:lnTo>
                  <a:lnTo>
                    <a:pt x="4563" y="180"/>
                  </a:lnTo>
                  <a:lnTo>
                    <a:pt x="4563" y="141"/>
                  </a:lnTo>
                  <a:cubicBezTo>
                    <a:pt x="4563" y="102"/>
                    <a:pt x="4547" y="67"/>
                    <a:pt x="4521" y="41"/>
                  </a:cubicBezTo>
                  <a:cubicBezTo>
                    <a:pt x="4496" y="15"/>
                    <a:pt x="4460" y="0"/>
                    <a:pt x="4421" y="0"/>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05" name="Freeform 404">
              <a:extLst>
                <a:ext uri="{FF2B5EF4-FFF2-40B4-BE49-F238E27FC236}">
                  <a16:creationId xmlns:a16="http://schemas.microsoft.com/office/drawing/2014/main" id="{49CDE5FC-0F92-5AD6-4F6D-2CFB333E76E5}"/>
                </a:ext>
              </a:extLst>
            </p:cNvPr>
            <p:cNvSpPr/>
            <p:nvPr/>
          </p:nvSpPr>
          <p:spPr>
            <a:xfrm>
              <a:off x="2405624" y="12695338"/>
              <a:ext cx="5054174" cy="270432"/>
            </a:xfrm>
            <a:custGeom>
              <a:avLst/>
              <a:gdLst/>
              <a:ahLst/>
              <a:cxnLst>
                <a:cxn ang="3cd4">
                  <a:pos x="hc" y="t"/>
                </a:cxn>
                <a:cxn ang="cd2">
                  <a:pos x="l" y="vc"/>
                </a:cxn>
                <a:cxn ang="cd4">
                  <a:pos x="hc" y="b"/>
                </a:cxn>
                <a:cxn ang="0">
                  <a:pos x="r" y="vc"/>
                </a:cxn>
              </a:cxnLst>
              <a:rect l="l" t="t" r="r" b="b"/>
              <a:pathLst>
                <a:path w="4058" h="218">
                  <a:moveTo>
                    <a:pt x="3916" y="0"/>
                  </a:moveTo>
                  <a:lnTo>
                    <a:pt x="2028" y="0"/>
                  </a:lnTo>
                  <a:lnTo>
                    <a:pt x="141" y="0"/>
                  </a:lnTo>
                  <a:cubicBezTo>
                    <a:pt x="102" y="0"/>
                    <a:pt x="66" y="16"/>
                    <a:pt x="41" y="41"/>
                  </a:cubicBezTo>
                  <a:cubicBezTo>
                    <a:pt x="15" y="67"/>
                    <a:pt x="0" y="102"/>
                    <a:pt x="0" y="141"/>
                  </a:cubicBezTo>
                  <a:lnTo>
                    <a:pt x="0" y="180"/>
                  </a:lnTo>
                  <a:lnTo>
                    <a:pt x="0" y="218"/>
                  </a:lnTo>
                  <a:lnTo>
                    <a:pt x="2028" y="218"/>
                  </a:lnTo>
                  <a:lnTo>
                    <a:pt x="4058" y="218"/>
                  </a:lnTo>
                  <a:lnTo>
                    <a:pt x="4058" y="180"/>
                  </a:lnTo>
                  <a:lnTo>
                    <a:pt x="4058" y="141"/>
                  </a:lnTo>
                  <a:cubicBezTo>
                    <a:pt x="4058" y="102"/>
                    <a:pt x="4042" y="67"/>
                    <a:pt x="4017" y="41"/>
                  </a:cubicBezTo>
                  <a:cubicBezTo>
                    <a:pt x="3991" y="16"/>
                    <a:pt x="3955" y="0"/>
                    <a:pt x="3916" y="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06" name="Freeform 405">
              <a:extLst>
                <a:ext uri="{FF2B5EF4-FFF2-40B4-BE49-F238E27FC236}">
                  <a16:creationId xmlns:a16="http://schemas.microsoft.com/office/drawing/2014/main" id="{842EB8AC-A08D-8F06-4571-998BD820A3E9}"/>
                </a:ext>
              </a:extLst>
            </p:cNvPr>
            <p:cNvSpPr/>
            <p:nvPr/>
          </p:nvSpPr>
          <p:spPr>
            <a:xfrm>
              <a:off x="2684685" y="12423660"/>
              <a:ext cx="4496062" cy="270432"/>
            </a:xfrm>
            <a:custGeom>
              <a:avLst/>
              <a:gdLst/>
              <a:ahLst/>
              <a:cxnLst>
                <a:cxn ang="3cd4">
                  <a:pos x="hc" y="t"/>
                </a:cxn>
                <a:cxn ang="cd2">
                  <a:pos x="l" y="vc"/>
                </a:cxn>
                <a:cxn ang="cd4">
                  <a:pos x="hc" y="b"/>
                </a:cxn>
                <a:cxn ang="0">
                  <a:pos x="r" y="vc"/>
                </a:cxn>
              </a:cxnLst>
              <a:rect l="l" t="t" r="r" b="b"/>
              <a:pathLst>
                <a:path w="3610" h="218">
                  <a:moveTo>
                    <a:pt x="3468" y="0"/>
                  </a:moveTo>
                  <a:lnTo>
                    <a:pt x="1804" y="0"/>
                  </a:lnTo>
                  <a:lnTo>
                    <a:pt x="141" y="0"/>
                  </a:lnTo>
                  <a:cubicBezTo>
                    <a:pt x="102" y="0"/>
                    <a:pt x="67" y="15"/>
                    <a:pt x="41" y="41"/>
                  </a:cubicBezTo>
                  <a:cubicBezTo>
                    <a:pt x="16" y="67"/>
                    <a:pt x="0" y="102"/>
                    <a:pt x="0" y="141"/>
                  </a:cubicBezTo>
                  <a:lnTo>
                    <a:pt x="0" y="179"/>
                  </a:lnTo>
                  <a:lnTo>
                    <a:pt x="0" y="218"/>
                  </a:lnTo>
                  <a:lnTo>
                    <a:pt x="1804" y="218"/>
                  </a:lnTo>
                  <a:lnTo>
                    <a:pt x="3610" y="218"/>
                  </a:lnTo>
                  <a:lnTo>
                    <a:pt x="3610" y="179"/>
                  </a:lnTo>
                  <a:lnTo>
                    <a:pt x="3610" y="141"/>
                  </a:lnTo>
                  <a:cubicBezTo>
                    <a:pt x="3610" y="102"/>
                    <a:pt x="3594" y="67"/>
                    <a:pt x="3568" y="41"/>
                  </a:cubicBezTo>
                  <a:cubicBezTo>
                    <a:pt x="3542" y="15"/>
                    <a:pt x="3507" y="0"/>
                    <a:pt x="3468" y="0"/>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07" name="Freeform 406">
              <a:extLst>
                <a:ext uri="{FF2B5EF4-FFF2-40B4-BE49-F238E27FC236}">
                  <a16:creationId xmlns:a16="http://schemas.microsoft.com/office/drawing/2014/main" id="{234DF7D5-0115-30D0-B573-045781756ECD}"/>
                </a:ext>
              </a:extLst>
            </p:cNvPr>
            <p:cNvSpPr/>
            <p:nvPr/>
          </p:nvSpPr>
          <p:spPr>
            <a:xfrm>
              <a:off x="2090439" y="12967016"/>
              <a:ext cx="5683298" cy="270432"/>
            </a:xfrm>
            <a:custGeom>
              <a:avLst/>
              <a:gdLst/>
              <a:ahLst/>
              <a:cxnLst>
                <a:cxn ang="3cd4">
                  <a:pos x="hc" y="t"/>
                </a:cxn>
                <a:cxn ang="cd2">
                  <a:pos x="l" y="vc"/>
                </a:cxn>
                <a:cxn ang="cd4">
                  <a:pos x="hc" y="b"/>
                </a:cxn>
                <a:cxn ang="0">
                  <a:pos x="r" y="vc"/>
                </a:cxn>
              </a:cxnLst>
              <a:rect l="l" t="t" r="r" b="b"/>
              <a:pathLst>
                <a:path w="4563" h="218">
                  <a:moveTo>
                    <a:pt x="4421" y="0"/>
                  </a:moveTo>
                  <a:lnTo>
                    <a:pt x="2281" y="0"/>
                  </a:lnTo>
                  <a:lnTo>
                    <a:pt x="142" y="0"/>
                  </a:lnTo>
                  <a:cubicBezTo>
                    <a:pt x="103" y="0"/>
                    <a:pt x="67" y="15"/>
                    <a:pt x="42" y="41"/>
                  </a:cubicBezTo>
                  <a:cubicBezTo>
                    <a:pt x="16" y="67"/>
                    <a:pt x="0" y="102"/>
                    <a:pt x="0" y="141"/>
                  </a:cubicBezTo>
                  <a:lnTo>
                    <a:pt x="0" y="180"/>
                  </a:lnTo>
                  <a:lnTo>
                    <a:pt x="0" y="218"/>
                  </a:lnTo>
                  <a:lnTo>
                    <a:pt x="2281" y="218"/>
                  </a:lnTo>
                  <a:lnTo>
                    <a:pt x="4563" y="218"/>
                  </a:lnTo>
                  <a:lnTo>
                    <a:pt x="4563" y="180"/>
                  </a:lnTo>
                  <a:lnTo>
                    <a:pt x="4563" y="141"/>
                  </a:lnTo>
                  <a:cubicBezTo>
                    <a:pt x="4563" y="102"/>
                    <a:pt x="4547" y="67"/>
                    <a:pt x="4521" y="41"/>
                  </a:cubicBezTo>
                  <a:cubicBezTo>
                    <a:pt x="4496" y="15"/>
                    <a:pt x="4460" y="0"/>
                    <a:pt x="4421" y="0"/>
                  </a:cubicBezTo>
                  <a:close/>
                </a:path>
              </a:pathLst>
            </a:custGeom>
            <a:solidFill>
              <a:schemeClr val="accent5">
                <a:alpha val="5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08" name="Freeform 407">
              <a:extLst>
                <a:ext uri="{FF2B5EF4-FFF2-40B4-BE49-F238E27FC236}">
                  <a16:creationId xmlns:a16="http://schemas.microsoft.com/office/drawing/2014/main" id="{7D40E44C-6BD2-4952-5A1D-E051756602E5}"/>
                </a:ext>
              </a:extLst>
            </p:cNvPr>
            <p:cNvSpPr/>
            <p:nvPr/>
          </p:nvSpPr>
          <p:spPr>
            <a:xfrm>
              <a:off x="2684685" y="12423660"/>
              <a:ext cx="4496062" cy="270432"/>
            </a:xfrm>
            <a:custGeom>
              <a:avLst/>
              <a:gdLst/>
              <a:ahLst/>
              <a:cxnLst>
                <a:cxn ang="3cd4">
                  <a:pos x="hc" y="t"/>
                </a:cxn>
                <a:cxn ang="cd2">
                  <a:pos x="l" y="vc"/>
                </a:cxn>
                <a:cxn ang="cd4">
                  <a:pos x="hc" y="b"/>
                </a:cxn>
                <a:cxn ang="0">
                  <a:pos x="r" y="vc"/>
                </a:cxn>
              </a:cxnLst>
              <a:rect l="l" t="t" r="r" b="b"/>
              <a:pathLst>
                <a:path w="3610" h="218">
                  <a:moveTo>
                    <a:pt x="3468" y="0"/>
                  </a:moveTo>
                  <a:lnTo>
                    <a:pt x="1804" y="0"/>
                  </a:lnTo>
                  <a:lnTo>
                    <a:pt x="141" y="0"/>
                  </a:lnTo>
                  <a:cubicBezTo>
                    <a:pt x="102" y="0"/>
                    <a:pt x="67" y="15"/>
                    <a:pt x="41" y="41"/>
                  </a:cubicBezTo>
                  <a:cubicBezTo>
                    <a:pt x="16" y="67"/>
                    <a:pt x="0" y="102"/>
                    <a:pt x="0" y="141"/>
                  </a:cubicBezTo>
                  <a:lnTo>
                    <a:pt x="0" y="179"/>
                  </a:lnTo>
                  <a:lnTo>
                    <a:pt x="0" y="218"/>
                  </a:lnTo>
                  <a:lnTo>
                    <a:pt x="1804" y="218"/>
                  </a:lnTo>
                  <a:lnTo>
                    <a:pt x="3610" y="218"/>
                  </a:lnTo>
                  <a:lnTo>
                    <a:pt x="3610" y="179"/>
                  </a:lnTo>
                  <a:lnTo>
                    <a:pt x="3610" y="141"/>
                  </a:lnTo>
                  <a:cubicBezTo>
                    <a:pt x="3610" y="102"/>
                    <a:pt x="3594" y="67"/>
                    <a:pt x="3568" y="41"/>
                  </a:cubicBezTo>
                  <a:cubicBezTo>
                    <a:pt x="3542" y="15"/>
                    <a:pt x="3507" y="0"/>
                    <a:pt x="3468" y="0"/>
                  </a:cubicBezTo>
                  <a:close/>
                </a:path>
              </a:pathLst>
            </a:custGeom>
            <a:solidFill>
              <a:srgbClr val="00B0F0">
                <a:alpha val="5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09" name="Freeform 408">
              <a:extLst>
                <a:ext uri="{FF2B5EF4-FFF2-40B4-BE49-F238E27FC236}">
                  <a16:creationId xmlns:a16="http://schemas.microsoft.com/office/drawing/2014/main" id="{0094FDB3-75BE-3EB4-434A-F8DBD23ADFD9}"/>
                </a:ext>
              </a:extLst>
            </p:cNvPr>
            <p:cNvSpPr/>
            <p:nvPr/>
          </p:nvSpPr>
          <p:spPr>
            <a:xfrm>
              <a:off x="1815119" y="13238694"/>
              <a:ext cx="6233938" cy="270432"/>
            </a:xfrm>
            <a:custGeom>
              <a:avLst/>
              <a:gdLst/>
              <a:ahLst/>
              <a:cxnLst>
                <a:cxn ang="3cd4">
                  <a:pos x="hc" y="t"/>
                </a:cxn>
                <a:cxn ang="cd2">
                  <a:pos x="l" y="vc"/>
                </a:cxn>
                <a:cxn ang="cd4">
                  <a:pos x="hc" y="b"/>
                </a:cxn>
                <a:cxn ang="0">
                  <a:pos x="r" y="vc"/>
                </a:cxn>
              </a:cxnLst>
              <a:rect l="l" t="t" r="r" b="b"/>
              <a:pathLst>
                <a:path w="5005" h="218">
                  <a:moveTo>
                    <a:pt x="4864" y="0"/>
                  </a:moveTo>
                  <a:lnTo>
                    <a:pt x="2502" y="0"/>
                  </a:lnTo>
                  <a:lnTo>
                    <a:pt x="141" y="0"/>
                  </a:lnTo>
                  <a:cubicBezTo>
                    <a:pt x="102" y="0"/>
                    <a:pt x="66" y="16"/>
                    <a:pt x="41" y="42"/>
                  </a:cubicBezTo>
                  <a:cubicBezTo>
                    <a:pt x="16" y="67"/>
                    <a:pt x="0" y="103"/>
                    <a:pt x="0" y="142"/>
                  </a:cubicBezTo>
                  <a:lnTo>
                    <a:pt x="0" y="180"/>
                  </a:lnTo>
                  <a:lnTo>
                    <a:pt x="0" y="218"/>
                  </a:lnTo>
                  <a:lnTo>
                    <a:pt x="2502" y="218"/>
                  </a:lnTo>
                  <a:lnTo>
                    <a:pt x="5005" y="218"/>
                  </a:lnTo>
                  <a:lnTo>
                    <a:pt x="5005" y="180"/>
                  </a:lnTo>
                  <a:lnTo>
                    <a:pt x="5005" y="142"/>
                  </a:lnTo>
                  <a:cubicBezTo>
                    <a:pt x="5005" y="103"/>
                    <a:pt x="4989" y="67"/>
                    <a:pt x="4964" y="42"/>
                  </a:cubicBezTo>
                  <a:cubicBezTo>
                    <a:pt x="4939" y="16"/>
                    <a:pt x="4903" y="0"/>
                    <a:pt x="4864" y="0"/>
                  </a:cubicBezTo>
                  <a:close/>
                </a:path>
              </a:pathLst>
            </a:custGeom>
            <a:solidFill>
              <a:srgbClr val="0070C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10" name="Freeform 409">
              <a:extLst>
                <a:ext uri="{FF2B5EF4-FFF2-40B4-BE49-F238E27FC236}">
                  <a16:creationId xmlns:a16="http://schemas.microsoft.com/office/drawing/2014/main" id="{CD822D9C-6450-F5C3-931C-4C628312F891}"/>
                </a:ext>
              </a:extLst>
            </p:cNvPr>
            <p:cNvSpPr/>
            <p:nvPr/>
          </p:nvSpPr>
          <p:spPr>
            <a:xfrm>
              <a:off x="3024786" y="10070776"/>
              <a:ext cx="455960" cy="2351635"/>
            </a:xfrm>
            <a:custGeom>
              <a:avLst/>
              <a:gdLst/>
              <a:ahLst/>
              <a:cxnLst>
                <a:cxn ang="3cd4">
                  <a:pos x="hc" y="t"/>
                </a:cxn>
                <a:cxn ang="cd2">
                  <a:pos x="l" y="vc"/>
                </a:cxn>
                <a:cxn ang="cd4">
                  <a:pos x="hc" y="b"/>
                </a:cxn>
                <a:cxn ang="0">
                  <a:pos x="r" y="vc"/>
                </a:cxn>
              </a:cxnLst>
              <a:rect l="l" t="t" r="r" b="b"/>
              <a:pathLst>
                <a:path w="367" h="1888">
                  <a:moveTo>
                    <a:pt x="367" y="1888"/>
                  </a:moveTo>
                  <a:lnTo>
                    <a:pt x="0" y="1888"/>
                  </a:lnTo>
                  <a:lnTo>
                    <a:pt x="0" y="0"/>
                  </a:lnTo>
                  <a:lnTo>
                    <a:pt x="367" y="0"/>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11" name="Freeform 410">
              <a:extLst>
                <a:ext uri="{FF2B5EF4-FFF2-40B4-BE49-F238E27FC236}">
                  <a16:creationId xmlns:a16="http://schemas.microsoft.com/office/drawing/2014/main" id="{B0C745EB-514B-3D1F-507B-AAA81F0B4821}"/>
                </a:ext>
              </a:extLst>
            </p:cNvPr>
            <p:cNvSpPr/>
            <p:nvPr/>
          </p:nvSpPr>
          <p:spPr>
            <a:xfrm>
              <a:off x="3254011" y="10070776"/>
              <a:ext cx="226734" cy="2351635"/>
            </a:xfrm>
            <a:custGeom>
              <a:avLst/>
              <a:gdLst/>
              <a:ahLst/>
              <a:cxnLst>
                <a:cxn ang="3cd4">
                  <a:pos x="hc" y="t"/>
                </a:cxn>
                <a:cxn ang="cd2">
                  <a:pos x="l" y="vc"/>
                </a:cxn>
                <a:cxn ang="cd4">
                  <a:pos x="hc" y="b"/>
                </a:cxn>
                <a:cxn ang="0">
                  <a:pos x="r" y="vc"/>
                </a:cxn>
              </a:cxnLst>
              <a:rect l="l" t="t" r="r" b="b"/>
              <a:pathLst>
                <a:path w="183" h="1888">
                  <a:moveTo>
                    <a:pt x="183" y="1888"/>
                  </a:moveTo>
                  <a:lnTo>
                    <a:pt x="0" y="1888"/>
                  </a:lnTo>
                  <a:lnTo>
                    <a:pt x="0" y="0"/>
                  </a:lnTo>
                  <a:lnTo>
                    <a:pt x="183" y="0"/>
                  </a:lnTo>
                  <a:close/>
                </a:path>
              </a:pathLst>
            </a:custGeom>
            <a:solidFill>
              <a:schemeClr val="accent4">
                <a:alpha val="3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12" name="Freeform 411">
              <a:extLst>
                <a:ext uri="{FF2B5EF4-FFF2-40B4-BE49-F238E27FC236}">
                  <a16:creationId xmlns:a16="http://schemas.microsoft.com/office/drawing/2014/main" id="{7BA6A7CB-D028-FC5F-1233-0F483A91A8DD}"/>
                </a:ext>
              </a:extLst>
            </p:cNvPr>
            <p:cNvSpPr/>
            <p:nvPr/>
          </p:nvSpPr>
          <p:spPr>
            <a:xfrm>
              <a:off x="3898086" y="10070776"/>
              <a:ext cx="458451" cy="2351635"/>
            </a:xfrm>
            <a:custGeom>
              <a:avLst/>
              <a:gdLst/>
              <a:ahLst/>
              <a:cxnLst>
                <a:cxn ang="3cd4">
                  <a:pos x="hc" y="t"/>
                </a:cxn>
                <a:cxn ang="cd2">
                  <a:pos x="l" y="vc"/>
                </a:cxn>
                <a:cxn ang="cd4">
                  <a:pos x="hc" y="b"/>
                </a:cxn>
                <a:cxn ang="0">
                  <a:pos x="r" y="vc"/>
                </a:cxn>
              </a:cxnLst>
              <a:rect l="l" t="t" r="r" b="b"/>
              <a:pathLst>
                <a:path w="369" h="1888">
                  <a:moveTo>
                    <a:pt x="369" y="1888"/>
                  </a:moveTo>
                  <a:lnTo>
                    <a:pt x="0" y="1888"/>
                  </a:lnTo>
                  <a:lnTo>
                    <a:pt x="0" y="0"/>
                  </a:lnTo>
                  <a:lnTo>
                    <a:pt x="369" y="0"/>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13" name="Freeform 412">
              <a:extLst>
                <a:ext uri="{FF2B5EF4-FFF2-40B4-BE49-F238E27FC236}">
                  <a16:creationId xmlns:a16="http://schemas.microsoft.com/office/drawing/2014/main" id="{35670F56-7F30-8B57-1D4B-B0CB4C8066D6}"/>
                </a:ext>
              </a:extLst>
            </p:cNvPr>
            <p:cNvSpPr/>
            <p:nvPr/>
          </p:nvSpPr>
          <p:spPr>
            <a:xfrm>
              <a:off x="4128554" y="10070776"/>
              <a:ext cx="227980" cy="2351635"/>
            </a:xfrm>
            <a:custGeom>
              <a:avLst/>
              <a:gdLst/>
              <a:ahLst/>
              <a:cxnLst>
                <a:cxn ang="3cd4">
                  <a:pos x="hc" y="t"/>
                </a:cxn>
                <a:cxn ang="cd2">
                  <a:pos x="l" y="vc"/>
                </a:cxn>
                <a:cxn ang="cd4">
                  <a:pos x="hc" y="b"/>
                </a:cxn>
                <a:cxn ang="0">
                  <a:pos x="r" y="vc"/>
                </a:cxn>
              </a:cxnLst>
              <a:rect l="l" t="t" r="r" b="b"/>
              <a:pathLst>
                <a:path w="184" h="1888">
                  <a:moveTo>
                    <a:pt x="184" y="1888"/>
                  </a:moveTo>
                  <a:lnTo>
                    <a:pt x="0" y="1888"/>
                  </a:lnTo>
                  <a:lnTo>
                    <a:pt x="0" y="0"/>
                  </a:lnTo>
                  <a:lnTo>
                    <a:pt x="184" y="0"/>
                  </a:lnTo>
                  <a:close/>
                </a:path>
              </a:pathLst>
            </a:custGeom>
            <a:solidFill>
              <a:schemeClr val="accent4">
                <a:alpha val="3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14" name="Freeform 413">
              <a:extLst>
                <a:ext uri="{FF2B5EF4-FFF2-40B4-BE49-F238E27FC236}">
                  <a16:creationId xmlns:a16="http://schemas.microsoft.com/office/drawing/2014/main" id="{5E803AEC-68D3-0E96-5FDE-5804D26B58C3}"/>
                </a:ext>
              </a:extLst>
            </p:cNvPr>
            <p:cNvSpPr/>
            <p:nvPr/>
          </p:nvSpPr>
          <p:spPr>
            <a:xfrm>
              <a:off x="5508894" y="10070776"/>
              <a:ext cx="457206" cy="2351635"/>
            </a:xfrm>
            <a:custGeom>
              <a:avLst/>
              <a:gdLst/>
              <a:ahLst/>
              <a:cxnLst>
                <a:cxn ang="3cd4">
                  <a:pos x="hc" y="t"/>
                </a:cxn>
                <a:cxn ang="cd2">
                  <a:pos x="l" y="vc"/>
                </a:cxn>
                <a:cxn ang="cd4">
                  <a:pos x="hc" y="b"/>
                </a:cxn>
                <a:cxn ang="0">
                  <a:pos x="r" y="vc"/>
                </a:cxn>
              </a:cxnLst>
              <a:rect l="l" t="t" r="r" b="b"/>
              <a:pathLst>
                <a:path w="368" h="1888">
                  <a:moveTo>
                    <a:pt x="368" y="1888"/>
                  </a:moveTo>
                  <a:lnTo>
                    <a:pt x="0" y="1888"/>
                  </a:lnTo>
                  <a:lnTo>
                    <a:pt x="0" y="0"/>
                  </a:lnTo>
                  <a:lnTo>
                    <a:pt x="368" y="0"/>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15" name="Freeform 414">
              <a:extLst>
                <a:ext uri="{FF2B5EF4-FFF2-40B4-BE49-F238E27FC236}">
                  <a16:creationId xmlns:a16="http://schemas.microsoft.com/office/drawing/2014/main" id="{BC022ACE-72D0-5BB8-62AB-BC7FB7D16AB4}"/>
                </a:ext>
              </a:extLst>
            </p:cNvPr>
            <p:cNvSpPr/>
            <p:nvPr/>
          </p:nvSpPr>
          <p:spPr>
            <a:xfrm>
              <a:off x="5738117" y="10070776"/>
              <a:ext cx="227980" cy="2351635"/>
            </a:xfrm>
            <a:custGeom>
              <a:avLst/>
              <a:gdLst/>
              <a:ahLst/>
              <a:cxnLst>
                <a:cxn ang="3cd4">
                  <a:pos x="hc" y="t"/>
                </a:cxn>
                <a:cxn ang="cd2">
                  <a:pos x="l" y="vc"/>
                </a:cxn>
                <a:cxn ang="cd4">
                  <a:pos x="hc" y="b"/>
                </a:cxn>
                <a:cxn ang="0">
                  <a:pos x="r" y="vc"/>
                </a:cxn>
              </a:cxnLst>
              <a:rect l="l" t="t" r="r" b="b"/>
              <a:pathLst>
                <a:path w="184" h="1888">
                  <a:moveTo>
                    <a:pt x="184" y="1888"/>
                  </a:moveTo>
                  <a:lnTo>
                    <a:pt x="0" y="1888"/>
                  </a:lnTo>
                  <a:lnTo>
                    <a:pt x="0" y="0"/>
                  </a:lnTo>
                  <a:lnTo>
                    <a:pt x="184" y="0"/>
                  </a:lnTo>
                  <a:close/>
                </a:path>
              </a:pathLst>
            </a:custGeom>
            <a:solidFill>
              <a:schemeClr val="accent4">
                <a:alpha val="3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16" name="Freeform 415">
              <a:extLst>
                <a:ext uri="{FF2B5EF4-FFF2-40B4-BE49-F238E27FC236}">
                  <a16:creationId xmlns:a16="http://schemas.microsoft.com/office/drawing/2014/main" id="{721062C8-F2F0-A24E-E26C-5C39E19129EF}"/>
                </a:ext>
              </a:extLst>
            </p:cNvPr>
            <p:cNvSpPr/>
            <p:nvPr/>
          </p:nvSpPr>
          <p:spPr>
            <a:xfrm>
              <a:off x="6382191" y="10070776"/>
              <a:ext cx="457206" cy="2351635"/>
            </a:xfrm>
            <a:custGeom>
              <a:avLst/>
              <a:gdLst/>
              <a:ahLst/>
              <a:cxnLst>
                <a:cxn ang="3cd4">
                  <a:pos x="hc" y="t"/>
                </a:cxn>
                <a:cxn ang="cd2">
                  <a:pos x="l" y="vc"/>
                </a:cxn>
                <a:cxn ang="cd4">
                  <a:pos x="hc" y="b"/>
                </a:cxn>
                <a:cxn ang="0">
                  <a:pos x="r" y="vc"/>
                </a:cxn>
              </a:cxnLst>
              <a:rect l="l" t="t" r="r" b="b"/>
              <a:pathLst>
                <a:path w="368" h="1888">
                  <a:moveTo>
                    <a:pt x="368" y="1888"/>
                  </a:moveTo>
                  <a:lnTo>
                    <a:pt x="0" y="1888"/>
                  </a:lnTo>
                  <a:lnTo>
                    <a:pt x="0" y="0"/>
                  </a:lnTo>
                  <a:lnTo>
                    <a:pt x="368" y="0"/>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17" name="Freeform 416">
              <a:extLst>
                <a:ext uri="{FF2B5EF4-FFF2-40B4-BE49-F238E27FC236}">
                  <a16:creationId xmlns:a16="http://schemas.microsoft.com/office/drawing/2014/main" id="{397CF39A-2E1A-5908-D154-DC4663E6933D}"/>
                </a:ext>
              </a:extLst>
            </p:cNvPr>
            <p:cNvSpPr/>
            <p:nvPr/>
          </p:nvSpPr>
          <p:spPr>
            <a:xfrm>
              <a:off x="6611420" y="10072025"/>
              <a:ext cx="227980" cy="2350389"/>
            </a:xfrm>
            <a:custGeom>
              <a:avLst/>
              <a:gdLst/>
              <a:ahLst/>
              <a:cxnLst>
                <a:cxn ang="3cd4">
                  <a:pos x="hc" y="t"/>
                </a:cxn>
                <a:cxn ang="cd2">
                  <a:pos x="l" y="vc"/>
                </a:cxn>
                <a:cxn ang="cd4">
                  <a:pos x="hc" y="b"/>
                </a:cxn>
                <a:cxn ang="0">
                  <a:pos x="r" y="vc"/>
                </a:cxn>
              </a:cxnLst>
              <a:rect l="l" t="t" r="r" b="b"/>
              <a:pathLst>
                <a:path w="184" h="1887">
                  <a:moveTo>
                    <a:pt x="184" y="1887"/>
                  </a:moveTo>
                  <a:lnTo>
                    <a:pt x="0" y="1887"/>
                  </a:lnTo>
                  <a:lnTo>
                    <a:pt x="0" y="0"/>
                  </a:lnTo>
                  <a:lnTo>
                    <a:pt x="184" y="0"/>
                  </a:lnTo>
                  <a:close/>
                </a:path>
              </a:pathLst>
            </a:custGeom>
            <a:solidFill>
              <a:schemeClr val="accent4">
                <a:alpha val="3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18" name="Freeform 417">
              <a:extLst>
                <a:ext uri="{FF2B5EF4-FFF2-40B4-BE49-F238E27FC236}">
                  <a16:creationId xmlns:a16="http://schemas.microsoft.com/office/drawing/2014/main" id="{C2912497-5927-8FE0-7F3F-91C06EAC90F6}"/>
                </a:ext>
              </a:extLst>
            </p:cNvPr>
            <p:cNvSpPr/>
            <p:nvPr/>
          </p:nvSpPr>
          <p:spPr>
            <a:xfrm>
              <a:off x="1450105" y="7432512"/>
              <a:ext cx="6963976" cy="1552802"/>
            </a:xfrm>
            <a:custGeom>
              <a:avLst/>
              <a:gdLst/>
              <a:ahLst/>
              <a:cxnLst>
                <a:cxn ang="3cd4">
                  <a:pos x="hc" y="t"/>
                </a:cxn>
                <a:cxn ang="cd2">
                  <a:pos x="l" y="vc"/>
                </a:cxn>
                <a:cxn ang="cd4">
                  <a:pos x="hc" y="b"/>
                </a:cxn>
                <a:cxn ang="0">
                  <a:pos x="r" y="vc"/>
                </a:cxn>
              </a:cxnLst>
              <a:rect l="l" t="t" r="r" b="b"/>
              <a:pathLst>
                <a:path w="5591" h="1247">
                  <a:moveTo>
                    <a:pt x="0" y="1247"/>
                  </a:moveTo>
                  <a:lnTo>
                    <a:pt x="5591" y="1247"/>
                  </a:lnTo>
                  <a:lnTo>
                    <a:pt x="2795" y="0"/>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19" name="Freeform 418">
              <a:extLst>
                <a:ext uri="{FF2B5EF4-FFF2-40B4-BE49-F238E27FC236}">
                  <a16:creationId xmlns:a16="http://schemas.microsoft.com/office/drawing/2014/main" id="{E460427F-AA99-A977-1035-B8693221A6F2}"/>
                </a:ext>
              </a:extLst>
            </p:cNvPr>
            <p:cNvSpPr/>
            <p:nvPr/>
          </p:nvSpPr>
          <p:spPr>
            <a:xfrm>
              <a:off x="1450105" y="7432512"/>
              <a:ext cx="6963976" cy="1552802"/>
            </a:xfrm>
            <a:custGeom>
              <a:avLst/>
              <a:gdLst/>
              <a:ahLst/>
              <a:cxnLst>
                <a:cxn ang="3cd4">
                  <a:pos x="hc" y="t"/>
                </a:cxn>
                <a:cxn ang="cd2">
                  <a:pos x="l" y="vc"/>
                </a:cxn>
                <a:cxn ang="cd4">
                  <a:pos x="hc" y="b"/>
                </a:cxn>
                <a:cxn ang="0">
                  <a:pos x="r" y="vc"/>
                </a:cxn>
              </a:cxnLst>
              <a:rect l="l" t="t" r="r" b="b"/>
              <a:pathLst>
                <a:path w="5591" h="1247">
                  <a:moveTo>
                    <a:pt x="2795" y="0"/>
                  </a:moveTo>
                  <a:lnTo>
                    <a:pt x="0" y="1247"/>
                  </a:lnTo>
                  <a:lnTo>
                    <a:pt x="5591" y="1247"/>
                  </a:lnTo>
                  <a:close/>
                  <a:moveTo>
                    <a:pt x="2795" y="266"/>
                  </a:moveTo>
                  <a:lnTo>
                    <a:pt x="4448" y="1004"/>
                  </a:lnTo>
                  <a:lnTo>
                    <a:pt x="1143" y="1004"/>
                  </a:lnTo>
                  <a:close/>
                </a:path>
              </a:pathLst>
            </a:custGeom>
            <a:solidFill>
              <a:schemeClr val="accent4">
                <a:alpha val="3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20" name="Freeform 419">
              <a:extLst>
                <a:ext uri="{FF2B5EF4-FFF2-40B4-BE49-F238E27FC236}">
                  <a16:creationId xmlns:a16="http://schemas.microsoft.com/office/drawing/2014/main" id="{8B38C694-AD5F-0A1D-12FC-C7983F00C2E9}"/>
                </a:ext>
              </a:extLst>
            </p:cNvPr>
            <p:cNvSpPr/>
            <p:nvPr/>
          </p:nvSpPr>
          <p:spPr>
            <a:xfrm>
              <a:off x="4621891" y="7980853"/>
              <a:ext cx="621650" cy="620622"/>
            </a:xfrm>
            <a:custGeom>
              <a:avLst/>
              <a:gdLst/>
              <a:ahLst/>
              <a:cxnLst>
                <a:cxn ang="3cd4">
                  <a:pos x="hc" y="t"/>
                </a:cxn>
                <a:cxn ang="cd2">
                  <a:pos x="l" y="vc"/>
                </a:cxn>
                <a:cxn ang="cd4">
                  <a:pos x="hc" y="b"/>
                </a:cxn>
                <a:cxn ang="0">
                  <a:pos x="r" y="vc"/>
                </a:cxn>
              </a:cxnLst>
              <a:rect l="l" t="t" r="r" b="b"/>
              <a:pathLst>
                <a:path w="500" h="499">
                  <a:moveTo>
                    <a:pt x="500" y="249"/>
                  </a:moveTo>
                  <a:cubicBezTo>
                    <a:pt x="500" y="387"/>
                    <a:pt x="387" y="499"/>
                    <a:pt x="249" y="499"/>
                  </a:cubicBezTo>
                  <a:cubicBezTo>
                    <a:pt x="112" y="499"/>
                    <a:pt x="0" y="387"/>
                    <a:pt x="0" y="249"/>
                  </a:cubicBezTo>
                  <a:cubicBezTo>
                    <a:pt x="0" y="111"/>
                    <a:pt x="112" y="0"/>
                    <a:pt x="249" y="0"/>
                  </a:cubicBezTo>
                  <a:cubicBezTo>
                    <a:pt x="387" y="0"/>
                    <a:pt x="500" y="111"/>
                    <a:pt x="500" y="249"/>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21" name="Freeform 420">
              <a:extLst>
                <a:ext uri="{FF2B5EF4-FFF2-40B4-BE49-F238E27FC236}">
                  <a16:creationId xmlns:a16="http://schemas.microsoft.com/office/drawing/2014/main" id="{B6BD53CF-E261-E851-0271-55398AB1B8D3}"/>
                </a:ext>
              </a:extLst>
            </p:cNvPr>
            <p:cNvSpPr/>
            <p:nvPr/>
          </p:nvSpPr>
          <p:spPr>
            <a:xfrm>
              <a:off x="4755187" y="8112953"/>
              <a:ext cx="353805" cy="355175"/>
            </a:xfrm>
            <a:custGeom>
              <a:avLst/>
              <a:gdLst/>
              <a:ahLst/>
              <a:cxnLst>
                <a:cxn ang="3cd4">
                  <a:pos x="hc" y="t"/>
                </a:cxn>
                <a:cxn ang="cd2">
                  <a:pos x="l" y="vc"/>
                </a:cxn>
                <a:cxn ang="cd4">
                  <a:pos x="hc" y="b"/>
                </a:cxn>
                <a:cxn ang="0">
                  <a:pos x="r" y="vc"/>
                </a:cxn>
              </a:cxnLst>
              <a:rect l="l" t="t" r="r" b="b"/>
              <a:pathLst>
                <a:path w="285" h="286">
                  <a:moveTo>
                    <a:pt x="285" y="143"/>
                  </a:moveTo>
                  <a:cubicBezTo>
                    <a:pt x="285" y="222"/>
                    <a:pt x="221" y="286"/>
                    <a:pt x="142" y="286"/>
                  </a:cubicBezTo>
                  <a:cubicBezTo>
                    <a:pt x="64" y="286"/>
                    <a:pt x="0" y="222"/>
                    <a:pt x="0" y="143"/>
                  </a:cubicBezTo>
                  <a:cubicBezTo>
                    <a:pt x="0" y="65"/>
                    <a:pt x="64" y="0"/>
                    <a:pt x="142" y="0"/>
                  </a:cubicBezTo>
                  <a:cubicBezTo>
                    <a:pt x="221" y="0"/>
                    <a:pt x="285" y="65"/>
                    <a:pt x="285" y="143"/>
                  </a:cubicBezTo>
                  <a:close/>
                </a:path>
              </a:pathLst>
            </a:custGeom>
            <a:solidFill>
              <a:schemeClr val="accent5">
                <a:alpha val="5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sp>
        <p:nvSpPr>
          <p:cNvPr id="548" name="Freeform 547">
            <a:extLst>
              <a:ext uri="{FF2B5EF4-FFF2-40B4-BE49-F238E27FC236}">
                <a16:creationId xmlns:a16="http://schemas.microsoft.com/office/drawing/2014/main" id="{91E08216-6289-24B4-512E-90AC330C2A4A}"/>
              </a:ext>
            </a:extLst>
          </p:cNvPr>
          <p:cNvSpPr/>
          <p:nvPr/>
        </p:nvSpPr>
        <p:spPr>
          <a:xfrm>
            <a:off x="16118057" y="4966224"/>
            <a:ext cx="966734" cy="6334584"/>
          </a:xfrm>
          <a:custGeom>
            <a:avLst/>
            <a:gdLst/>
            <a:ahLst/>
            <a:cxnLst>
              <a:cxn ang="3cd4">
                <a:pos x="hc" y="t"/>
              </a:cxn>
              <a:cxn ang="cd2">
                <a:pos x="l" y="vc"/>
              </a:cxn>
              <a:cxn ang="cd4">
                <a:pos x="hc" y="b"/>
              </a:cxn>
              <a:cxn ang="0">
                <a:pos x="r" y="vc"/>
              </a:cxn>
            </a:cxnLst>
            <a:rect l="l" t="t" r="r" b="b"/>
            <a:pathLst>
              <a:path w="777" h="5084" fill="none">
                <a:moveTo>
                  <a:pt x="777" y="5084"/>
                </a:moveTo>
                <a:lnTo>
                  <a:pt x="0" y="5084"/>
                </a:lnTo>
                <a:lnTo>
                  <a:pt x="0" y="0"/>
                </a:lnTo>
                <a:lnTo>
                  <a:pt x="777" y="0"/>
                </a:lnTo>
              </a:path>
            </a:pathLst>
          </a:custGeom>
          <a:noFill/>
          <a:ln w="25400" cap="flat">
            <a:solidFill>
              <a:schemeClr val="accent6"/>
            </a:solidFill>
            <a:prstDash val="solid"/>
            <a:round/>
          </a:ln>
        </p:spPr>
        <p:txBody>
          <a:bodyPr vert="horz" wrap="none" lIns="3600" tIns="3600" rIns="3600" bIns="36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549" name="Straight Connector 548">
            <a:extLst>
              <a:ext uri="{FF2B5EF4-FFF2-40B4-BE49-F238E27FC236}">
                <a16:creationId xmlns:a16="http://schemas.microsoft.com/office/drawing/2014/main" id="{C83225E8-D46C-01BE-16E5-8EE7852BC16F}"/>
              </a:ext>
            </a:extLst>
          </p:cNvPr>
          <p:cNvSpPr/>
          <p:nvPr/>
        </p:nvSpPr>
        <p:spPr>
          <a:xfrm>
            <a:off x="15136373" y="8132893"/>
            <a:ext cx="1949664" cy="0"/>
          </a:xfrm>
          <a:prstGeom prst="line">
            <a:avLst/>
          </a:prstGeom>
          <a:noFill/>
          <a:ln w="25400" cap="flat">
            <a:solidFill>
              <a:schemeClr val="accent6"/>
            </a:solidFill>
            <a:prstDash val="solid"/>
            <a:round/>
          </a:ln>
        </p:spPr>
        <p:txBody>
          <a:bodyPr vert="horz" wrap="none" lIns="3600" tIns="3600" rIns="3600" bIns="36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554" name="TextBox 553">
            <a:extLst>
              <a:ext uri="{FF2B5EF4-FFF2-40B4-BE49-F238E27FC236}">
                <a16:creationId xmlns:a16="http://schemas.microsoft.com/office/drawing/2014/main" id="{40AE9952-C1AE-8B04-B95C-48ACE1ACFD99}"/>
              </a:ext>
            </a:extLst>
          </p:cNvPr>
          <p:cNvSpPr txBox="1"/>
          <p:nvPr/>
        </p:nvSpPr>
        <p:spPr>
          <a:xfrm>
            <a:off x="727798" y="350790"/>
            <a:ext cx="16860033" cy="121821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gn="l"/>
            <a:r>
              <a:rPr lang="en-US" sz="7000" dirty="0">
                <a:latin typeface="Montserrat" panose="00000500000000000000" pitchFamily="2" charset="0"/>
                <a:cs typeface="Poppins" panose="00000500000000000000" pitchFamily="2" charset="0"/>
              </a:rPr>
              <a:t>SUJETO – EDUCACION – INNOVACION </a:t>
            </a:r>
          </a:p>
        </p:txBody>
      </p:sp>
      <p:sp>
        <p:nvSpPr>
          <p:cNvPr id="555" name="TextBox 554">
            <a:extLst>
              <a:ext uri="{FF2B5EF4-FFF2-40B4-BE49-F238E27FC236}">
                <a16:creationId xmlns:a16="http://schemas.microsoft.com/office/drawing/2014/main" id="{73A8B893-9AA2-EAFA-FB17-C4B804A8BF79}"/>
              </a:ext>
            </a:extLst>
          </p:cNvPr>
          <p:cNvSpPr txBox="1"/>
          <p:nvPr/>
        </p:nvSpPr>
        <p:spPr>
          <a:xfrm>
            <a:off x="1890143" y="1378892"/>
            <a:ext cx="13706706" cy="10156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s-CO" sz="3000" b="1" spc="-120" dirty="0">
                <a:solidFill>
                  <a:schemeClr val="accent3">
                    <a:lumMod val="75000"/>
                  </a:schemeClr>
                </a:solidFill>
                <a:latin typeface="Montserrat" panose="00000500000000000000" pitchFamily="2" charset="0"/>
                <a:cs typeface="Poppins" panose="00000500000000000000" pitchFamily="2" charset="0"/>
              </a:rPr>
              <a:t>Conceptos que integran la realidad educativa para las políticas y las ciudadanías </a:t>
            </a:r>
          </a:p>
        </p:txBody>
      </p:sp>
      <p:sp>
        <p:nvSpPr>
          <p:cNvPr id="5" name="Rectángulo: esquinas redondeadas 4">
            <a:extLst>
              <a:ext uri="{FF2B5EF4-FFF2-40B4-BE49-F238E27FC236}">
                <a16:creationId xmlns:a16="http://schemas.microsoft.com/office/drawing/2014/main" id="{B4960AA8-FAE0-DB14-DE7D-F7CBE359BB65}"/>
              </a:ext>
            </a:extLst>
          </p:cNvPr>
          <p:cNvSpPr/>
          <p:nvPr/>
        </p:nvSpPr>
        <p:spPr>
          <a:xfrm>
            <a:off x="18390829" y="3845687"/>
            <a:ext cx="4533704" cy="2213991"/>
          </a:xfrm>
          <a:prstGeom prst="roundRect">
            <a:avLst/>
          </a:prstGeom>
          <a:gradFill flip="none" rotWithShape="1">
            <a:gsLst>
              <a:gs pos="46000">
                <a:srgbClr val="A3351C">
                  <a:alpha val="44000"/>
                </a:srgbClr>
              </a:gs>
              <a:gs pos="99000">
                <a:schemeClr val="accent4">
                  <a:lumMod val="67000"/>
                  <a:alpha val="38000"/>
                </a:schemeClr>
              </a:gs>
              <a:gs pos="67000">
                <a:schemeClr val="accent4">
                  <a:lumMod val="67000"/>
                  <a:alpha val="58000"/>
                </a:schemeClr>
              </a:gs>
              <a:gs pos="100000">
                <a:schemeClr val="accent4">
                  <a:lumMod val="97000"/>
                  <a:lumOff val="3000"/>
                </a:schemeClr>
              </a:gs>
              <a:gs pos="100000">
                <a:schemeClr val="accent4">
                  <a:lumMod val="60000"/>
                  <a:lumOff val="40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550" name="Freeform 549">
            <a:extLst>
              <a:ext uri="{FF2B5EF4-FFF2-40B4-BE49-F238E27FC236}">
                <a16:creationId xmlns:a16="http://schemas.microsoft.com/office/drawing/2014/main" id="{3F19BCB4-0ABF-F308-CEC7-C7580C490333}"/>
              </a:ext>
            </a:extLst>
          </p:cNvPr>
          <p:cNvSpPr/>
          <p:nvPr/>
        </p:nvSpPr>
        <p:spPr>
          <a:xfrm>
            <a:off x="17417814" y="11006696"/>
            <a:ext cx="740000" cy="572019"/>
          </a:xfrm>
          <a:custGeom>
            <a:avLst/>
            <a:gdLst>
              <a:gd name="connsiteX0" fmla="*/ 406688 w 740000"/>
              <a:gd name="connsiteY0" fmla="*/ 513574 h 572019"/>
              <a:gd name="connsiteX1" fmla="*/ 401714 w 740000"/>
              <a:gd name="connsiteY1" fmla="*/ 532227 h 572019"/>
              <a:gd name="connsiteX2" fmla="*/ 394252 w 740000"/>
              <a:gd name="connsiteY2" fmla="*/ 544662 h 572019"/>
              <a:gd name="connsiteX3" fmla="*/ 405444 w 740000"/>
              <a:gd name="connsiteY3" fmla="*/ 550879 h 572019"/>
              <a:gd name="connsiteX4" fmla="*/ 424100 w 740000"/>
              <a:gd name="connsiteY4" fmla="*/ 544662 h 572019"/>
              <a:gd name="connsiteX5" fmla="*/ 427830 w 740000"/>
              <a:gd name="connsiteY5" fmla="*/ 540931 h 572019"/>
              <a:gd name="connsiteX6" fmla="*/ 420368 w 740000"/>
              <a:gd name="connsiteY6" fmla="*/ 521035 h 572019"/>
              <a:gd name="connsiteX7" fmla="*/ 371864 w 740000"/>
              <a:gd name="connsiteY7" fmla="*/ 499895 h 572019"/>
              <a:gd name="connsiteX8" fmla="*/ 358184 w 740000"/>
              <a:gd name="connsiteY8" fmla="*/ 508600 h 572019"/>
              <a:gd name="connsiteX9" fmla="*/ 344504 w 740000"/>
              <a:gd name="connsiteY9" fmla="*/ 530983 h 572019"/>
              <a:gd name="connsiteX10" fmla="*/ 344504 w 740000"/>
              <a:gd name="connsiteY10" fmla="*/ 542175 h 572019"/>
              <a:gd name="connsiteX11" fmla="*/ 363158 w 740000"/>
              <a:gd name="connsiteY11" fmla="*/ 553366 h 572019"/>
              <a:gd name="connsiteX12" fmla="*/ 369378 w 740000"/>
              <a:gd name="connsiteY12" fmla="*/ 550879 h 572019"/>
              <a:gd name="connsiteX13" fmla="*/ 385546 w 740000"/>
              <a:gd name="connsiteY13" fmla="*/ 523522 h 572019"/>
              <a:gd name="connsiteX14" fmla="*/ 386788 w 740000"/>
              <a:gd name="connsiteY14" fmla="*/ 511087 h 572019"/>
              <a:gd name="connsiteX15" fmla="*/ 378084 w 740000"/>
              <a:gd name="connsiteY15" fmla="*/ 501139 h 572019"/>
              <a:gd name="connsiteX16" fmla="*/ 371864 w 740000"/>
              <a:gd name="connsiteY16" fmla="*/ 499895 h 572019"/>
              <a:gd name="connsiteX17" fmla="*/ 388032 w 740000"/>
              <a:gd name="connsiteY17" fmla="*/ 446424 h 572019"/>
              <a:gd name="connsiteX18" fmla="*/ 385546 w 740000"/>
              <a:gd name="connsiteY18" fmla="*/ 458859 h 572019"/>
              <a:gd name="connsiteX19" fmla="*/ 384302 w 740000"/>
              <a:gd name="connsiteY19" fmla="*/ 458859 h 572019"/>
              <a:gd name="connsiteX20" fmla="*/ 374352 w 740000"/>
              <a:gd name="connsiteY20" fmla="*/ 476268 h 572019"/>
              <a:gd name="connsiteX21" fmla="*/ 388032 w 740000"/>
              <a:gd name="connsiteY21" fmla="*/ 482486 h 572019"/>
              <a:gd name="connsiteX22" fmla="*/ 452704 w 740000"/>
              <a:gd name="connsiteY22" fmla="*/ 516061 h 572019"/>
              <a:gd name="connsiteX23" fmla="*/ 463898 w 740000"/>
              <a:gd name="connsiteY23" fmla="*/ 516061 h 572019"/>
              <a:gd name="connsiteX24" fmla="*/ 472604 w 740000"/>
              <a:gd name="connsiteY24" fmla="*/ 508600 h 572019"/>
              <a:gd name="connsiteX25" fmla="*/ 473848 w 740000"/>
              <a:gd name="connsiteY25" fmla="*/ 506113 h 572019"/>
              <a:gd name="connsiteX26" fmla="*/ 467630 w 740000"/>
              <a:gd name="connsiteY26" fmla="*/ 486216 h 572019"/>
              <a:gd name="connsiteX27" fmla="*/ 359428 w 740000"/>
              <a:gd name="connsiteY27" fmla="*/ 431502 h 572019"/>
              <a:gd name="connsiteX28" fmla="*/ 340772 w 740000"/>
              <a:gd name="connsiteY28" fmla="*/ 435232 h 572019"/>
              <a:gd name="connsiteX29" fmla="*/ 339528 w 740000"/>
              <a:gd name="connsiteY29" fmla="*/ 437719 h 572019"/>
              <a:gd name="connsiteX30" fmla="*/ 297242 w 740000"/>
              <a:gd name="connsiteY30" fmla="*/ 509843 h 572019"/>
              <a:gd name="connsiteX31" fmla="*/ 299730 w 740000"/>
              <a:gd name="connsiteY31" fmla="*/ 516061 h 572019"/>
              <a:gd name="connsiteX32" fmla="*/ 318386 w 740000"/>
              <a:gd name="connsiteY32" fmla="*/ 527253 h 572019"/>
              <a:gd name="connsiteX33" fmla="*/ 322116 w 740000"/>
              <a:gd name="connsiteY33" fmla="*/ 527253 h 572019"/>
              <a:gd name="connsiteX34" fmla="*/ 324604 w 740000"/>
              <a:gd name="connsiteY34" fmla="*/ 524765 h 572019"/>
              <a:gd name="connsiteX35" fmla="*/ 366890 w 740000"/>
              <a:gd name="connsiteY35" fmla="*/ 450154 h 572019"/>
              <a:gd name="connsiteX36" fmla="*/ 359428 w 740000"/>
              <a:gd name="connsiteY36" fmla="*/ 431502 h 572019"/>
              <a:gd name="connsiteX37" fmla="*/ 302218 w 740000"/>
              <a:gd name="connsiteY37" fmla="*/ 416579 h 572019"/>
              <a:gd name="connsiteX38" fmla="*/ 287294 w 740000"/>
              <a:gd name="connsiteY38" fmla="*/ 425284 h 572019"/>
              <a:gd name="connsiteX39" fmla="*/ 257444 w 740000"/>
              <a:gd name="connsiteY39" fmla="*/ 479999 h 572019"/>
              <a:gd name="connsiteX40" fmla="*/ 253714 w 740000"/>
              <a:gd name="connsiteY40" fmla="*/ 488703 h 572019"/>
              <a:gd name="connsiteX41" fmla="*/ 254956 w 740000"/>
              <a:gd name="connsiteY41" fmla="*/ 491190 h 572019"/>
              <a:gd name="connsiteX42" fmla="*/ 273612 w 740000"/>
              <a:gd name="connsiteY42" fmla="*/ 501139 h 572019"/>
              <a:gd name="connsiteX43" fmla="*/ 279830 w 740000"/>
              <a:gd name="connsiteY43" fmla="*/ 499895 h 572019"/>
              <a:gd name="connsiteX44" fmla="*/ 314654 w 740000"/>
              <a:gd name="connsiteY44" fmla="*/ 438963 h 572019"/>
              <a:gd name="connsiteX45" fmla="*/ 315898 w 740000"/>
              <a:gd name="connsiteY45" fmla="*/ 427771 h 572019"/>
              <a:gd name="connsiteX46" fmla="*/ 308436 w 740000"/>
              <a:gd name="connsiteY46" fmla="*/ 417823 h 572019"/>
              <a:gd name="connsiteX47" fmla="*/ 302218 w 740000"/>
              <a:gd name="connsiteY47" fmla="*/ 416579 h 572019"/>
              <a:gd name="connsiteX48" fmla="*/ 247494 w 740000"/>
              <a:gd name="connsiteY48" fmla="*/ 410362 h 572019"/>
              <a:gd name="connsiteX49" fmla="*/ 232570 w 740000"/>
              <a:gd name="connsiteY49" fmla="*/ 419066 h 572019"/>
              <a:gd name="connsiteX50" fmla="*/ 211428 w 740000"/>
              <a:gd name="connsiteY50" fmla="*/ 456372 h 572019"/>
              <a:gd name="connsiteX51" fmla="*/ 210184 w 740000"/>
              <a:gd name="connsiteY51" fmla="*/ 463833 h 572019"/>
              <a:gd name="connsiteX52" fmla="*/ 211428 w 740000"/>
              <a:gd name="connsiteY52" fmla="*/ 465077 h 572019"/>
              <a:gd name="connsiteX53" fmla="*/ 231326 w 740000"/>
              <a:gd name="connsiteY53" fmla="*/ 477512 h 572019"/>
              <a:gd name="connsiteX54" fmla="*/ 233814 w 740000"/>
              <a:gd name="connsiteY54" fmla="*/ 477512 h 572019"/>
              <a:gd name="connsiteX55" fmla="*/ 237546 w 740000"/>
              <a:gd name="connsiteY55" fmla="*/ 475025 h 572019"/>
              <a:gd name="connsiteX56" fmla="*/ 259932 w 740000"/>
              <a:gd name="connsiteY56" fmla="*/ 433989 h 572019"/>
              <a:gd name="connsiteX57" fmla="*/ 262420 w 740000"/>
              <a:gd name="connsiteY57" fmla="*/ 421553 h 572019"/>
              <a:gd name="connsiteX58" fmla="*/ 254956 w 740000"/>
              <a:gd name="connsiteY58" fmla="*/ 412849 h 572019"/>
              <a:gd name="connsiteX59" fmla="*/ 247494 w 740000"/>
              <a:gd name="connsiteY59" fmla="*/ 410362 h 572019"/>
              <a:gd name="connsiteX60" fmla="*/ 431662 w 740000"/>
              <a:gd name="connsiteY60" fmla="*/ 134593 h 572019"/>
              <a:gd name="connsiteX61" fmla="*/ 441006 w 740000"/>
              <a:gd name="connsiteY61" fmla="*/ 143940 h 572019"/>
              <a:gd name="connsiteX62" fmla="*/ 431662 w 740000"/>
              <a:gd name="connsiteY62" fmla="*/ 153286 h 572019"/>
              <a:gd name="connsiteX63" fmla="*/ 422320 w 740000"/>
              <a:gd name="connsiteY63" fmla="*/ 143940 h 572019"/>
              <a:gd name="connsiteX64" fmla="*/ 431662 w 740000"/>
              <a:gd name="connsiteY64" fmla="*/ 134593 h 572019"/>
              <a:gd name="connsiteX65" fmla="*/ 369376 w 740000"/>
              <a:gd name="connsiteY65" fmla="*/ 134593 h 572019"/>
              <a:gd name="connsiteX66" fmla="*/ 378720 w 740000"/>
              <a:gd name="connsiteY66" fmla="*/ 143940 h 572019"/>
              <a:gd name="connsiteX67" fmla="*/ 369376 w 740000"/>
              <a:gd name="connsiteY67" fmla="*/ 153286 h 572019"/>
              <a:gd name="connsiteX68" fmla="*/ 360032 w 740000"/>
              <a:gd name="connsiteY68" fmla="*/ 143940 h 572019"/>
              <a:gd name="connsiteX69" fmla="*/ 369376 w 740000"/>
              <a:gd name="connsiteY69" fmla="*/ 134593 h 572019"/>
              <a:gd name="connsiteX70" fmla="*/ 307084 w 740000"/>
              <a:gd name="connsiteY70" fmla="*/ 134593 h 572019"/>
              <a:gd name="connsiteX71" fmla="*/ 316428 w 740000"/>
              <a:gd name="connsiteY71" fmla="*/ 143940 h 572019"/>
              <a:gd name="connsiteX72" fmla="*/ 307084 w 740000"/>
              <a:gd name="connsiteY72" fmla="*/ 153286 h 572019"/>
              <a:gd name="connsiteX73" fmla="*/ 297740 w 740000"/>
              <a:gd name="connsiteY73" fmla="*/ 143940 h 572019"/>
              <a:gd name="connsiteX74" fmla="*/ 307084 w 740000"/>
              <a:gd name="connsiteY74" fmla="*/ 134593 h 572019"/>
              <a:gd name="connsiteX75" fmla="*/ 44772 w 740000"/>
              <a:gd name="connsiteY75" fmla="*/ 18653 h 572019"/>
              <a:gd name="connsiteX76" fmla="*/ 18654 w 740000"/>
              <a:gd name="connsiteY76" fmla="*/ 46010 h 572019"/>
              <a:gd name="connsiteX77" fmla="*/ 18654 w 740000"/>
              <a:gd name="connsiteY77" fmla="*/ 232538 h 572019"/>
              <a:gd name="connsiteX78" fmla="*/ 44772 w 740000"/>
              <a:gd name="connsiteY78" fmla="*/ 258652 h 572019"/>
              <a:gd name="connsiteX79" fmla="*/ 106956 w 740000"/>
              <a:gd name="connsiteY79" fmla="*/ 258652 h 572019"/>
              <a:gd name="connsiteX80" fmla="*/ 130588 w 740000"/>
              <a:gd name="connsiteY80" fmla="*/ 282279 h 572019"/>
              <a:gd name="connsiteX81" fmla="*/ 130588 w 740000"/>
              <a:gd name="connsiteY81" fmla="*/ 312124 h 572019"/>
              <a:gd name="connsiteX82" fmla="*/ 194016 w 740000"/>
              <a:gd name="connsiteY82" fmla="*/ 263626 h 572019"/>
              <a:gd name="connsiteX83" fmla="*/ 208940 w 740000"/>
              <a:gd name="connsiteY83" fmla="*/ 258652 h 572019"/>
              <a:gd name="connsiteX84" fmla="*/ 297242 w 740000"/>
              <a:gd name="connsiteY84" fmla="*/ 258652 h 572019"/>
              <a:gd name="connsiteX85" fmla="*/ 310924 w 740000"/>
              <a:gd name="connsiteY85" fmla="*/ 240000 h 572019"/>
              <a:gd name="connsiteX86" fmla="*/ 475092 w 740000"/>
              <a:gd name="connsiteY86" fmla="*/ 227564 h 572019"/>
              <a:gd name="connsiteX87" fmla="*/ 476336 w 740000"/>
              <a:gd name="connsiteY87" fmla="*/ 227564 h 572019"/>
              <a:gd name="connsiteX88" fmla="*/ 514890 w 740000"/>
              <a:gd name="connsiteY88" fmla="*/ 257409 h 572019"/>
              <a:gd name="connsiteX89" fmla="*/ 514890 w 740000"/>
              <a:gd name="connsiteY89" fmla="*/ 147979 h 572019"/>
              <a:gd name="connsiteX90" fmla="*/ 491260 w 740000"/>
              <a:gd name="connsiteY90" fmla="*/ 171606 h 572019"/>
              <a:gd name="connsiteX91" fmla="*/ 483798 w 740000"/>
              <a:gd name="connsiteY91" fmla="*/ 175337 h 572019"/>
              <a:gd name="connsiteX92" fmla="*/ 477578 w 740000"/>
              <a:gd name="connsiteY92" fmla="*/ 171606 h 572019"/>
              <a:gd name="connsiteX93" fmla="*/ 477578 w 740000"/>
              <a:gd name="connsiteY93" fmla="*/ 157927 h 572019"/>
              <a:gd name="connsiteX94" fmla="*/ 518620 w 740000"/>
              <a:gd name="connsiteY94" fmla="*/ 115647 h 572019"/>
              <a:gd name="connsiteX95" fmla="*/ 532302 w 740000"/>
              <a:gd name="connsiteY95" fmla="*/ 115647 h 572019"/>
              <a:gd name="connsiteX96" fmla="*/ 573344 w 740000"/>
              <a:gd name="connsiteY96" fmla="*/ 157927 h 572019"/>
              <a:gd name="connsiteX97" fmla="*/ 573344 w 740000"/>
              <a:gd name="connsiteY97" fmla="*/ 171606 h 572019"/>
              <a:gd name="connsiteX98" fmla="*/ 559662 w 740000"/>
              <a:gd name="connsiteY98" fmla="*/ 171606 h 572019"/>
              <a:gd name="connsiteX99" fmla="*/ 534788 w 740000"/>
              <a:gd name="connsiteY99" fmla="*/ 145492 h 572019"/>
              <a:gd name="connsiteX100" fmla="*/ 534788 w 740000"/>
              <a:gd name="connsiteY100" fmla="*/ 269844 h 572019"/>
              <a:gd name="connsiteX101" fmla="*/ 534788 w 740000"/>
              <a:gd name="connsiteY101" fmla="*/ 271087 h 572019"/>
              <a:gd name="connsiteX102" fmla="*/ 574588 w 740000"/>
              <a:gd name="connsiteY102" fmla="*/ 300932 h 572019"/>
              <a:gd name="connsiteX103" fmla="*/ 575830 w 740000"/>
              <a:gd name="connsiteY103" fmla="*/ 302175 h 572019"/>
              <a:gd name="connsiteX104" fmla="*/ 587024 w 740000"/>
              <a:gd name="connsiteY104" fmla="*/ 312124 h 572019"/>
              <a:gd name="connsiteX105" fmla="*/ 587024 w 740000"/>
              <a:gd name="connsiteY105" fmla="*/ 282279 h 572019"/>
              <a:gd name="connsiteX106" fmla="*/ 610654 w 740000"/>
              <a:gd name="connsiteY106" fmla="*/ 258652 h 572019"/>
              <a:gd name="connsiteX107" fmla="*/ 693982 w 740000"/>
              <a:gd name="connsiteY107" fmla="*/ 258652 h 572019"/>
              <a:gd name="connsiteX108" fmla="*/ 721344 w 740000"/>
              <a:gd name="connsiteY108" fmla="*/ 232538 h 572019"/>
              <a:gd name="connsiteX109" fmla="*/ 721344 w 740000"/>
              <a:gd name="connsiteY109" fmla="*/ 46010 h 572019"/>
              <a:gd name="connsiteX110" fmla="*/ 693982 w 740000"/>
              <a:gd name="connsiteY110" fmla="*/ 18653 h 572019"/>
              <a:gd name="connsiteX111" fmla="*/ 222620 w 740000"/>
              <a:gd name="connsiteY111" fmla="*/ 18653 h 572019"/>
              <a:gd name="connsiteX112" fmla="*/ 222620 w 740000"/>
              <a:gd name="connsiteY112" fmla="*/ 130569 h 572019"/>
              <a:gd name="connsiteX113" fmla="*/ 248738 w 740000"/>
              <a:gd name="connsiteY113" fmla="*/ 106942 h 572019"/>
              <a:gd name="connsiteX114" fmla="*/ 262420 w 740000"/>
              <a:gd name="connsiteY114" fmla="*/ 106942 h 572019"/>
              <a:gd name="connsiteX115" fmla="*/ 262420 w 740000"/>
              <a:gd name="connsiteY115" fmla="*/ 120621 h 572019"/>
              <a:gd name="connsiteX116" fmla="*/ 220134 w 740000"/>
              <a:gd name="connsiteY116" fmla="*/ 161658 h 572019"/>
              <a:gd name="connsiteX117" fmla="*/ 213914 w 740000"/>
              <a:gd name="connsiteY117" fmla="*/ 164145 h 572019"/>
              <a:gd name="connsiteX118" fmla="*/ 206452 w 740000"/>
              <a:gd name="connsiteY118" fmla="*/ 161658 h 572019"/>
              <a:gd name="connsiteX119" fmla="*/ 166654 w 740000"/>
              <a:gd name="connsiteY119" fmla="*/ 120621 h 572019"/>
              <a:gd name="connsiteX120" fmla="*/ 166654 w 740000"/>
              <a:gd name="connsiteY120" fmla="*/ 106942 h 572019"/>
              <a:gd name="connsiteX121" fmla="*/ 180336 w 740000"/>
              <a:gd name="connsiteY121" fmla="*/ 106942 h 572019"/>
              <a:gd name="connsiteX122" fmla="*/ 203966 w 740000"/>
              <a:gd name="connsiteY122" fmla="*/ 131813 h 572019"/>
              <a:gd name="connsiteX123" fmla="*/ 203966 w 740000"/>
              <a:gd name="connsiteY123" fmla="*/ 18653 h 572019"/>
              <a:gd name="connsiteX124" fmla="*/ 44772 w 740000"/>
              <a:gd name="connsiteY124" fmla="*/ 0 h 572019"/>
              <a:gd name="connsiteX125" fmla="*/ 211428 w 740000"/>
              <a:gd name="connsiteY125" fmla="*/ 0 h 572019"/>
              <a:gd name="connsiteX126" fmla="*/ 213914 w 740000"/>
              <a:gd name="connsiteY126" fmla="*/ 0 h 572019"/>
              <a:gd name="connsiteX127" fmla="*/ 215158 w 740000"/>
              <a:gd name="connsiteY127" fmla="*/ 0 h 572019"/>
              <a:gd name="connsiteX128" fmla="*/ 693982 w 740000"/>
              <a:gd name="connsiteY128" fmla="*/ 0 h 572019"/>
              <a:gd name="connsiteX129" fmla="*/ 740000 w 740000"/>
              <a:gd name="connsiteY129" fmla="*/ 46010 h 572019"/>
              <a:gd name="connsiteX130" fmla="*/ 740000 w 740000"/>
              <a:gd name="connsiteY130" fmla="*/ 232538 h 572019"/>
              <a:gd name="connsiteX131" fmla="*/ 693982 w 740000"/>
              <a:gd name="connsiteY131" fmla="*/ 278549 h 572019"/>
              <a:gd name="connsiteX132" fmla="*/ 610654 w 740000"/>
              <a:gd name="connsiteY132" fmla="*/ 278549 h 572019"/>
              <a:gd name="connsiteX133" fmla="*/ 606924 w 740000"/>
              <a:gd name="connsiteY133" fmla="*/ 282279 h 572019"/>
              <a:gd name="connsiteX134" fmla="*/ 606924 w 740000"/>
              <a:gd name="connsiteY134" fmla="*/ 310880 h 572019"/>
              <a:gd name="connsiteX135" fmla="*/ 711394 w 740000"/>
              <a:gd name="connsiteY135" fmla="*/ 310880 h 572019"/>
              <a:gd name="connsiteX136" fmla="*/ 721344 w 740000"/>
              <a:gd name="connsiteY136" fmla="*/ 320828 h 572019"/>
              <a:gd name="connsiteX137" fmla="*/ 711394 w 740000"/>
              <a:gd name="connsiteY137" fmla="*/ 329533 h 572019"/>
              <a:gd name="connsiteX138" fmla="*/ 600704 w 740000"/>
              <a:gd name="connsiteY138" fmla="*/ 329533 h 572019"/>
              <a:gd name="connsiteX139" fmla="*/ 598218 w 740000"/>
              <a:gd name="connsiteY139" fmla="*/ 332020 h 572019"/>
              <a:gd name="connsiteX140" fmla="*/ 580806 w 740000"/>
              <a:gd name="connsiteY140" fmla="*/ 330776 h 572019"/>
              <a:gd name="connsiteX141" fmla="*/ 508672 w 740000"/>
              <a:gd name="connsiteY141" fmla="*/ 276062 h 572019"/>
              <a:gd name="connsiteX142" fmla="*/ 463898 w 740000"/>
              <a:gd name="connsiteY142" fmla="*/ 243730 h 572019"/>
              <a:gd name="connsiteX143" fmla="*/ 324604 w 740000"/>
              <a:gd name="connsiteY143" fmla="*/ 252435 h 572019"/>
              <a:gd name="connsiteX144" fmla="*/ 269882 w 740000"/>
              <a:gd name="connsiteY144" fmla="*/ 329533 h 572019"/>
              <a:gd name="connsiteX145" fmla="*/ 273612 w 740000"/>
              <a:gd name="connsiteY145" fmla="*/ 361864 h 572019"/>
              <a:gd name="connsiteX146" fmla="*/ 292268 w 740000"/>
              <a:gd name="connsiteY146" fmla="*/ 366839 h 572019"/>
              <a:gd name="connsiteX147" fmla="*/ 307192 w 740000"/>
              <a:gd name="connsiteY147" fmla="*/ 356890 h 572019"/>
              <a:gd name="connsiteX148" fmla="*/ 344504 w 740000"/>
              <a:gd name="connsiteY148" fmla="*/ 305906 h 572019"/>
              <a:gd name="connsiteX149" fmla="*/ 371864 w 740000"/>
              <a:gd name="connsiteY149" fmla="*/ 304663 h 572019"/>
              <a:gd name="connsiteX150" fmla="*/ 429074 w 740000"/>
              <a:gd name="connsiteY150" fmla="*/ 325802 h 572019"/>
              <a:gd name="connsiteX151" fmla="*/ 430318 w 740000"/>
              <a:gd name="connsiteY151" fmla="*/ 325802 h 572019"/>
              <a:gd name="connsiteX152" fmla="*/ 478822 w 740000"/>
              <a:gd name="connsiteY152" fmla="*/ 314611 h 572019"/>
              <a:gd name="connsiteX153" fmla="*/ 491260 w 740000"/>
              <a:gd name="connsiteY153" fmla="*/ 318341 h 572019"/>
              <a:gd name="connsiteX154" fmla="*/ 487528 w 740000"/>
              <a:gd name="connsiteY154" fmla="*/ 332020 h 572019"/>
              <a:gd name="connsiteX155" fmla="*/ 461410 w 740000"/>
              <a:gd name="connsiteY155" fmla="*/ 341968 h 572019"/>
              <a:gd name="connsiteX156" fmla="*/ 564638 w 740000"/>
              <a:gd name="connsiteY156" fmla="*/ 396683 h 572019"/>
              <a:gd name="connsiteX157" fmla="*/ 583294 w 740000"/>
              <a:gd name="connsiteY157" fmla="*/ 416579 h 572019"/>
              <a:gd name="connsiteX158" fmla="*/ 580806 w 740000"/>
              <a:gd name="connsiteY158" fmla="*/ 443937 h 572019"/>
              <a:gd name="connsiteX159" fmla="*/ 548470 w 740000"/>
              <a:gd name="connsiteY159" fmla="*/ 463833 h 572019"/>
              <a:gd name="connsiteX160" fmla="*/ 542252 w 740000"/>
              <a:gd name="connsiteY160" fmla="*/ 462590 h 572019"/>
              <a:gd name="connsiteX161" fmla="*/ 538520 w 740000"/>
              <a:gd name="connsiteY161" fmla="*/ 479999 h 572019"/>
              <a:gd name="connsiteX162" fmla="*/ 537276 w 740000"/>
              <a:gd name="connsiteY162" fmla="*/ 482486 h 572019"/>
              <a:gd name="connsiteX163" fmla="*/ 506184 w 740000"/>
              <a:gd name="connsiteY163" fmla="*/ 499895 h 572019"/>
              <a:gd name="connsiteX164" fmla="*/ 494990 w 740000"/>
              <a:gd name="connsiteY164" fmla="*/ 498652 h 572019"/>
              <a:gd name="connsiteX165" fmla="*/ 491260 w 740000"/>
              <a:gd name="connsiteY165" fmla="*/ 516061 h 572019"/>
              <a:gd name="connsiteX166" fmla="*/ 488772 w 740000"/>
              <a:gd name="connsiteY166" fmla="*/ 517304 h 572019"/>
              <a:gd name="connsiteX167" fmla="*/ 458924 w 740000"/>
              <a:gd name="connsiteY167" fmla="*/ 537201 h 572019"/>
              <a:gd name="connsiteX168" fmla="*/ 447730 w 740000"/>
              <a:gd name="connsiteY168" fmla="*/ 534714 h 572019"/>
              <a:gd name="connsiteX169" fmla="*/ 444000 w 740000"/>
              <a:gd name="connsiteY169" fmla="*/ 549636 h 572019"/>
              <a:gd name="connsiteX170" fmla="*/ 441512 w 740000"/>
              <a:gd name="connsiteY170" fmla="*/ 553366 h 572019"/>
              <a:gd name="connsiteX171" fmla="*/ 422856 w 740000"/>
              <a:gd name="connsiteY171" fmla="*/ 570776 h 572019"/>
              <a:gd name="connsiteX172" fmla="*/ 411662 w 740000"/>
              <a:gd name="connsiteY172" fmla="*/ 572019 h 572019"/>
              <a:gd name="connsiteX173" fmla="*/ 396738 w 740000"/>
              <a:gd name="connsiteY173" fmla="*/ 568289 h 572019"/>
              <a:gd name="connsiteX174" fmla="*/ 385546 w 740000"/>
              <a:gd name="connsiteY174" fmla="*/ 562071 h 572019"/>
              <a:gd name="connsiteX175" fmla="*/ 365646 w 740000"/>
              <a:gd name="connsiteY175" fmla="*/ 572019 h 572019"/>
              <a:gd name="connsiteX176" fmla="*/ 354452 w 740000"/>
              <a:gd name="connsiteY176" fmla="*/ 569532 h 572019"/>
              <a:gd name="connsiteX177" fmla="*/ 334554 w 740000"/>
              <a:gd name="connsiteY177" fmla="*/ 558341 h 572019"/>
              <a:gd name="connsiteX178" fmla="*/ 324604 w 740000"/>
              <a:gd name="connsiteY178" fmla="*/ 547149 h 572019"/>
              <a:gd name="connsiteX179" fmla="*/ 320872 w 740000"/>
              <a:gd name="connsiteY179" fmla="*/ 547149 h 572019"/>
              <a:gd name="connsiteX180" fmla="*/ 308436 w 740000"/>
              <a:gd name="connsiteY180" fmla="*/ 543418 h 572019"/>
              <a:gd name="connsiteX181" fmla="*/ 289780 w 740000"/>
              <a:gd name="connsiteY181" fmla="*/ 533470 h 572019"/>
              <a:gd name="connsiteX182" fmla="*/ 279830 w 740000"/>
              <a:gd name="connsiteY182" fmla="*/ 521035 h 572019"/>
              <a:gd name="connsiteX183" fmla="*/ 276100 w 740000"/>
              <a:gd name="connsiteY183" fmla="*/ 521035 h 572019"/>
              <a:gd name="connsiteX184" fmla="*/ 264906 w 740000"/>
              <a:gd name="connsiteY184" fmla="*/ 518548 h 572019"/>
              <a:gd name="connsiteX185" fmla="*/ 245008 w 740000"/>
              <a:gd name="connsiteY185" fmla="*/ 507356 h 572019"/>
              <a:gd name="connsiteX186" fmla="*/ 236302 w 740000"/>
              <a:gd name="connsiteY186" fmla="*/ 496165 h 572019"/>
              <a:gd name="connsiteX187" fmla="*/ 232570 w 740000"/>
              <a:gd name="connsiteY187" fmla="*/ 496165 h 572019"/>
              <a:gd name="connsiteX188" fmla="*/ 221378 w 740000"/>
              <a:gd name="connsiteY188" fmla="*/ 493678 h 572019"/>
              <a:gd name="connsiteX189" fmla="*/ 201478 w 740000"/>
              <a:gd name="connsiteY189" fmla="*/ 482486 h 572019"/>
              <a:gd name="connsiteX190" fmla="*/ 191528 w 740000"/>
              <a:gd name="connsiteY190" fmla="*/ 466320 h 572019"/>
              <a:gd name="connsiteX191" fmla="*/ 191528 w 740000"/>
              <a:gd name="connsiteY191" fmla="*/ 458859 h 572019"/>
              <a:gd name="connsiteX192" fmla="*/ 134318 w 740000"/>
              <a:gd name="connsiteY192" fmla="*/ 426527 h 572019"/>
              <a:gd name="connsiteX193" fmla="*/ 121882 w 740000"/>
              <a:gd name="connsiteY193" fmla="*/ 422797 h 572019"/>
              <a:gd name="connsiteX194" fmla="*/ 28604 w 740000"/>
              <a:gd name="connsiteY194" fmla="*/ 422797 h 572019"/>
              <a:gd name="connsiteX195" fmla="*/ 17410 w 740000"/>
              <a:gd name="connsiteY195" fmla="*/ 414092 h 572019"/>
              <a:gd name="connsiteX196" fmla="*/ 28604 w 740000"/>
              <a:gd name="connsiteY196" fmla="*/ 404144 h 572019"/>
              <a:gd name="connsiteX197" fmla="*/ 121882 w 740000"/>
              <a:gd name="connsiteY197" fmla="*/ 404144 h 572019"/>
              <a:gd name="connsiteX198" fmla="*/ 144268 w 740000"/>
              <a:gd name="connsiteY198" fmla="*/ 410362 h 572019"/>
              <a:gd name="connsiteX199" fmla="*/ 198990 w 740000"/>
              <a:gd name="connsiteY199" fmla="*/ 441450 h 572019"/>
              <a:gd name="connsiteX200" fmla="*/ 216402 w 740000"/>
              <a:gd name="connsiteY200" fmla="*/ 410362 h 572019"/>
              <a:gd name="connsiteX201" fmla="*/ 262420 w 740000"/>
              <a:gd name="connsiteY201" fmla="*/ 394196 h 572019"/>
              <a:gd name="connsiteX202" fmla="*/ 276100 w 740000"/>
              <a:gd name="connsiteY202" fmla="*/ 407875 h 572019"/>
              <a:gd name="connsiteX203" fmla="*/ 317142 w 740000"/>
              <a:gd name="connsiteY203" fmla="*/ 400414 h 572019"/>
              <a:gd name="connsiteX204" fmla="*/ 333310 w 740000"/>
              <a:gd name="connsiteY204" fmla="*/ 417823 h 572019"/>
              <a:gd name="connsiteX205" fmla="*/ 370620 w 740000"/>
              <a:gd name="connsiteY205" fmla="*/ 415336 h 572019"/>
              <a:gd name="connsiteX206" fmla="*/ 378084 w 740000"/>
              <a:gd name="connsiteY206" fmla="*/ 420310 h 572019"/>
              <a:gd name="connsiteX207" fmla="*/ 381814 w 740000"/>
              <a:gd name="connsiteY207" fmla="*/ 421553 h 572019"/>
              <a:gd name="connsiteX208" fmla="*/ 476336 w 740000"/>
              <a:gd name="connsiteY208" fmla="*/ 468807 h 572019"/>
              <a:gd name="connsiteX209" fmla="*/ 494990 w 740000"/>
              <a:gd name="connsiteY209" fmla="*/ 478755 h 572019"/>
              <a:gd name="connsiteX210" fmla="*/ 519864 w 740000"/>
              <a:gd name="connsiteY210" fmla="*/ 473781 h 572019"/>
              <a:gd name="connsiteX211" fmla="*/ 521108 w 740000"/>
              <a:gd name="connsiteY211" fmla="*/ 471294 h 572019"/>
              <a:gd name="connsiteX212" fmla="*/ 521108 w 740000"/>
              <a:gd name="connsiteY212" fmla="*/ 460102 h 572019"/>
              <a:gd name="connsiteX213" fmla="*/ 511158 w 740000"/>
              <a:gd name="connsiteY213" fmla="*/ 448911 h 572019"/>
              <a:gd name="connsiteX214" fmla="*/ 371864 w 740000"/>
              <a:gd name="connsiteY214" fmla="*/ 379274 h 572019"/>
              <a:gd name="connsiteX215" fmla="*/ 368134 w 740000"/>
              <a:gd name="connsiteY215" fmla="*/ 365595 h 572019"/>
              <a:gd name="connsiteX216" fmla="*/ 381814 w 740000"/>
              <a:gd name="connsiteY216" fmla="*/ 361864 h 572019"/>
              <a:gd name="connsiteX217" fmla="*/ 424100 w 740000"/>
              <a:gd name="connsiteY217" fmla="*/ 383004 h 572019"/>
              <a:gd name="connsiteX218" fmla="*/ 541008 w 740000"/>
              <a:gd name="connsiteY218" fmla="*/ 442693 h 572019"/>
              <a:gd name="connsiteX219" fmla="*/ 563394 w 740000"/>
              <a:gd name="connsiteY219" fmla="*/ 435232 h 572019"/>
              <a:gd name="connsiteX220" fmla="*/ 564638 w 740000"/>
              <a:gd name="connsiteY220" fmla="*/ 422797 h 572019"/>
              <a:gd name="connsiteX221" fmla="*/ 557176 w 740000"/>
              <a:gd name="connsiteY221" fmla="*/ 412849 h 572019"/>
              <a:gd name="connsiteX222" fmla="*/ 426588 w 740000"/>
              <a:gd name="connsiteY222" fmla="*/ 345699 h 572019"/>
              <a:gd name="connsiteX223" fmla="*/ 359428 w 740000"/>
              <a:gd name="connsiteY223" fmla="*/ 320828 h 572019"/>
              <a:gd name="connsiteX224" fmla="*/ 358184 w 740000"/>
              <a:gd name="connsiteY224" fmla="*/ 320828 h 572019"/>
              <a:gd name="connsiteX225" fmla="*/ 323360 w 740000"/>
              <a:gd name="connsiteY225" fmla="*/ 368082 h 572019"/>
              <a:gd name="connsiteX226" fmla="*/ 288536 w 740000"/>
              <a:gd name="connsiteY226" fmla="*/ 386735 h 572019"/>
              <a:gd name="connsiteX227" fmla="*/ 262420 w 740000"/>
              <a:gd name="connsiteY227" fmla="*/ 378030 h 572019"/>
              <a:gd name="connsiteX228" fmla="*/ 253714 w 740000"/>
              <a:gd name="connsiteY228" fmla="*/ 318341 h 572019"/>
              <a:gd name="connsiteX229" fmla="*/ 282318 w 740000"/>
              <a:gd name="connsiteY229" fmla="*/ 278549 h 572019"/>
              <a:gd name="connsiteX230" fmla="*/ 208940 w 740000"/>
              <a:gd name="connsiteY230" fmla="*/ 278549 h 572019"/>
              <a:gd name="connsiteX231" fmla="*/ 206452 w 740000"/>
              <a:gd name="connsiteY231" fmla="*/ 278549 h 572019"/>
              <a:gd name="connsiteX232" fmla="*/ 136806 w 740000"/>
              <a:gd name="connsiteY232" fmla="*/ 330776 h 572019"/>
              <a:gd name="connsiteX233" fmla="*/ 128100 w 740000"/>
              <a:gd name="connsiteY233" fmla="*/ 334507 h 572019"/>
              <a:gd name="connsiteX234" fmla="*/ 120638 w 740000"/>
              <a:gd name="connsiteY234" fmla="*/ 332020 h 572019"/>
              <a:gd name="connsiteX235" fmla="*/ 111932 w 740000"/>
              <a:gd name="connsiteY235" fmla="*/ 318341 h 572019"/>
              <a:gd name="connsiteX236" fmla="*/ 111932 w 740000"/>
              <a:gd name="connsiteY236" fmla="*/ 282279 h 572019"/>
              <a:gd name="connsiteX237" fmla="*/ 106956 w 740000"/>
              <a:gd name="connsiteY237" fmla="*/ 278549 h 572019"/>
              <a:gd name="connsiteX238" fmla="*/ 44772 w 740000"/>
              <a:gd name="connsiteY238" fmla="*/ 278549 h 572019"/>
              <a:gd name="connsiteX239" fmla="*/ 0 w 740000"/>
              <a:gd name="connsiteY239" fmla="*/ 232538 h 572019"/>
              <a:gd name="connsiteX240" fmla="*/ 0 w 740000"/>
              <a:gd name="connsiteY240" fmla="*/ 46010 h 572019"/>
              <a:gd name="connsiteX241" fmla="*/ 44772 w 740000"/>
              <a:gd name="connsiteY241" fmla="*/ 0 h 57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740000" h="572019">
                <a:moveTo>
                  <a:pt x="406688" y="513574"/>
                </a:moveTo>
                <a:cubicBezTo>
                  <a:pt x="406688" y="519791"/>
                  <a:pt x="405444" y="527253"/>
                  <a:pt x="401714" y="532227"/>
                </a:cubicBezTo>
                <a:lnTo>
                  <a:pt x="394252" y="544662"/>
                </a:lnTo>
                <a:lnTo>
                  <a:pt x="405444" y="550879"/>
                </a:lnTo>
                <a:cubicBezTo>
                  <a:pt x="412906" y="554610"/>
                  <a:pt x="421612" y="552123"/>
                  <a:pt x="424100" y="544662"/>
                </a:cubicBezTo>
                <a:lnTo>
                  <a:pt x="427830" y="540931"/>
                </a:lnTo>
                <a:cubicBezTo>
                  <a:pt x="430318" y="533470"/>
                  <a:pt x="427830" y="524765"/>
                  <a:pt x="420368" y="521035"/>
                </a:cubicBezTo>
                <a:close/>
                <a:moveTo>
                  <a:pt x="371864" y="499895"/>
                </a:moveTo>
                <a:cubicBezTo>
                  <a:pt x="366890" y="499895"/>
                  <a:pt x="360672" y="503626"/>
                  <a:pt x="358184" y="508600"/>
                </a:cubicBezTo>
                <a:lnTo>
                  <a:pt x="344504" y="530983"/>
                </a:lnTo>
                <a:cubicBezTo>
                  <a:pt x="344504" y="533470"/>
                  <a:pt x="340772" y="539688"/>
                  <a:pt x="344504" y="542175"/>
                </a:cubicBezTo>
                <a:lnTo>
                  <a:pt x="363158" y="553366"/>
                </a:lnTo>
                <a:cubicBezTo>
                  <a:pt x="365646" y="553366"/>
                  <a:pt x="368134" y="553366"/>
                  <a:pt x="369378" y="550879"/>
                </a:cubicBezTo>
                <a:lnTo>
                  <a:pt x="385546" y="523522"/>
                </a:lnTo>
                <a:cubicBezTo>
                  <a:pt x="388032" y="519791"/>
                  <a:pt x="388032" y="514817"/>
                  <a:pt x="386788" y="511087"/>
                </a:cubicBezTo>
                <a:cubicBezTo>
                  <a:pt x="385546" y="506113"/>
                  <a:pt x="381814" y="503626"/>
                  <a:pt x="378084" y="501139"/>
                </a:cubicBezTo>
                <a:cubicBezTo>
                  <a:pt x="376840" y="499895"/>
                  <a:pt x="374352" y="499895"/>
                  <a:pt x="371864" y="499895"/>
                </a:cubicBezTo>
                <a:close/>
                <a:moveTo>
                  <a:pt x="388032" y="446424"/>
                </a:moveTo>
                <a:cubicBezTo>
                  <a:pt x="388032" y="450154"/>
                  <a:pt x="386788" y="453885"/>
                  <a:pt x="385546" y="458859"/>
                </a:cubicBezTo>
                <a:lnTo>
                  <a:pt x="384302" y="458859"/>
                </a:lnTo>
                <a:lnTo>
                  <a:pt x="374352" y="476268"/>
                </a:lnTo>
                <a:lnTo>
                  <a:pt x="388032" y="482486"/>
                </a:lnTo>
                <a:lnTo>
                  <a:pt x="452704" y="516061"/>
                </a:lnTo>
                <a:cubicBezTo>
                  <a:pt x="455192" y="517304"/>
                  <a:pt x="460168" y="517304"/>
                  <a:pt x="463898" y="516061"/>
                </a:cubicBezTo>
                <a:cubicBezTo>
                  <a:pt x="467630" y="516061"/>
                  <a:pt x="470116" y="512330"/>
                  <a:pt x="472604" y="508600"/>
                </a:cubicBezTo>
                <a:lnTo>
                  <a:pt x="473848" y="506113"/>
                </a:lnTo>
                <a:cubicBezTo>
                  <a:pt x="477578" y="499895"/>
                  <a:pt x="475092" y="491190"/>
                  <a:pt x="467630" y="486216"/>
                </a:cubicBezTo>
                <a:close/>
                <a:moveTo>
                  <a:pt x="359428" y="431502"/>
                </a:moveTo>
                <a:cubicBezTo>
                  <a:pt x="354452" y="427771"/>
                  <a:pt x="345746" y="429014"/>
                  <a:pt x="340772" y="435232"/>
                </a:cubicBezTo>
                <a:lnTo>
                  <a:pt x="339528" y="437719"/>
                </a:lnTo>
                <a:lnTo>
                  <a:pt x="297242" y="509843"/>
                </a:lnTo>
                <a:cubicBezTo>
                  <a:pt x="297242" y="512330"/>
                  <a:pt x="297242" y="514817"/>
                  <a:pt x="299730" y="516061"/>
                </a:cubicBezTo>
                <a:lnTo>
                  <a:pt x="318386" y="527253"/>
                </a:lnTo>
                <a:cubicBezTo>
                  <a:pt x="319630" y="527253"/>
                  <a:pt x="322116" y="527253"/>
                  <a:pt x="322116" y="527253"/>
                </a:cubicBezTo>
                <a:cubicBezTo>
                  <a:pt x="323360" y="527253"/>
                  <a:pt x="324604" y="526009"/>
                  <a:pt x="324604" y="524765"/>
                </a:cubicBezTo>
                <a:lnTo>
                  <a:pt x="366890" y="450154"/>
                </a:lnTo>
                <a:cubicBezTo>
                  <a:pt x="370620" y="442693"/>
                  <a:pt x="366890" y="435232"/>
                  <a:pt x="359428" y="431502"/>
                </a:cubicBezTo>
                <a:close/>
                <a:moveTo>
                  <a:pt x="302218" y="416579"/>
                </a:moveTo>
                <a:cubicBezTo>
                  <a:pt x="296000" y="416579"/>
                  <a:pt x="291024" y="420310"/>
                  <a:pt x="287294" y="425284"/>
                </a:cubicBezTo>
                <a:lnTo>
                  <a:pt x="257444" y="479999"/>
                </a:lnTo>
                <a:cubicBezTo>
                  <a:pt x="253714" y="484973"/>
                  <a:pt x="253714" y="487460"/>
                  <a:pt x="253714" y="488703"/>
                </a:cubicBezTo>
                <a:cubicBezTo>
                  <a:pt x="253714" y="489947"/>
                  <a:pt x="253714" y="489947"/>
                  <a:pt x="254956" y="491190"/>
                </a:cubicBezTo>
                <a:lnTo>
                  <a:pt x="273612" y="501139"/>
                </a:lnTo>
                <a:cubicBezTo>
                  <a:pt x="276100" y="502382"/>
                  <a:pt x="278588" y="501139"/>
                  <a:pt x="279830" y="499895"/>
                </a:cubicBezTo>
                <a:lnTo>
                  <a:pt x="314654" y="438963"/>
                </a:lnTo>
                <a:cubicBezTo>
                  <a:pt x="317142" y="435232"/>
                  <a:pt x="317142" y="431502"/>
                  <a:pt x="315898" y="427771"/>
                </a:cubicBezTo>
                <a:cubicBezTo>
                  <a:pt x="315898" y="422797"/>
                  <a:pt x="312168" y="420310"/>
                  <a:pt x="308436" y="417823"/>
                </a:cubicBezTo>
                <a:cubicBezTo>
                  <a:pt x="305948" y="416579"/>
                  <a:pt x="303462" y="416579"/>
                  <a:pt x="302218" y="416579"/>
                </a:cubicBezTo>
                <a:close/>
                <a:moveTo>
                  <a:pt x="247494" y="410362"/>
                </a:moveTo>
                <a:cubicBezTo>
                  <a:pt x="242520" y="410362"/>
                  <a:pt x="236302" y="414092"/>
                  <a:pt x="232570" y="419066"/>
                </a:cubicBezTo>
                <a:lnTo>
                  <a:pt x="211428" y="456372"/>
                </a:lnTo>
                <a:cubicBezTo>
                  <a:pt x="210184" y="458859"/>
                  <a:pt x="208940" y="461346"/>
                  <a:pt x="210184" y="463833"/>
                </a:cubicBezTo>
                <a:cubicBezTo>
                  <a:pt x="210184" y="465077"/>
                  <a:pt x="210184" y="465077"/>
                  <a:pt x="211428" y="465077"/>
                </a:cubicBezTo>
                <a:lnTo>
                  <a:pt x="231326" y="477512"/>
                </a:lnTo>
                <a:cubicBezTo>
                  <a:pt x="232570" y="477512"/>
                  <a:pt x="232570" y="477512"/>
                  <a:pt x="233814" y="477512"/>
                </a:cubicBezTo>
                <a:cubicBezTo>
                  <a:pt x="235058" y="477512"/>
                  <a:pt x="236302" y="477512"/>
                  <a:pt x="237546" y="475025"/>
                </a:cubicBezTo>
                <a:lnTo>
                  <a:pt x="259932" y="433989"/>
                </a:lnTo>
                <a:cubicBezTo>
                  <a:pt x="262420" y="429014"/>
                  <a:pt x="262420" y="425284"/>
                  <a:pt x="262420" y="421553"/>
                </a:cubicBezTo>
                <a:cubicBezTo>
                  <a:pt x="259932" y="417823"/>
                  <a:pt x="258688" y="414092"/>
                  <a:pt x="254956" y="412849"/>
                </a:cubicBezTo>
                <a:cubicBezTo>
                  <a:pt x="252470" y="410362"/>
                  <a:pt x="249982" y="410362"/>
                  <a:pt x="247494" y="410362"/>
                </a:cubicBezTo>
                <a:close/>
                <a:moveTo>
                  <a:pt x="431662" y="134593"/>
                </a:moveTo>
                <a:cubicBezTo>
                  <a:pt x="436334" y="134593"/>
                  <a:pt x="441006" y="139266"/>
                  <a:pt x="441006" y="143940"/>
                </a:cubicBezTo>
                <a:cubicBezTo>
                  <a:pt x="441006" y="148613"/>
                  <a:pt x="436334" y="153286"/>
                  <a:pt x="431662" y="153286"/>
                </a:cubicBezTo>
                <a:cubicBezTo>
                  <a:pt x="425822" y="153286"/>
                  <a:pt x="422320" y="148613"/>
                  <a:pt x="422320" y="143940"/>
                </a:cubicBezTo>
                <a:cubicBezTo>
                  <a:pt x="422320" y="139266"/>
                  <a:pt x="425822" y="134593"/>
                  <a:pt x="431662" y="134593"/>
                </a:cubicBezTo>
                <a:close/>
                <a:moveTo>
                  <a:pt x="369376" y="134593"/>
                </a:moveTo>
                <a:cubicBezTo>
                  <a:pt x="374048" y="134593"/>
                  <a:pt x="378720" y="139266"/>
                  <a:pt x="378720" y="143940"/>
                </a:cubicBezTo>
                <a:cubicBezTo>
                  <a:pt x="378720" y="148613"/>
                  <a:pt x="374048" y="153286"/>
                  <a:pt x="369376" y="153286"/>
                </a:cubicBezTo>
                <a:cubicBezTo>
                  <a:pt x="364704" y="153286"/>
                  <a:pt x="360032" y="148613"/>
                  <a:pt x="360032" y="143940"/>
                </a:cubicBezTo>
                <a:cubicBezTo>
                  <a:pt x="360032" y="139266"/>
                  <a:pt x="364704" y="134593"/>
                  <a:pt x="369376" y="134593"/>
                </a:cubicBezTo>
                <a:close/>
                <a:moveTo>
                  <a:pt x="307084" y="134593"/>
                </a:moveTo>
                <a:cubicBezTo>
                  <a:pt x="311756" y="134593"/>
                  <a:pt x="316428" y="139266"/>
                  <a:pt x="316428" y="143940"/>
                </a:cubicBezTo>
                <a:cubicBezTo>
                  <a:pt x="316428" y="148613"/>
                  <a:pt x="311756" y="153286"/>
                  <a:pt x="307084" y="153286"/>
                </a:cubicBezTo>
                <a:cubicBezTo>
                  <a:pt x="301244" y="153286"/>
                  <a:pt x="297740" y="148613"/>
                  <a:pt x="297740" y="143940"/>
                </a:cubicBezTo>
                <a:cubicBezTo>
                  <a:pt x="297740" y="139266"/>
                  <a:pt x="301244" y="134593"/>
                  <a:pt x="307084" y="134593"/>
                </a:cubicBezTo>
                <a:close/>
                <a:moveTo>
                  <a:pt x="44772" y="18653"/>
                </a:moveTo>
                <a:cubicBezTo>
                  <a:pt x="31092" y="18653"/>
                  <a:pt x="18654" y="31088"/>
                  <a:pt x="18654" y="46010"/>
                </a:cubicBezTo>
                <a:lnTo>
                  <a:pt x="18654" y="232538"/>
                </a:lnTo>
                <a:cubicBezTo>
                  <a:pt x="18654" y="247461"/>
                  <a:pt x="31092" y="258652"/>
                  <a:pt x="44772" y="258652"/>
                </a:cubicBezTo>
                <a:lnTo>
                  <a:pt x="106956" y="258652"/>
                </a:lnTo>
                <a:cubicBezTo>
                  <a:pt x="119394" y="258652"/>
                  <a:pt x="130588" y="269844"/>
                  <a:pt x="130588" y="282279"/>
                </a:cubicBezTo>
                <a:lnTo>
                  <a:pt x="130588" y="312124"/>
                </a:lnTo>
                <a:lnTo>
                  <a:pt x="194016" y="263626"/>
                </a:lnTo>
                <a:cubicBezTo>
                  <a:pt x="197746" y="261139"/>
                  <a:pt x="203966" y="258652"/>
                  <a:pt x="208940" y="258652"/>
                </a:cubicBezTo>
                <a:lnTo>
                  <a:pt x="297242" y="258652"/>
                </a:lnTo>
                <a:lnTo>
                  <a:pt x="310924" y="240000"/>
                </a:lnTo>
                <a:cubicBezTo>
                  <a:pt x="350722" y="197720"/>
                  <a:pt x="430318" y="198963"/>
                  <a:pt x="475092" y="227564"/>
                </a:cubicBezTo>
                <a:lnTo>
                  <a:pt x="476336" y="227564"/>
                </a:lnTo>
                <a:lnTo>
                  <a:pt x="514890" y="257409"/>
                </a:lnTo>
                <a:lnTo>
                  <a:pt x="514890" y="147979"/>
                </a:lnTo>
                <a:lnTo>
                  <a:pt x="491260" y="171606"/>
                </a:lnTo>
                <a:cubicBezTo>
                  <a:pt x="488772" y="174093"/>
                  <a:pt x="486284" y="175337"/>
                  <a:pt x="483798" y="175337"/>
                </a:cubicBezTo>
                <a:cubicBezTo>
                  <a:pt x="481310" y="175337"/>
                  <a:pt x="478822" y="174093"/>
                  <a:pt x="477578" y="171606"/>
                </a:cubicBezTo>
                <a:cubicBezTo>
                  <a:pt x="473848" y="167875"/>
                  <a:pt x="473848" y="161658"/>
                  <a:pt x="477578" y="157927"/>
                </a:cubicBezTo>
                <a:lnTo>
                  <a:pt x="518620" y="115647"/>
                </a:lnTo>
                <a:cubicBezTo>
                  <a:pt x="522352" y="113160"/>
                  <a:pt x="528570" y="113160"/>
                  <a:pt x="532302" y="115647"/>
                </a:cubicBezTo>
                <a:lnTo>
                  <a:pt x="573344" y="157927"/>
                </a:lnTo>
                <a:cubicBezTo>
                  <a:pt x="577074" y="161658"/>
                  <a:pt x="577074" y="166632"/>
                  <a:pt x="573344" y="171606"/>
                </a:cubicBezTo>
                <a:cubicBezTo>
                  <a:pt x="569612" y="175337"/>
                  <a:pt x="563394" y="175337"/>
                  <a:pt x="559662" y="171606"/>
                </a:cubicBezTo>
                <a:lnTo>
                  <a:pt x="534788" y="145492"/>
                </a:lnTo>
                <a:lnTo>
                  <a:pt x="534788" y="269844"/>
                </a:lnTo>
                <a:lnTo>
                  <a:pt x="534788" y="271087"/>
                </a:lnTo>
                <a:lnTo>
                  <a:pt x="574588" y="300932"/>
                </a:lnTo>
                <a:lnTo>
                  <a:pt x="575830" y="302175"/>
                </a:lnTo>
                <a:lnTo>
                  <a:pt x="587024" y="312124"/>
                </a:lnTo>
                <a:lnTo>
                  <a:pt x="587024" y="282279"/>
                </a:lnTo>
                <a:cubicBezTo>
                  <a:pt x="587024" y="269844"/>
                  <a:pt x="598218" y="258652"/>
                  <a:pt x="610654" y="258652"/>
                </a:cubicBezTo>
                <a:lnTo>
                  <a:pt x="693982" y="258652"/>
                </a:lnTo>
                <a:cubicBezTo>
                  <a:pt x="708906" y="258652"/>
                  <a:pt x="721344" y="247461"/>
                  <a:pt x="721344" y="232538"/>
                </a:cubicBezTo>
                <a:lnTo>
                  <a:pt x="721344" y="46010"/>
                </a:lnTo>
                <a:cubicBezTo>
                  <a:pt x="721344" y="31088"/>
                  <a:pt x="708906" y="18653"/>
                  <a:pt x="693982" y="18653"/>
                </a:cubicBezTo>
                <a:lnTo>
                  <a:pt x="222620" y="18653"/>
                </a:lnTo>
                <a:lnTo>
                  <a:pt x="222620" y="130569"/>
                </a:lnTo>
                <a:lnTo>
                  <a:pt x="248738" y="106942"/>
                </a:lnTo>
                <a:cubicBezTo>
                  <a:pt x="252470" y="101968"/>
                  <a:pt x="258688" y="101968"/>
                  <a:pt x="262420" y="106942"/>
                </a:cubicBezTo>
                <a:cubicBezTo>
                  <a:pt x="266150" y="110673"/>
                  <a:pt x="266150" y="115647"/>
                  <a:pt x="262420" y="120621"/>
                </a:cubicBezTo>
                <a:lnTo>
                  <a:pt x="220134" y="161658"/>
                </a:lnTo>
                <a:cubicBezTo>
                  <a:pt x="218890" y="164145"/>
                  <a:pt x="215158" y="164145"/>
                  <a:pt x="213914" y="164145"/>
                </a:cubicBezTo>
                <a:cubicBezTo>
                  <a:pt x="211428" y="164145"/>
                  <a:pt x="208940" y="164145"/>
                  <a:pt x="206452" y="161658"/>
                </a:cubicBezTo>
                <a:lnTo>
                  <a:pt x="166654" y="120621"/>
                </a:lnTo>
                <a:cubicBezTo>
                  <a:pt x="162924" y="116891"/>
                  <a:pt x="162924" y="110673"/>
                  <a:pt x="166654" y="106942"/>
                </a:cubicBezTo>
                <a:cubicBezTo>
                  <a:pt x="170386" y="104455"/>
                  <a:pt x="176604" y="104455"/>
                  <a:pt x="180336" y="106942"/>
                </a:cubicBezTo>
                <a:lnTo>
                  <a:pt x="203966" y="131813"/>
                </a:lnTo>
                <a:lnTo>
                  <a:pt x="203966" y="18653"/>
                </a:lnTo>
                <a:close/>
                <a:moveTo>
                  <a:pt x="44772" y="0"/>
                </a:moveTo>
                <a:lnTo>
                  <a:pt x="211428" y="0"/>
                </a:lnTo>
                <a:cubicBezTo>
                  <a:pt x="212672" y="0"/>
                  <a:pt x="213914" y="0"/>
                  <a:pt x="213914" y="0"/>
                </a:cubicBezTo>
                <a:lnTo>
                  <a:pt x="215158" y="0"/>
                </a:lnTo>
                <a:lnTo>
                  <a:pt x="693982" y="0"/>
                </a:lnTo>
                <a:cubicBezTo>
                  <a:pt x="718856" y="0"/>
                  <a:pt x="740000" y="21140"/>
                  <a:pt x="740000" y="46010"/>
                </a:cubicBezTo>
                <a:lnTo>
                  <a:pt x="740000" y="232538"/>
                </a:lnTo>
                <a:cubicBezTo>
                  <a:pt x="740000" y="257409"/>
                  <a:pt x="718856" y="278549"/>
                  <a:pt x="693982" y="278549"/>
                </a:cubicBezTo>
                <a:lnTo>
                  <a:pt x="610654" y="278549"/>
                </a:lnTo>
                <a:cubicBezTo>
                  <a:pt x="609410" y="278549"/>
                  <a:pt x="606924" y="279792"/>
                  <a:pt x="606924" y="282279"/>
                </a:cubicBezTo>
                <a:lnTo>
                  <a:pt x="606924" y="310880"/>
                </a:lnTo>
                <a:lnTo>
                  <a:pt x="711394" y="310880"/>
                </a:lnTo>
                <a:cubicBezTo>
                  <a:pt x="716368" y="310880"/>
                  <a:pt x="721344" y="314611"/>
                  <a:pt x="721344" y="320828"/>
                </a:cubicBezTo>
                <a:cubicBezTo>
                  <a:pt x="721344" y="325802"/>
                  <a:pt x="716368" y="329533"/>
                  <a:pt x="711394" y="329533"/>
                </a:cubicBezTo>
                <a:lnTo>
                  <a:pt x="600704" y="329533"/>
                </a:lnTo>
                <a:cubicBezTo>
                  <a:pt x="600704" y="330776"/>
                  <a:pt x="599462" y="332020"/>
                  <a:pt x="598218" y="332020"/>
                </a:cubicBezTo>
                <a:cubicBezTo>
                  <a:pt x="593242" y="334507"/>
                  <a:pt x="585780" y="334507"/>
                  <a:pt x="580806" y="330776"/>
                </a:cubicBezTo>
                <a:lnTo>
                  <a:pt x="508672" y="276062"/>
                </a:lnTo>
                <a:lnTo>
                  <a:pt x="463898" y="243730"/>
                </a:lnTo>
                <a:cubicBezTo>
                  <a:pt x="427830" y="220103"/>
                  <a:pt x="358184" y="218860"/>
                  <a:pt x="324604" y="252435"/>
                </a:cubicBezTo>
                <a:lnTo>
                  <a:pt x="269882" y="329533"/>
                </a:lnTo>
                <a:cubicBezTo>
                  <a:pt x="262420" y="339481"/>
                  <a:pt x="264906" y="354403"/>
                  <a:pt x="273612" y="361864"/>
                </a:cubicBezTo>
                <a:cubicBezTo>
                  <a:pt x="279830" y="365595"/>
                  <a:pt x="286050" y="366839"/>
                  <a:pt x="292268" y="366839"/>
                </a:cubicBezTo>
                <a:cubicBezTo>
                  <a:pt x="298486" y="365595"/>
                  <a:pt x="303462" y="361864"/>
                  <a:pt x="307192" y="356890"/>
                </a:cubicBezTo>
                <a:lnTo>
                  <a:pt x="344504" y="305906"/>
                </a:lnTo>
                <a:cubicBezTo>
                  <a:pt x="351966" y="298445"/>
                  <a:pt x="364402" y="298445"/>
                  <a:pt x="371864" y="304663"/>
                </a:cubicBezTo>
                <a:cubicBezTo>
                  <a:pt x="389276" y="318341"/>
                  <a:pt x="409176" y="325802"/>
                  <a:pt x="429074" y="325802"/>
                </a:cubicBezTo>
                <a:cubicBezTo>
                  <a:pt x="429074" y="325802"/>
                  <a:pt x="429074" y="325802"/>
                  <a:pt x="430318" y="325802"/>
                </a:cubicBezTo>
                <a:cubicBezTo>
                  <a:pt x="446486" y="325802"/>
                  <a:pt x="462654" y="322072"/>
                  <a:pt x="478822" y="314611"/>
                </a:cubicBezTo>
                <a:cubicBezTo>
                  <a:pt x="482554" y="312124"/>
                  <a:pt x="488772" y="313367"/>
                  <a:pt x="491260" y="318341"/>
                </a:cubicBezTo>
                <a:cubicBezTo>
                  <a:pt x="493746" y="323315"/>
                  <a:pt x="492504" y="329533"/>
                  <a:pt x="487528" y="332020"/>
                </a:cubicBezTo>
                <a:cubicBezTo>
                  <a:pt x="478822" y="335751"/>
                  <a:pt x="470116" y="339481"/>
                  <a:pt x="461410" y="341968"/>
                </a:cubicBezTo>
                <a:lnTo>
                  <a:pt x="564638" y="396683"/>
                </a:lnTo>
                <a:cubicBezTo>
                  <a:pt x="573344" y="400414"/>
                  <a:pt x="579562" y="407875"/>
                  <a:pt x="583294" y="416579"/>
                </a:cubicBezTo>
                <a:cubicBezTo>
                  <a:pt x="585780" y="426527"/>
                  <a:pt x="585780" y="435232"/>
                  <a:pt x="580806" y="443937"/>
                </a:cubicBezTo>
                <a:cubicBezTo>
                  <a:pt x="574588" y="457615"/>
                  <a:pt x="562150" y="463833"/>
                  <a:pt x="548470" y="463833"/>
                </a:cubicBezTo>
                <a:cubicBezTo>
                  <a:pt x="545982" y="463833"/>
                  <a:pt x="544738" y="463833"/>
                  <a:pt x="542252" y="462590"/>
                </a:cubicBezTo>
                <a:cubicBezTo>
                  <a:pt x="542252" y="468807"/>
                  <a:pt x="541008" y="475025"/>
                  <a:pt x="538520" y="479999"/>
                </a:cubicBezTo>
                <a:lnTo>
                  <a:pt x="537276" y="482486"/>
                </a:lnTo>
                <a:cubicBezTo>
                  <a:pt x="531058" y="493678"/>
                  <a:pt x="518620" y="499895"/>
                  <a:pt x="506184" y="499895"/>
                </a:cubicBezTo>
                <a:cubicBezTo>
                  <a:pt x="502452" y="499895"/>
                  <a:pt x="498722" y="499895"/>
                  <a:pt x="494990" y="498652"/>
                </a:cubicBezTo>
                <a:cubicBezTo>
                  <a:pt x="494990" y="504869"/>
                  <a:pt x="493746" y="509843"/>
                  <a:pt x="491260" y="516061"/>
                </a:cubicBezTo>
                <a:lnTo>
                  <a:pt x="488772" y="517304"/>
                </a:lnTo>
                <a:cubicBezTo>
                  <a:pt x="483798" y="529740"/>
                  <a:pt x="471360" y="537201"/>
                  <a:pt x="458924" y="537201"/>
                </a:cubicBezTo>
                <a:cubicBezTo>
                  <a:pt x="455192" y="537201"/>
                  <a:pt x="451462" y="535957"/>
                  <a:pt x="447730" y="534714"/>
                </a:cubicBezTo>
                <a:cubicBezTo>
                  <a:pt x="447730" y="539688"/>
                  <a:pt x="446486" y="544662"/>
                  <a:pt x="444000" y="549636"/>
                </a:cubicBezTo>
                <a:lnTo>
                  <a:pt x="441512" y="553366"/>
                </a:lnTo>
                <a:cubicBezTo>
                  <a:pt x="437780" y="560828"/>
                  <a:pt x="430318" y="567045"/>
                  <a:pt x="422856" y="570776"/>
                </a:cubicBezTo>
                <a:cubicBezTo>
                  <a:pt x="419126" y="570776"/>
                  <a:pt x="415394" y="572019"/>
                  <a:pt x="411662" y="572019"/>
                </a:cubicBezTo>
                <a:cubicBezTo>
                  <a:pt x="406688" y="572019"/>
                  <a:pt x="401714" y="570776"/>
                  <a:pt x="396738" y="568289"/>
                </a:cubicBezTo>
                <a:lnTo>
                  <a:pt x="385546" y="562071"/>
                </a:lnTo>
                <a:cubicBezTo>
                  <a:pt x="380570" y="569532"/>
                  <a:pt x="373108" y="572019"/>
                  <a:pt x="365646" y="572019"/>
                </a:cubicBezTo>
                <a:cubicBezTo>
                  <a:pt x="361914" y="572019"/>
                  <a:pt x="358184" y="570776"/>
                  <a:pt x="354452" y="569532"/>
                </a:cubicBezTo>
                <a:lnTo>
                  <a:pt x="334554" y="558341"/>
                </a:lnTo>
                <a:cubicBezTo>
                  <a:pt x="329578" y="555853"/>
                  <a:pt x="327092" y="550879"/>
                  <a:pt x="324604" y="547149"/>
                </a:cubicBezTo>
                <a:cubicBezTo>
                  <a:pt x="323360" y="547149"/>
                  <a:pt x="322116" y="547149"/>
                  <a:pt x="320872" y="547149"/>
                </a:cubicBezTo>
                <a:cubicBezTo>
                  <a:pt x="317142" y="547149"/>
                  <a:pt x="312168" y="545905"/>
                  <a:pt x="308436" y="543418"/>
                </a:cubicBezTo>
                <a:lnTo>
                  <a:pt x="289780" y="533470"/>
                </a:lnTo>
                <a:cubicBezTo>
                  <a:pt x="286050" y="529740"/>
                  <a:pt x="281074" y="526009"/>
                  <a:pt x="279830" y="521035"/>
                </a:cubicBezTo>
                <a:cubicBezTo>
                  <a:pt x="278588" y="521035"/>
                  <a:pt x="277344" y="521035"/>
                  <a:pt x="276100" y="521035"/>
                </a:cubicBezTo>
                <a:cubicBezTo>
                  <a:pt x="272368" y="521035"/>
                  <a:pt x="268638" y="519791"/>
                  <a:pt x="264906" y="518548"/>
                </a:cubicBezTo>
                <a:lnTo>
                  <a:pt x="245008" y="507356"/>
                </a:lnTo>
                <a:cubicBezTo>
                  <a:pt x="241276" y="504869"/>
                  <a:pt x="237546" y="501139"/>
                  <a:pt x="236302" y="496165"/>
                </a:cubicBezTo>
                <a:cubicBezTo>
                  <a:pt x="235058" y="496165"/>
                  <a:pt x="233814" y="496165"/>
                  <a:pt x="232570" y="496165"/>
                </a:cubicBezTo>
                <a:cubicBezTo>
                  <a:pt x="228840" y="496165"/>
                  <a:pt x="225108" y="496165"/>
                  <a:pt x="221378" y="493678"/>
                </a:cubicBezTo>
                <a:lnTo>
                  <a:pt x="201478" y="482486"/>
                </a:lnTo>
                <a:cubicBezTo>
                  <a:pt x="195260" y="478755"/>
                  <a:pt x="192772" y="473781"/>
                  <a:pt x="191528" y="466320"/>
                </a:cubicBezTo>
                <a:cubicBezTo>
                  <a:pt x="190284" y="465077"/>
                  <a:pt x="190284" y="461346"/>
                  <a:pt x="191528" y="458859"/>
                </a:cubicBezTo>
                <a:lnTo>
                  <a:pt x="134318" y="426527"/>
                </a:lnTo>
                <a:cubicBezTo>
                  <a:pt x="130588" y="424040"/>
                  <a:pt x="126856" y="422797"/>
                  <a:pt x="121882" y="422797"/>
                </a:cubicBezTo>
                <a:lnTo>
                  <a:pt x="28604" y="422797"/>
                </a:lnTo>
                <a:cubicBezTo>
                  <a:pt x="22386" y="422797"/>
                  <a:pt x="17410" y="419066"/>
                  <a:pt x="17410" y="414092"/>
                </a:cubicBezTo>
                <a:cubicBezTo>
                  <a:pt x="17410" y="407875"/>
                  <a:pt x="22386" y="404144"/>
                  <a:pt x="28604" y="404144"/>
                </a:cubicBezTo>
                <a:lnTo>
                  <a:pt x="121882" y="404144"/>
                </a:lnTo>
                <a:cubicBezTo>
                  <a:pt x="129344" y="404144"/>
                  <a:pt x="136806" y="406631"/>
                  <a:pt x="144268" y="410362"/>
                </a:cubicBezTo>
                <a:lnTo>
                  <a:pt x="198990" y="441450"/>
                </a:lnTo>
                <a:lnTo>
                  <a:pt x="216402" y="410362"/>
                </a:lnTo>
                <a:cubicBezTo>
                  <a:pt x="226352" y="392952"/>
                  <a:pt x="246252" y="386735"/>
                  <a:pt x="262420" y="394196"/>
                </a:cubicBezTo>
                <a:cubicBezTo>
                  <a:pt x="268638" y="397926"/>
                  <a:pt x="273612" y="401657"/>
                  <a:pt x="276100" y="407875"/>
                </a:cubicBezTo>
                <a:cubicBezTo>
                  <a:pt x="287294" y="396683"/>
                  <a:pt x="303462" y="394196"/>
                  <a:pt x="317142" y="400414"/>
                </a:cubicBezTo>
                <a:cubicBezTo>
                  <a:pt x="324604" y="404144"/>
                  <a:pt x="329578" y="410362"/>
                  <a:pt x="333310" y="417823"/>
                </a:cubicBezTo>
                <a:cubicBezTo>
                  <a:pt x="343260" y="410362"/>
                  <a:pt x="358184" y="407875"/>
                  <a:pt x="370620" y="415336"/>
                </a:cubicBezTo>
                <a:cubicBezTo>
                  <a:pt x="373108" y="416579"/>
                  <a:pt x="375596" y="419066"/>
                  <a:pt x="378084" y="420310"/>
                </a:cubicBezTo>
                <a:cubicBezTo>
                  <a:pt x="379326" y="420310"/>
                  <a:pt x="380570" y="421553"/>
                  <a:pt x="381814" y="421553"/>
                </a:cubicBezTo>
                <a:lnTo>
                  <a:pt x="476336" y="468807"/>
                </a:lnTo>
                <a:lnTo>
                  <a:pt x="494990" y="478755"/>
                </a:lnTo>
                <a:cubicBezTo>
                  <a:pt x="504940" y="483729"/>
                  <a:pt x="516134" y="481242"/>
                  <a:pt x="519864" y="473781"/>
                </a:cubicBezTo>
                <a:lnTo>
                  <a:pt x="521108" y="471294"/>
                </a:lnTo>
                <a:cubicBezTo>
                  <a:pt x="522352" y="468807"/>
                  <a:pt x="522352" y="463833"/>
                  <a:pt x="521108" y="460102"/>
                </a:cubicBezTo>
                <a:cubicBezTo>
                  <a:pt x="518620" y="455128"/>
                  <a:pt x="514890" y="451398"/>
                  <a:pt x="511158" y="448911"/>
                </a:cubicBezTo>
                <a:lnTo>
                  <a:pt x="371864" y="379274"/>
                </a:lnTo>
                <a:cubicBezTo>
                  <a:pt x="368134" y="376787"/>
                  <a:pt x="365646" y="370569"/>
                  <a:pt x="368134" y="365595"/>
                </a:cubicBezTo>
                <a:cubicBezTo>
                  <a:pt x="370620" y="360621"/>
                  <a:pt x="375596" y="359377"/>
                  <a:pt x="381814" y="361864"/>
                </a:cubicBezTo>
                <a:lnTo>
                  <a:pt x="424100" y="383004"/>
                </a:lnTo>
                <a:lnTo>
                  <a:pt x="541008" y="442693"/>
                </a:lnTo>
                <a:cubicBezTo>
                  <a:pt x="549714" y="447667"/>
                  <a:pt x="559662" y="443937"/>
                  <a:pt x="563394" y="435232"/>
                </a:cubicBezTo>
                <a:cubicBezTo>
                  <a:pt x="565882" y="431502"/>
                  <a:pt x="565882" y="427771"/>
                  <a:pt x="564638" y="422797"/>
                </a:cubicBezTo>
                <a:cubicBezTo>
                  <a:pt x="563394" y="419066"/>
                  <a:pt x="559662" y="415336"/>
                  <a:pt x="557176" y="412849"/>
                </a:cubicBezTo>
                <a:lnTo>
                  <a:pt x="426588" y="345699"/>
                </a:lnTo>
                <a:cubicBezTo>
                  <a:pt x="402956" y="343212"/>
                  <a:pt x="379326" y="335751"/>
                  <a:pt x="359428" y="320828"/>
                </a:cubicBezTo>
                <a:cubicBezTo>
                  <a:pt x="359428" y="319585"/>
                  <a:pt x="358184" y="319585"/>
                  <a:pt x="358184" y="320828"/>
                </a:cubicBezTo>
                <a:lnTo>
                  <a:pt x="323360" y="368082"/>
                </a:lnTo>
                <a:cubicBezTo>
                  <a:pt x="314654" y="380517"/>
                  <a:pt x="300974" y="386735"/>
                  <a:pt x="288536" y="386735"/>
                </a:cubicBezTo>
                <a:cubicBezTo>
                  <a:pt x="279830" y="386735"/>
                  <a:pt x="271126" y="383004"/>
                  <a:pt x="262420" y="378030"/>
                </a:cubicBezTo>
                <a:cubicBezTo>
                  <a:pt x="243764" y="364351"/>
                  <a:pt x="240032" y="336994"/>
                  <a:pt x="253714" y="318341"/>
                </a:cubicBezTo>
                <a:lnTo>
                  <a:pt x="282318" y="278549"/>
                </a:lnTo>
                <a:lnTo>
                  <a:pt x="208940" y="278549"/>
                </a:lnTo>
                <a:cubicBezTo>
                  <a:pt x="207696" y="278549"/>
                  <a:pt x="206452" y="278549"/>
                  <a:pt x="206452" y="278549"/>
                </a:cubicBezTo>
                <a:lnTo>
                  <a:pt x="136806" y="330776"/>
                </a:lnTo>
                <a:cubicBezTo>
                  <a:pt x="134318" y="333263"/>
                  <a:pt x="130588" y="334507"/>
                  <a:pt x="128100" y="334507"/>
                </a:cubicBezTo>
                <a:cubicBezTo>
                  <a:pt x="125612" y="334507"/>
                  <a:pt x="123126" y="333263"/>
                  <a:pt x="120638" y="332020"/>
                </a:cubicBezTo>
                <a:cubicBezTo>
                  <a:pt x="114420" y="329533"/>
                  <a:pt x="111932" y="323315"/>
                  <a:pt x="111932" y="318341"/>
                </a:cubicBezTo>
                <a:lnTo>
                  <a:pt x="111932" y="282279"/>
                </a:lnTo>
                <a:cubicBezTo>
                  <a:pt x="111932" y="279792"/>
                  <a:pt x="109444" y="278549"/>
                  <a:pt x="106956" y="278549"/>
                </a:cubicBezTo>
                <a:lnTo>
                  <a:pt x="44772" y="278549"/>
                </a:lnTo>
                <a:cubicBezTo>
                  <a:pt x="19898" y="278549"/>
                  <a:pt x="0" y="257409"/>
                  <a:pt x="0" y="232538"/>
                </a:cubicBezTo>
                <a:lnTo>
                  <a:pt x="0" y="46010"/>
                </a:lnTo>
                <a:cubicBezTo>
                  <a:pt x="0" y="21140"/>
                  <a:pt x="19898" y="0"/>
                  <a:pt x="44772" y="0"/>
                </a:cubicBezTo>
                <a:close/>
              </a:path>
            </a:pathLst>
          </a:custGeom>
          <a:solidFill>
            <a:schemeClr val="bg1"/>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558" name="TextBox 557">
            <a:extLst>
              <a:ext uri="{FF2B5EF4-FFF2-40B4-BE49-F238E27FC236}">
                <a16:creationId xmlns:a16="http://schemas.microsoft.com/office/drawing/2014/main" id="{36321451-C86F-B064-2B1A-CB3F0FBF5894}"/>
              </a:ext>
            </a:extLst>
          </p:cNvPr>
          <p:cNvSpPr txBox="1"/>
          <p:nvPr/>
        </p:nvSpPr>
        <p:spPr>
          <a:xfrm>
            <a:off x="18720500" y="3875465"/>
            <a:ext cx="4381396" cy="1077218"/>
          </a:xfrm>
          <a:prstGeom prst="rect">
            <a:avLst/>
          </a:prstGeom>
          <a:noFill/>
        </p:spPr>
        <p:txBody>
          <a:bodyPr wrap="square" rtlCol="0" anchor="b">
            <a:spAutoFit/>
          </a:bodyPr>
          <a:lstStyle/>
          <a:p>
            <a:r>
              <a:rPr lang="es-419" sz="3200" b="1" spc="-30" dirty="0">
                <a:solidFill>
                  <a:schemeClr val="tx2"/>
                </a:solidFill>
                <a:latin typeface="Montserrat" panose="00000500000000000000" pitchFamily="2" charset="0"/>
                <a:cs typeface="Poppins" panose="00000500000000000000" pitchFamily="2" charset="0"/>
              </a:rPr>
              <a:t>Configuración del Sujeto Político</a:t>
            </a:r>
          </a:p>
        </p:txBody>
      </p:sp>
      <p:sp>
        <p:nvSpPr>
          <p:cNvPr id="559" name="TextBox 558">
            <a:extLst>
              <a:ext uri="{FF2B5EF4-FFF2-40B4-BE49-F238E27FC236}">
                <a16:creationId xmlns:a16="http://schemas.microsoft.com/office/drawing/2014/main" id="{C58EB9C2-038F-C607-95FE-769B75B5149F}"/>
              </a:ext>
            </a:extLst>
          </p:cNvPr>
          <p:cNvSpPr txBox="1"/>
          <p:nvPr/>
        </p:nvSpPr>
        <p:spPr>
          <a:xfrm>
            <a:off x="18720499" y="5016701"/>
            <a:ext cx="4381397" cy="976293"/>
          </a:xfrm>
          <a:prstGeom prst="rect">
            <a:avLst/>
          </a:prstGeom>
          <a:noFill/>
        </p:spPr>
        <p:txBody>
          <a:bodyPr wrap="square" rtlCol="0">
            <a:spAutoFit/>
          </a:bodyPr>
          <a:lstStyle/>
          <a:p>
            <a:pPr>
              <a:lnSpc>
                <a:spcPts val="3600"/>
              </a:lnSpc>
            </a:pPr>
            <a:r>
              <a:rPr lang="es-ES" sz="2400" spc="-30" dirty="0">
                <a:solidFill>
                  <a:schemeClr val="bg1"/>
                </a:solidFill>
                <a:latin typeface="Montserrat" panose="00000500000000000000" pitchFamily="2" charset="0"/>
                <a:cs typeface="Poppins" panose="00000500000000000000" pitchFamily="2" charset="0"/>
              </a:rPr>
              <a:t>Exposición de perspectiva teórica (H.A.) y actual.</a:t>
            </a:r>
          </a:p>
        </p:txBody>
      </p:sp>
      <p:sp>
        <p:nvSpPr>
          <p:cNvPr id="6" name="Rectángulo: esquinas redondeadas 5">
            <a:extLst>
              <a:ext uri="{FF2B5EF4-FFF2-40B4-BE49-F238E27FC236}">
                <a16:creationId xmlns:a16="http://schemas.microsoft.com/office/drawing/2014/main" id="{2113E9BD-E2F5-D700-2DD0-FAB6298D6121}"/>
              </a:ext>
            </a:extLst>
          </p:cNvPr>
          <p:cNvSpPr/>
          <p:nvPr/>
        </p:nvSpPr>
        <p:spPr>
          <a:xfrm>
            <a:off x="18390766" y="10205232"/>
            <a:ext cx="4533704" cy="2213991"/>
          </a:xfrm>
          <a:prstGeom prst="roundRect">
            <a:avLst/>
          </a:prstGeom>
          <a:solidFill>
            <a:srgbClr val="0070C0">
              <a:alpha val="4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esquinas redondeadas 6">
            <a:extLst>
              <a:ext uri="{FF2B5EF4-FFF2-40B4-BE49-F238E27FC236}">
                <a16:creationId xmlns:a16="http://schemas.microsoft.com/office/drawing/2014/main" id="{094C9030-E9CF-81E0-45FA-D10EA4D3C746}"/>
              </a:ext>
            </a:extLst>
          </p:cNvPr>
          <p:cNvSpPr/>
          <p:nvPr/>
        </p:nvSpPr>
        <p:spPr>
          <a:xfrm>
            <a:off x="18396216" y="7066166"/>
            <a:ext cx="4533704" cy="2213991"/>
          </a:xfrm>
          <a:prstGeom prst="roundRect">
            <a:avLst/>
          </a:prstGeom>
          <a:gradFill>
            <a:gsLst>
              <a:gs pos="100000">
                <a:schemeClr val="accent2">
                  <a:satMod val="110000"/>
                  <a:lumMod val="100000"/>
                  <a:shade val="100000"/>
                  <a:alpha val="39000"/>
                </a:schemeClr>
              </a:gs>
              <a:gs pos="100000">
                <a:schemeClr val="accent2">
                  <a:lumMod val="99000"/>
                  <a:satMod val="120000"/>
                  <a:shade val="78000"/>
                </a:schemeClr>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dirty="0"/>
          </a:p>
        </p:txBody>
      </p:sp>
      <p:sp>
        <p:nvSpPr>
          <p:cNvPr id="562" name="TextBox 561">
            <a:extLst>
              <a:ext uri="{FF2B5EF4-FFF2-40B4-BE49-F238E27FC236}">
                <a16:creationId xmlns:a16="http://schemas.microsoft.com/office/drawing/2014/main" id="{56D99D2D-DFFB-B1E4-A7EC-65BB932AE521}"/>
              </a:ext>
            </a:extLst>
          </p:cNvPr>
          <p:cNvSpPr txBox="1"/>
          <p:nvPr/>
        </p:nvSpPr>
        <p:spPr>
          <a:xfrm>
            <a:off x="18659397" y="10239645"/>
            <a:ext cx="4381396" cy="1569660"/>
          </a:xfrm>
          <a:prstGeom prst="rect">
            <a:avLst/>
          </a:prstGeom>
          <a:noFill/>
        </p:spPr>
        <p:txBody>
          <a:bodyPr wrap="square" rtlCol="0" anchor="b">
            <a:spAutoFit/>
          </a:bodyPr>
          <a:lstStyle/>
          <a:p>
            <a:r>
              <a:rPr lang="es-ES" sz="3200" b="1" spc="-30" dirty="0">
                <a:solidFill>
                  <a:schemeClr val="tx2"/>
                </a:solidFill>
                <a:latin typeface="Montserrat" panose="00000500000000000000" pitchFamily="2" charset="0"/>
                <a:cs typeface="Poppins" panose="00000500000000000000" pitchFamily="2" charset="0"/>
              </a:rPr>
              <a:t>Articulación: Educación – Sujeto Político</a:t>
            </a:r>
          </a:p>
        </p:txBody>
      </p:sp>
      <p:sp>
        <p:nvSpPr>
          <p:cNvPr id="563" name="TextBox 562">
            <a:extLst>
              <a:ext uri="{FF2B5EF4-FFF2-40B4-BE49-F238E27FC236}">
                <a16:creationId xmlns:a16="http://schemas.microsoft.com/office/drawing/2014/main" id="{6BAC196A-1679-C3C2-A806-282BD6C28988}"/>
              </a:ext>
            </a:extLst>
          </p:cNvPr>
          <p:cNvSpPr txBox="1"/>
          <p:nvPr/>
        </p:nvSpPr>
        <p:spPr>
          <a:xfrm>
            <a:off x="18639533" y="11778114"/>
            <a:ext cx="4381397" cy="514628"/>
          </a:xfrm>
          <a:prstGeom prst="rect">
            <a:avLst/>
          </a:prstGeom>
          <a:noFill/>
        </p:spPr>
        <p:txBody>
          <a:bodyPr wrap="square" rtlCol="0">
            <a:spAutoFit/>
          </a:bodyPr>
          <a:lstStyle/>
          <a:p>
            <a:pPr>
              <a:lnSpc>
                <a:spcPts val="3600"/>
              </a:lnSpc>
            </a:pPr>
            <a:r>
              <a:rPr lang="es-ES" sz="2400" spc="-30" dirty="0">
                <a:solidFill>
                  <a:schemeClr val="bg1"/>
                </a:solidFill>
                <a:latin typeface="Montserrat" panose="00000500000000000000" pitchFamily="2" charset="0"/>
                <a:cs typeface="Poppins" panose="00000500000000000000" pitchFamily="2" charset="0"/>
              </a:rPr>
              <a:t>¡Perspectiva Propositiva!</a:t>
            </a:r>
          </a:p>
        </p:txBody>
      </p:sp>
      <p:sp>
        <p:nvSpPr>
          <p:cNvPr id="560" name="TextBox 559">
            <a:extLst>
              <a:ext uri="{FF2B5EF4-FFF2-40B4-BE49-F238E27FC236}">
                <a16:creationId xmlns:a16="http://schemas.microsoft.com/office/drawing/2014/main" id="{C9D14665-DF78-62CD-29A6-1224FF902514}"/>
              </a:ext>
            </a:extLst>
          </p:cNvPr>
          <p:cNvSpPr txBox="1"/>
          <p:nvPr/>
        </p:nvSpPr>
        <p:spPr>
          <a:xfrm>
            <a:off x="18698459" y="7353062"/>
            <a:ext cx="4381396" cy="1077218"/>
          </a:xfrm>
          <a:prstGeom prst="rect">
            <a:avLst/>
          </a:prstGeom>
          <a:noFill/>
        </p:spPr>
        <p:txBody>
          <a:bodyPr wrap="square" rtlCol="0" anchor="b">
            <a:spAutoFit/>
          </a:bodyPr>
          <a:lstStyle/>
          <a:p>
            <a:r>
              <a:rPr lang="es-419" sz="3200" b="1" spc="-30" dirty="0">
                <a:solidFill>
                  <a:schemeClr val="tx2"/>
                </a:solidFill>
                <a:latin typeface="Montserrat" panose="00000500000000000000" pitchFamily="2" charset="0"/>
                <a:cs typeface="Poppins" panose="00000500000000000000" pitchFamily="2" charset="0"/>
              </a:rPr>
              <a:t>Educación y Desarrollo humano</a:t>
            </a:r>
          </a:p>
        </p:txBody>
      </p:sp>
      <p:sp>
        <p:nvSpPr>
          <p:cNvPr id="561" name="TextBox 560">
            <a:extLst>
              <a:ext uri="{FF2B5EF4-FFF2-40B4-BE49-F238E27FC236}">
                <a16:creationId xmlns:a16="http://schemas.microsoft.com/office/drawing/2014/main" id="{D32FBE37-61AD-65F5-988B-E23F1FF24FE6}"/>
              </a:ext>
            </a:extLst>
          </p:cNvPr>
          <p:cNvSpPr txBox="1"/>
          <p:nvPr/>
        </p:nvSpPr>
        <p:spPr>
          <a:xfrm>
            <a:off x="18698459" y="8440784"/>
            <a:ext cx="4381397" cy="514628"/>
          </a:xfrm>
          <a:prstGeom prst="rect">
            <a:avLst/>
          </a:prstGeom>
          <a:noFill/>
        </p:spPr>
        <p:txBody>
          <a:bodyPr wrap="square" rtlCol="0">
            <a:spAutoFit/>
          </a:bodyPr>
          <a:lstStyle/>
          <a:p>
            <a:pPr>
              <a:lnSpc>
                <a:spcPts val="3600"/>
              </a:lnSpc>
            </a:pPr>
            <a:r>
              <a:rPr lang="es-ES" sz="2400" spc="-30" dirty="0">
                <a:solidFill>
                  <a:schemeClr val="bg1"/>
                </a:solidFill>
                <a:latin typeface="Montserrat" panose="00000500000000000000" pitchFamily="2" charset="0"/>
                <a:cs typeface="Poppins" panose="00000500000000000000" pitchFamily="2" charset="0"/>
              </a:rPr>
              <a:t>Retos de la educación. </a:t>
            </a:r>
          </a:p>
        </p:txBody>
      </p:sp>
      <p:grpSp>
        <p:nvGrpSpPr>
          <p:cNvPr id="267" name="Group 7">
            <a:extLst>
              <a:ext uri="{FF2B5EF4-FFF2-40B4-BE49-F238E27FC236}">
                <a16:creationId xmlns:a16="http://schemas.microsoft.com/office/drawing/2014/main" id="{C59D78D8-071E-D72C-F857-461E68BB396E}"/>
              </a:ext>
            </a:extLst>
          </p:cNvPr>
          <p:cNvGrpSpPr/>
          <p:nvPr/>
        </p:nvGrpSpPr>
        <p:grpSpPr>
          <a:xfrm>
            <a:off x="5364383" y="5876083"/>
            <a:ext cx="5451996" cy="5342347"/>
            <a:chOff x="1179512" y="1752600"/>
            <a:chExt cx="3351212" cy="3357563"/>
          </a:xfrm>
          <a:scene3d>
            <a:camera prst="orthographicFront">
              <a:rot lat="0" lon="0" rev="0"/>
            </a:camera>
            <a:lightRig rig="contrasting" dir="t">
              <a:rot lat="0" lon="0" rev="1500000"/>
            </a:lightRig>
          </a:scene3d>
        </p:grpSpPr>
        <p:sp>
          <p:nvSpPr>
            <p:cNvPr id="268" name="Google Shape;805;p33">
              <a:extLst>
                <a:ext uri="{FF2B5EF4-FFF2-40B4-BE49-F238E27FC236}">
                  <a16:creationId xmlns:a16="http://schemas.microsoft.com/office/drawing/2014/main" id="{CA515925-2647-B4E5-C236-D4747F0437F6}"/>
                </a:ext>
              </a:extLst>
            </p:cNvPr>
            <p:cNvSpPr/>
            <p:nvPr/>
          </p:nvSpPr>
          <p:spPr>
            <a:xfrm>
              <a:off x="1179512" y="1752600"/>
              <a:ext cx="3351212" cy="3357563"/>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0" name="Google Shape;807;p33" hidden="1">
              <a:extLst>
                <a:ext uri="{FF2B5EF4-FFF2-40B4-BE49-F238E27FC236}">
                  <a16:creationId xmlns:a16="http://schemas.microsoft.com/office/drawing/2014/main" id="{EFA71A4A-970C-AEE3-62FD-D4EB5023FC6E}"/>
                </a:ext>
              </a:extLst>
            </p:cNvPr>
            <p:cNvSpPr txBox="1"/>
            <p:nvPr/>
          </p:nvSpPr>
          <p:spPr>
            <a:xfrm>
              <a:off x="1579599" y="2903536"/>
              <a:ext cx="2587552" cy="16986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Montserrat"/>
                <a:buNone/>
              </a:pPr>
              <a:r>
                <a:rPr lang="en-US" sz="1100" b="0" i="0" u="none" dirty="0">
                  <a:solidFill>
                    <a:srgbClr val="000000"/>
                  </a:solidFill>
                  <a:latin typeface="Montserrat"/>
                  <a:ea typeface="Montserrat"/>
                  <a:cs typeface="Montserrat"/>
                  <a:sym typeface="Montserrat"/>
                </a:rPr>
                <a:t>E  V  E  R  Y     C  O  O  L</a:t>
              </a:r>
              <a:endParaRPr dirty="0"/>
            </a:p>
          </p:txBody>
        </p:sp>
        <p:sp>
          <p:nvSpPr>
            <p:cNvPr id="271" name="Google Shape;808;p33" hidden="1">
              <a:extLst>
                <a:ext uri="{FF2B5EF4-FFF2-40B4-BE49-F238E27FC236}">
                  <a16:creationId xmlns:a16="http://schemas.microsoft.com/office/drawing/2014/main" id="{4567484E-37DE-07E8-9ED6-DE2FB609FD05}"/>
                </a:ext>
              </a:extLst>
            </p:cNvPr>
            <p:cNvSpPr txBox="1"/>
            <p:nvPr/>
          </p:nvSpPr>
          <p:spPr>
            <a:xfrm>
              <a:off x="1607521" y="3749675"/>
              <a:ext cx="2531710" cy="16986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Montserrat"/>
                <a:buNone/>
              </a:pPr>
              <a:r>
                <a:rPr lang="en-US" sz="1100" b="0" i="0" u="none" dirty="0">
                  <a:solidFill>
                    <a:srgbClr val="000000"/>
                  </a:solidFill>
                  <a:latin typeface="Montserrat"/>
                  <a:ea typeface="Montserrat"/>
                  <a:cs typeface="Montserrat"/>
                  <a:sym typeface="Montserrat"/>
                </a:rPr>
                <a:t>S  T  A  R  T  S    H  E  R  E</a:t>
              </a:r>
              <a:endParaRPr dirty="0"/>
            </a:p>
          </p:txBody>
        </p:sp>
      </p:grpSp>
      <p:grpSp>
        <p:nvGrpSpPr>
          <p:cNvPr id="276" name="Group 5">
            <a:extLst>
              <a:ext uri="{FF2B5EF4-FFF2-40B4-BE49-F238E27FC236}">
                <a16:creationId xmlns:a16="http://schemas.microsoft.com/office/drawing/2014/main" id="{17D1A581-A608-040F-E261-257F059A6944}"/>
              </a:ext>
            </a:extLst>
          </p:cNvPr>
          <p:cNvGrpSpPr/>
          <p:nvPr/>
        </p:nvGrpSpPr>
        <p:grpSpPr>
          <a:xfrm>
            <a:off x="10816379" y="8279949"/>
            <a:ext cx="6268411" cy="275084"/>
            <a:chOff x="4672012" y="3394075"/>
            <a:chExt cx="1585913" cy="74612"/>
          </a:xfrm>
        </p:grpSpPr>
        <p:cxnSp>
          <p:nvCxnSpPr>
            <p:cNvPr id="277" name="Google Shape;809;p33">
              <a:extLst>
                <a:ext uri="{FF2B5EF4-FFF2-40B4-BE49-F238E27FC236}">
                  <a16:creationId xmlns:a16="http://schemas.microsoft.com/office/drawing/2014/main" id="{500D979A-E9E5-ED3B-6B1E-C53BC4E6404F}"/>
                </a:ext>
              </a:extLst>
            </p:cNvPr>
            <p:cNvCxnSpPr/>
            <p:nvPr/>
          </p:nvCxnSpPr>
          <p:spPr>
            <a:xfrm rot="10800000">
              <a:off x="4711700" y="3430587"/>
              <a:ext cx="1506537" cy="3175"/>
            </a:xfrm>
            <a:prstGeom prst="straightConnector1">
              <a:avLst/>
            </a:prstGeom>
            <a:noFill/>
            <a:ln w="20625" cap="flat" cmpd="sng">
              <a:solidFill>
                <a:srgbClr val="1E0F00"/>
              </a:solidFill>
              <a:prstDash val="solid"/>
              <a:miter lim="800000"/>
              <a:headEnd type="none" w="med" len="med"/>
              <a:tailEnd type="none" w="med" len="med"/>
            </a:ln>
          </p:spPr>
        </p:cxnSp>
        <p:sp>
          <p:nvSpPr>
            <p:cNvPr id="278" name="Google Shape;814;p33">
              <a:extLst>
                <a:ext uri="{FF2B5EF4-FFF2-40B4-BE49-F238E27FC236}">
                  <a16:creationId xmlns:a16="http://schemas.microsoft.com/office/drawing/2014/main" id="{E0C05506-DF08-F208-426B-9C1F5BB0F707}"/>
                </a:ext>
              </a:extLst>
            </p:cNvPr>
            <p:cNvSpPr/>
            <p:nvPr/>
          </p:nvSpPr>
          <p:spPr>
            <a:xfrm>
              <a:off x="6178550" y="3394075"/>
              <a:ext cx="79375" cy="74612"/>
            </a:xfrm>
            <a:prstGeom prst="ellipse">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9" name="Google Shape;815;p33">
              <a:extLst>
                <a:ext uri="{FF2B5EF4-FFF2-40B4-BE49-F238E27FC236}">
                  <a16:creationId xmlns:a16="http://schemas.microsoft.com/office/drawing/2014/main" id="{B987B914-0D3E-1E1D-5A65-7FDCB6CAF3B3}"/>
                </a:ext>
              </a:extLst>
            </p:cNvPr>
            <p:cNvSpPr/>
            <p:nvPr/>
          </p:nvSpPr>
          <p:spPr>
            <a:xfrm>
              <a:off x="4672012" y="3394075"/>
              <a:ext cx="74612" cy="74612"/>
            </a:xfrm>
            <a:prstGeom prst="ellipse">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272" name="Group 4">
            <a:extLst>
              <a:ext uri="{FF2B5EF4-FFF2-40B4-BE49-F238E27FC236}">
                <a16:creationId xmlns:a16="http://schemas.microsoft.com/office/drawing/2014/main" id="{427CF78D-E1E6-2077-3781-636007791189}"/>
              </a:ext>
            </a:extLst>
          </p:cNvPr>
          <p:cNvGrpSpPr/>
          <p:nvPr/>
        </p:nvGrpSpPr>
        <p:grpSpPr>
          <a:xfrm>
            <a:off x="9956865" y="4396004"/>
            <a:ext cx="7203918" cy="2194490"/>
            <a:chOff x="4084637" y="1471612"/>
            <a:chExt cx="2160587" cy="611187"/>
          </a:xfrm>
        </p:grpSpPr>
        <p:sp>
          <p:nvSpPr>
            <p:cNvPr id="273" name="Google Shape;810;p33">
              <a:extLst>
                <a:ext uri="{FF2B5EF4-FFF2-40B4-BE49-F238E27FC236}">
                  <a16:creationId xmlns:a16="http://schemas.microsoft.com/office/drawing/2014/main" id="{0CDA297C-7D7B-B1FB-9B34-96AB0F6207A2}"/>
                </a:ext>
              </a:extLst>
            </p:cNvPr>
            <p:cNvSpPr/>
            <p:nvPr/>
          </p:nvSpPr>
          <p:spPr>
            <a:xfrm>
              <a:off x="4124325" y="1509712"/>
              <a:ext cx="2082800" cy="533400"/>
            </a:xfrm>
            <a:custGeom>
              <a:avLst/>
              <a:gdLst/>
              <a:ahLst/>
              <a:cxnLst/>
              <a:rect l="l" t="t" r="r" b="b"/>
              <a:pathLst>
                <a:path w="1312" h="336" extrusionOk="0">
                  <a:moveTo>
                    <a:pt x="0" y="336"/>
                  </a:moveTo>
                  <a:lnTo>
                    <a:pt x="370" y="0"/>
                  </a:lnTo>
                  <a:lnTo>
                    <a:pt x="1312" y="0"/>
                  </a:lnTo>
                </a:path>
              </a:pathLst>
            </a:custGeom>
            <a:noFill/>
            <a:ln w="20625" cap="flat" cmpd="sng">
              <a:solidFill>
                <a:srgbClr val="1E0F00"/>
              </a:solidFill>
              <a:prstDash val="solid"/>
              <a:miter lim="524288"/>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4" name="Google Shape;812;p33">
              <a:extLst>
                <a:ext uri="{FF2B5EF4-FFF2-40B4-BE49-F238E27FC236}">
                  <a16:creationId xmlns:a16="http://schemas.microsoft.com/office/drawing/2014/main" id="{057B6418-7C45-CF40-5539-1F79C4F28B60}"/>
                </a:ext>
              </a:extLst>
            </p:cNvPr>
            <p:cNvSpPr/>
            <p:nvPr/>
          </p:nvSpPr>
          <p:spPr>
            <a:xfrm>
              <a:off x="6170612" y="1471612"/>
              <a:ext cx="74612" cy="77787"/>
            </a:xfrm>
            <a:prstGeom prst="ellipse">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5" name="Google Shape;813;p33">
              <a:extLst>
                <a:ext uri="{FF2B5EF4-FFF2-40B4-BE49-F238E27FC236}">
                  <a16:creationId xmlns:a16="http://schemas.microsoft.com/office/drawing/2014/main" id="{E03BAF11-6803-85F9-FBFE-210C3A5902BE}"/>
                </a:ext>
              </a:extLst>
            </p:cNvPr>
            <p:cNvSpPr/>
            <p:nvPr/>
          </p:nvSpPr>
          <p:spPr>
            <a:xfrm>
              <a:off x="4084637" y="2008187"/>
              <a:ext cx="74612" cy="74612"/>
            </a:xfrm>
            <a:prstGeom prst="ellipse">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281" name="Group 6">
            <a:extLst>
              <a:ext uri="{FF2B5EF4-FFF2-40B4-BE49-F238E27FC236}">
                <a16:creationId xmlns:a16="http://schemas.microsoft.com/office/drawing/2014/main" id="{93F01509-F435-118D-50F3-1D16F1B20242}"/>
              </a:ext>
            </a:extLst>
          </p:cNvPr>
          <p:cNvGrpSpPr/>
          <p:nvPr/>
        </p:nvGrpSpPr>
        <p:grpSpPr>
          <a:xfrm>
            <a:off x="10135142" y="10246787"/>
            <a:ext cx="7203003" cy="1959163"/>
            <a:chOff x="4068762" y="4816475"/>
            <a:chExt cx="2176462" cy="627062"/>
          </a:xfrm>
        </p:grpSpPr>
        <p:sp>
          <p:nvSpPr>
            <p:cNvPr id="282" name="Google Shape;811;p33">
              <a:extLst>
                <a:ext uri="{FF2B5EF4-FFF2-40B4-BE49-F238E27FC236}">
                  <a16:creationId xmlns:a16="http://schemas.microsoft.com/office/drawing/2014/main" id="{B5D5FC1B-0440-8D78-FBF8-6565DC79BA76}"/>
                </a:ext>
              </a:extLst>
            </p:cNvPr>
            <p:cNvSpPr/>
            <p:nvPr/>
          </p:nvSpPr>
          <p:spPr>
            <a:xfrm>
              <a:off x="4103687" y="4856162"/>
              <a:ext cx="2103437" cy="547687"/>
            </a:xfrm>
            <a:custGeom>
              <a:avLst/>
              <a:gdLst/>
              <a:ahLst/>
              <a:cxnLst/>
              <a:rect l="l" t="t" r="r" b="b"/>
              <a:pathLst>
                <a:path w="1325" h="345" extrusionOk="0">
                  <a:moveTo>
                    <a:pt x="0" y="0"/>
                  </a:moveTo>
                  <a:lnTo>
                    <a:pt x="383" y="345"/>
                  </a:lnTo>
                  <a:lnTo>
                    <a:pt x="1325" y="345"/>
                  </a:lnTo>
                </a:path>
              </a:pathLst>
            </a:custGeom>
            <a:noFill/>
            <a:ln w="20625" cap="flat" cmpd="sng">
              <a:solidFill>
                <a:srgbClr val="1E0F00"/>
              </a:solidFill>
              <a:prstDash val="solid"/>
              <a:miter lim="524288"/>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83" name="Google Shape;816;p33">
              <a:extLst>
                <a:ext uri="{FF2B5EF4-FFF2-40B4-BE49-F238E27FC236}">
                  <a16:creationId xmlns:a16="http://schemas.microsoft.com/office/drawing/2014/main" id="{60846CA5-DC5C-A415-1831-A87C95917BD7}"/>
                </a:ext>
              </a:extLst>
            </p:cNvPr>
            <p:cNvSpPr/>
            <p:nvPr/>
          </p:nvSpPr>
          <p:spPr>
            <a:xfrm>
              <a:off x="6170612" y="5368925"/>
              <a:ext cx="74612" cy="74612"/>
            </a:xfrm>
            <a:prstGeom prst="ellipse">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84" name="Google Shape;817;p33">
              <a:extLst>
                <a:ext uri="{FF2B5EF4-FFF2-40B4-BE49-F238E27FC236}">
                  <a16:creationId xmlns:a16="http://schemas.microsoft.com/office/drawing/2014/main" id="{711EEDC6-E813-BD3F-8469-EFA7D1EE1616}"/>
                </a:ext>
              </a:extLst>
            </p:cNvPr>
            <p:cNvSpPr/>
            <p:nvPr/>
          </p:nvSpPr>
          <p:spPr>
            <a:xfrm>
              <a:off x="4068762" y="4816475"/>
              <a:ext cx="74612" cy="79375"/>
            </a:xfrm>
            <a:prstGeom prst="ellipse">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422" name="Rounded Rectangle 421">
            <a:extLst>
              <a:ext uri="{FF2B5EF4-FFF2-40B4-BE49-F238E27FC236}">
                <a16:creationId xmlns:a16="http://schemas.microsoft.com/office/drawing/2014/main" id="{7E7C8D16-CB4F-CC5B-7D66-432A51B87F0A}"/>
              </a:ext>
            </a:extLst>
          </p:cNvPr>
          <p:cNvSpPr/>
          <p:nvPr/>
        </p:nvSpPr>
        <p:spPr>
          <a:xfrm>
            <a:off x="2424204" y="2566582"/>
            <a:ext cx="12129025" cy="2924900"/>
          </a:xfrm>
          <a:prstGeom prst="roundRect">
            <a:avLst>
              <a:gd name="adj" fmla="val 50000"/>
            </a:avLst>
          </a:prstGeom>
          <a:gradFill flip="none" rotWithShape="1">
            <a:gsLst>
              <a:gs pos="0">
                <a:schemeClr val="accent2">
                  <a:lumMod val="67000"/>
                  <a:alpha val="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solidFill>
                <a:schemeClr val="bg1">
                  <a:alpha val="90000"/>
                </a:schemeClr>
              </a:solidFill>
              <a:latin typeface="Arial" pitchFamily="18"/>
              <a:ea typeface="Arial Unicode MS" pitchFamily="2"/>
              <a:cs typeface="Arial Unicode MS" pitchFamily="2"/>
            </a:endParaRPr>
          </a:p>
        </p:txBody>
      </p:sp>
      <p:sp>
        <p:nvSpPr>
          <p:cNvPr id="557" name="TextBox 556">
            <a:extLst>
              <a:ext uri="{FF2B5EF4-FFF2-40B4-BE49-F238E27FC236}">
                <a16:creationId xmlns:a16="http://schemas.microsoft.com/office/drawing/2014/main" id="{3BA27CC7-AEF0-1DB7-517A-7F34DA819D0F}"/>
              </a:ext>
            </a:extLst>
          </p:cNvPr>
          <p:cNvSpPr txBox="1"/>
          <p:nvPr/>
        </p:nvSpPr>
        <p:spPr>
          <a:xfrm>
            <a:off x="3445410" y="2743791"/>
            <a:ext cx="9782647" cy="986424"/>
          </a:xfrm>
          <a:prstGeom prst="rect">
            <a:avLst/>
          </a:prstGeom>
          <a:noFill/>
        </p:spPr>
        <p:txBody>
          <a:bodyPr wrap="square" rtlCol="0">
            <a:spAutoFit/>
          </a:bodyPr>
          <a:lstStyle/>
          <a:p>
            <a:pPr algn="ctr">
              <a:lnSpc>
                <a:spcPts val="3600"/>
              </a:lnSpc>
            </a:pPr>
            <a:r>
              <a:rPr lang="es-CO" sz="2400" b="1" spc="-30" dirty="0">
                <a:solidFill>
                  <a:schemeClr val="accent2">
                    <a:lumMod val="50000"/>
                  </a:schemeClr>
                </a:solidFill>
                <a:latin typeface="Poppins" panose="00000500000000000000" pitchFamily="2" charset="0"/>
                <a:cs typeface="Poppins" panose="00000500000000000000" pitchFamily="2" charset="0"/>
              </a:rPr>
              <a:t>“ El hombre sólo puede llegar a ser hombre a través de la educación. Es lo que la educación hace de él ”</a:t>
            </a:r>
            <a:endParaRPr lang="en-US" sz="2400" b="1" spc="-30" dirty="0">
              <a:solidFill>
                <a:schemeClr val="accent2">
                  <a:lumMod val="50000"/>
                </a:schemeClr>
              </a:solidFill>
              <a:latin typeface="Poppins" panose="00000500000000000000" pitchFamily="2" charset="0"/>
              <a:cs typeface="Poppins" panose="00000500000000000000" pitchFamily="2" charset="0"/>
            </a:endParaRPr>
          </a:p>
        </p:txBody>
      </p:sp>
      <p:sp>
        <p:nvSpPr>
          <p:cNvPr id="286" name="Google Shape;1533;p57">
            <a:extLst>
              <a:ext uri="{FF2B5EF4-FFF2-40B4-BE49-F238E27FC236}">
                <a16:creationId xmlns:a16="http://schemas.microsoft.com/office/drawing/2014/main" id="{B71A3E58-AE5D-3FFA-547C-45373F17E222}"/>
              </a:ext>
            </a:extLst>
          </p:cNvPr>
          <p:cNvSpPr txBox="1"/>
          <p:nvPr/>
        </p:nvSpPr>
        <p:spPr>
          <a:xfrm rot="20581028">
            <a:off x="1244693" y="6030992"/>
            <a:ext cx="9674110" cy="227302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5500"/>
              <a:buFont typeface="Montserrat ExtraBold"/>
              <a:buNone/>
            </a:pPr>
            <a:r>
              <a:rPr lang="es-ES" sz="9600" b="1" dirty="0">
                <a:solidFill>
                  <a:srgbClr val="00B0F0"/>
                </a:solidFill>
                <a:latin typeface="Poppins Black" panose="00000A00000000000000" pitchFamily="2" charset="0"/>
                <a:cs typeface="Poppins Black" panose="00000A00000000000000" pitchFamily="2" charset="0"/>
                <a:sym typeface="Montserrat ExtraBold"/>
              </a:rPr>
              <a:t>! Bienvenidos¡</a:t>
            </a:r>
            <a:endParaRPr lang="es-ES" sz="9600" b="1" dirty="0">
              <a:solidFill>
                <a:srgbClr val="00B0F0"/>
              </a:solidFill>
              <a:latin typeface="Poppins Black" panose="00000A00000000000000" pitchFamily="2" charset="0"/>
              <a:cs typeface="Poppins Black" panose="00000A00000000000000" pitchFamily="2" charset="0"/>
            </a:endParaRPr>
          </a:p>
        </p:txBody>
      </p:sp>
      <p:sp>
        <p:nvSpPr>
          <p:cNvPr id="287" name="Google Shape;1534;p57">
            <a:extLst>
              <a:ext uri="{FF2B5EF4-FFF2-40B4-BE49-F238E27FC236}">
                <a16:creationId xmlns:a16="http://schemas.microsoft.com/office/drawing/2014/main" id="{FB20AFBE-9B4B-E3A1-775B-39338981DED4}"/>
              </a:ext>
            </a:extLst>
          </p:cNvPr>
          <p:cNvSpPr/>
          <p:nvPr/>
        </p:nvSpPr>
        <p:spPr>
          <a:xfrm>
            <a:off x="4962049" y="9246772"/>
            <a:ext cx="970157" cy="993589"/>
          </a:xfrm>
          <a:custGeom>
            <a:avLst/>
            <a:gdLst/>
            <a:ahLst/>
            <a:cxnLst/>
            <a:rect l="l" t="t" r="r" b="b"/>
            <a:pathLst>
              <a:path w="278" h="281" extrusionOk="0">
                <a:moveTo>
                  <a:pt x="278" y="130"/>
                </a:moveTo>
                <a:lnTo>
                  <a:pt x="149" y="130"/>
                </a:lnTo>
                <a:lnTo>
                  <a:pt x="149" y="0"/>
                </a:lnTo>
                <a:lnTo>
                  <a:pt x="127" y="0"/>
                </a:lnTo>
                <a:lnTo>
                  <a:pt x="127" y="130"/>
                </a:lnTo>
                <a:lnTo>
                  <a:pt x="0" y="130"/>
                </a:lnTo>
                <a:lnTo>
                  <a:pt x="0" y="152"/>
                </a:lnTo>
                <a:lnTo>
                  <a:pt x="127" y="152"/>
                </a:lnTo>
                <a:lnTo>
                  <a:pt x="127" y="281"/>
                </a:lnTo>
                <a:lnTo>
                  <a:pt x="149" y="281"/>
                </a:lnTo>
                <a:lnTo>
                  <a:pt x="149" y="152"/>
                </a:lnTo>
                <a:lnTo>
                  <a:pt x="278" y="152"/>
                </a:lnTo>
                <a:lnTo>
                  <a:pt x="278" y="130"/>
                </a:lnTo>
                <a:close/>
              </a:path>
            </a:pathLst>
          </a:custGeom>
          <a:solidFill>
            <a:srgbClr val="8C133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88" name="Google Shape;1535;p57">
            <a:extLst>
              <a:ext uri="{FF2B5EF4-FFF2-40B4-BE49-F238E27FC236}">
                <a16:creationId xmlns:a16="http://schemas.microsoft.com/office/drawing/2014/main" id="{C221DD18-FC04-5913-F178-C095AA46929F}"/>
              </a:ext>
            </a:extLst>
          </p:cNvPr>
          <p:cNvSpPr/>
          <p:nvPr/>
        </p:nvSpPr>
        <p:spPr>
          <a:xfrm>
            <a:off x="11892581" y="8984612"/>
            <a:ext cx="1151625" cy="1166849"/>
          </a:xfrm>
          <a:custGeom>
            <a:avLst/>
            <a:gdLst/>
            <a:ahLst/>
            <a:cxnLst/>
            <a:rect l="l" t="t" r="r" b="b"/>
            <a:pathLst>
              <a:path w="330" h="330" extrusionOk="0">
                <a:moveTo>
                  <a:pt x="330" y="152"/>
                </a:moveTo>
                <a:lnTo>
                  <a:pt x="178" y="152"/>
                </a:lnTo>
                <a:lnTo>
                  <a:pt x="178" y="0"/>
                </a:lnTo>
                <a:lnTo>
                  <a:pt x="151" y="0"/>
                </a:lnTo>
                <a:lnTo>
                  <a:pt x="151" y="152"/>
                </a:lnTo>
                <a:lnTo>
                  <a:pt x="0" y="152"/>
                </a:lnTo>
                <a:lnTo>
                  <a:pt x="0" y="179"/>
                </a:lnTo>
                <a:lnTo>
                  <a:pt x="151" y="179"/>
                </a:lnTo>
                <a:lnTo>
                  <a:pt x="151" y="330"/>
                </a:lnTo>
                <a:lnTo>
                  <a:pt x="178" y="330"/>
                </a:lnTo>
                <a:lnTo>
                  <a:pt x="178" y="179"/>
                </a:lnTo>
                <a:lnTo>
                  <a:pt x="330" y="179"/>
                </a:lnTo>
                <a:lnTo>
                  <a:pt x="330" y="152"/>
                </a:lnTo>
                <a:close/>
              </a:path>
            </a:pathLst>
          </a:custGeom>
          <a:solidFill>
            <a:srgbClr val="8C133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89" name="Google Shape;1536;p57">
            <a:extLst>
              <a:ext uri="{FF2B5EF4-FFF2-40B4-BE49-F238E27FC236}">
                <a16:creationId xmlns:a16="http://schemas.microsoft.com/office/drawing/2014/main" id="{76CAA098-A250-335A-0050-24ABD7C579CB}"/>
              </a:ext>
            </a:extLst>
          </p:cNvPr>
          <p:cNvSpPr/>
          <p:nvPr/>
        </p:nvSpPr>
        <p:spPr>
          <a:xfrm>
            <a:off x="9039066" y="5286113"/>
            <a:ext cx="755219" cy="709273"/>
          </a:xfrm>
          <a:custGeom>
            <a:avLst/>
            <a:gdLst/>
            <a:ahLst/>
            <a:cxnLst/>
            <a:rect l="l" t="t" r="r" b="b"/>
            <a:pathLst>
              <a:path w="161" h="159" extrusionOk="0">
                <a:moveTo>
                  <a:pt x="161" y="74"/>
                </a:moveTo>
                <a:lnTo>
                  <a:pt x="85" y="74"/>
                </a:lnTo>
                <a:lnTo>
                  <a:pt x="85" y="0"/>
                </a:lnTo>
                <a:lnTo>
                  <a:pt x="73" y="0"/>
                </a:lnTo>
                <a:lnTo>
                  <a:pt x="73" y="74"/>
                </a:lnTo>
                <a:lnTo>
                  <a:pt x="0" y="74"/>
                </a:lnTo>
                <a:lnTo>
                  <a:pt x="0" y="86"/>
                </a:lnTo>
                <a:lnTo>
                  <a:pt x="73" y="86"/>
                </a:lnTo>
                <a:lnTo>
                  <a:pt x="73" y="159"/>
                </a:lnTo>
                <a:lnTo>
                  <a:pt x="85" y="159"/>
                </a:lnTo>
                <a:lnTo>
                  <a:pt x="85" y="86"/>
                </a:lnTo>
                <a:lnTo>
                  <a:pt x="161" y="86"/>
                </a:lnTo>
                <a:lnTo>
                  <a:pt x="161" y="74"/>
                </a:lnTo>
                <a:close/>
              </a:path>
            </a:pathLst>
          </a:custGeom>
          <a:solidFill>
            <a:srgbClr val="34B2E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90" name="Google Shape;1537;p57">
            <a:extLst>
              <a:ext uri="{FF2B5EF4-FFF2-40B4-BE49-F238E27FC236}">
                <a16:creationId xmlns:a16="http://schemas.microsoft.com/office/drawing/2014/main" id="{4C6D1C0A-D072-4F73-E82E-515D84B9AB33}"/>
              </a:ext>
            </a:extLst>
          </p:cNvPr>
          <p:cNvSpPr/>
          <p:nvPr/>
        </p:nvSpPr>
        <p:spPr>
          <a:xfrm>
            <a:off x="9838412" y="9320524"/>
            <a:ext cx="816607" cy="830937"/>
          </a:xfrm>
          <a:custGeom>
            <a:avLst/>
            <a:gdLst/>
            <a:ahLst/>
            <a:cxnLst/>
            <a:rect l="l" t="t" r="r" b="b"/>
            <a:pathLst>
              <a:path w="234" h="235" extrusionOk="0">
                <a:moveTo>
                  <a:pt x="234" y="235"/>
                </a:moveTo>
                <a:lnTo>
                  <a:pt x="0" y="235"/>
                </a:lnTo>
                <a:lnTo>
                  <a:pt x="0" y="0"/>
                </a:lnTo>
                <a:lnTo>
                  <a:pt x="234" y="0"/>
                </a:lnTo>
                <a:lnTo>
                  <a:pt x="234" y="235"/>
                </a:lnTo>
                <a:close/>
                <a:moveTo>
                  <a:pt x="17" y="218"/>
                </a:moveTo>
                <a:lnTo>
                  <a:pt x="217" y="218"/>
                </a:lnTo>
                <a:lnTo>
                  <a:pt x="217" y="18"/>
                </a:lnTo>
                <a:lnTo>
                  <a:pt x="17" y="18"/>
                </a:lnTo>
                <a:lnTo>
                  <a:pt x="17" y="218"/>
                </a:lnTo>
                <a:close/>
              </a:path>
            </a:pathLst>
          </a:custGeom>
          <a:solidFill>
            <a:srgbClr val="06528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91" name="Google Shape;1538;p57">
            <a:extLst>
              <a:ext uri="{FF2B5EF4-FFF2-40B4-BE49-F238E27FC236}">
                <a16:creationId xmlns:a16="http://schemas.microsoft.com/office/drawing/2014/main" id="{20C07BCD-6BBA-735C-01A6-9C3993C36D70}"/>
              </a:ext>
            </a:extLst>
          </p:cNvPr>
          <p:cNvSpPr/>
          <p:nvPr/>
        </p:nvSpPr>
        <p:spPr>
          <a:xfrm>
            <a:off x="3551556" y="7936370"/>
            <a:ext cx="767750" cy="767291"/>
          </a:xfrm>
          <a:custGeom>
            <a:avLst/>
            <a:gdLst/>
            <a:ahLst/>
            <a:cxnLst/>
            <a:rect l="l" t="t" r="r" b="b"/>
            <a:pathLst>
              <a:path w="220" h="217" extrusionOk="0">
                <a:moveTo>
                  <a:pt x="220" y="217"/>
                </a:moveTo>
                <a:lnTo>
                  <a:pt x="0" y="217"/>
                </a:lnTo>
                <a:lnTo>
                  <a:pt x="0" y="0"/>
                </a:lnTo>
                <a:lnTo>
                  <a:pt x="220" y="0"/>
                </a:lnTo>
                <a:lnTo>
                  <a:pt x="220" y="217"/>
                </a:lnTo>
                <a:close/>
                <a:moveTo>
                  <a:pt x="18" y="200"/>
                </a:moveTo>
                <a:lnTo>
                  <a:pt x="203" y="200"/>
                </a:lnTo>
                <a:lnTo>
                  <a:pt x="203" y="14"/>
                </a:lnTo>
                <a:lnTo>
                  <a:pt x="18" y="14"/>
                </a:lnTo>
                <a:lnTo>
                  <a:pt x="18" y="200"/>
                </a:lnTo>
                <a:close/>
              </a:path>
            </a:pathLst>
          </a:custGeom>
          <a:solidFill>
            <a:srgbClr val="FF7F2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93" name="Google Shape;1539;p57">
            <a:extLst>
              <a:ext uri="{FF2B5EF4-FFF2-40B4-BE49-F238E27FC236}">
                <a16:creationId xmlns:a16="http://schemas.microsoft.com/office/drawing/2014/main" id="{754D5EAB-1272-4E7A-CF11-388D720EDC26}"/>
              </a:ext>
            </a:extLst>
          </p:cNvPr>
          <p:cNvSpPr/>
          <p:nvPr/>
        </p:nvSpPr>
        <p:spPr>
          <a:xfrm>
            <a:off x="4750392" y="5562396"/>
            <a:ext cx="1116727" cy="1131490"/>
          </a:xfrm>
          <a:custGeom>
            <a:avLst/>
            <a:gdLst/>
            <a:ahLst/>
            <a:cxnLst/>
            <a:rect l="l" t="t" r="r" b="b"/>
            <a:pathLst>
              <a:path w="131" h="131" extrusionOk="0">
                <a:moveTo>
                  <a:pt x="66" y="131"/>
                </a:moveTo>
                <a:cubicBezTo>
                  <a:pt x="30" y="131"/>
                  <a:pt x="0" y="102"/>
                  <a:pt x="0" y="66"/>
                </a:cubicBezTo>
                <a:cubicBezTo>
                  <a:pt x="0" y="29"/>
                  <a:pt x="30" y="0"/>
                  <a:pt x="66" y="0"/>
                </a:cubicBezTo>
                <a:cubicBezTo>
                  <a:pt x="102" y="0"/>
                  <a:pt x="131" y="29"/>
                  <a:pt x="131" y="66"/>
                </a:cubicBezTo>
                <a:cubicBezTo>
                  <a:pt x="131" y="102"/>
                  <a:pt x="102" y="131"/>
                  <a:pt x="66" y="131"/>
                </a:cubicBezTo>
                <a:close/>
                <a:moveTo>
                  <a:pt x="66" y="9"/>
                </a:moveTo>
                <a:cubicBezTo>
                  <a:pt x="35" y="9"/>
                  <a:pt x="9" y="34"/>
                  <a:pt x="9" y="66"/>
                </a:cubicBezTo>
                <a:cubicBezTo>
                  <a:pt x="9" y="97"/>
                  <a:pt x="35" y="122"/>
                  <a:pt x="66" y="122"/>
                </a:cubicBezTo>
                <a:cubicBezTo>
                  <a:pt x="97" y="122"/>
                  <a:pt x="122" y="97"/>
                  <a:pt x="122" y="66"/>
                </a:cubicBezTo>
                <a:cubicBezTo>
                  <a:pt x="122" y="34"/>
                  <a:pt x="97" y="9"/>
                  <a:pt x="66" y="9"/>
                </a:cubicBezTo>
                <a:close/>
              </a:path>
            </a:pathLst>
          </a:custGeom>
          <a:solidFill>
            <a:srgbClr val="E24E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94" name="Google Shape;1540;p57">
            <a:extLst>
              <a:ext uri="{FF2B5EF4-FFF2-40B4-BE49-F238E27FC236}">
                <a16:creationId xmlns:a16="http://schemas.microsoft.com/office/drawing/2014/main" id="{983BB51E-6B1E-DE25-6C29-7885E23791BD}"/>
              </a:ext>
            </a:extLst>
          </p:cNvPr>
          <p:cNvSpPr/>
          <p:nvPr/>
        </p:nvSpPr>
        <p:spPr>
          <a:xfrm>
            <a:off x="12484395" y="7347766"/>
            <a:ext cx="834055" cy="838009"/>
          </a:xfrm>
          <a:custGeom>
            <a:avLst/>
            <a:gdLst/>
            <a:ahLst/>
            <a:cxnLst/>
            <a:rect l="l" t="t" r="r" b="b"/>
            <a:pathLst>
              <a:path w="98" h="97" extrusionOk="0">
                <a:moveTo>
                  <a:pt x="49" y="97"/>
                </a:moveTo>
                <a:cubicBezTo>
                  <a:pt x="22" y="97"/>
                  <a:pt x="0" y="75"/>
                  <a:pt x="0" y="48"/>
                </a:cubicBezTo>
                <a:cubicBezTo>
                  <a:pt x="0" y="21"/>
                  <a:pt x="22" y="0"/>
                  <a:pt x="49" y="0"/>
                </a:cubicBezTo>
                <a:cubicBezTo>
                  <a:pt x="76" y="0"/>
                  <a:pt x="98" y="21"/>
                  <a:pt x="98" y="48"/>
                </a:cubicBezTo>
                <a:cubicBezTo>
                  <a:pt x="98" y="75"/>
                  <a:pt x="76" y="97"/>
                  <a:pt x="49" y="97"/>
                </a:cubicBezTo>
                <a:close/>
                <a:moveTo>
                  <a:pt x="49" y="6"/>
                </a:moveTo>
                <a:cubicBezTo>
                  <a:pt x="26" y="6"/>
                  <a:pt x="7" y="25"/>
                  <a:pt x="7" y="48"/>
                </a:cubicBezTo>
                <a:cubicBezTo>
                  <a:pt x="7" y="71"/>
                  <a:pt x="26" y="90"/>
                  <a:pt x="49" y="90"/>
                </a:cubicBezTo>
                <a:cubicBezTo>
                  <a:pt x="72" y="90"/>
                  <a:pt x="91" y="71"/>
                  <a:pt x="91" y="48"/>
                </a:cubicBezTo>
                <a:cubicBezTo>
                  <a:pt x="91" y="25"/>
                  <a:pt x="72" y="6"/>
                  <a:pt x="49" y="6"/>
                </a:cubicBezTo>
                <a:close/>
              </a:path>
            </a:pathLst>
          </a:custGeom>
          <a:solidFill>
            <a:srgbClr val="46C7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13" name="Google Shape;1541;p57">
            <a:extLst>
              <a:ext uri="{FF2B5EF4-FFF2-40B4-BE49-F238E27FC236}">
                <a16:creationId xmlns:a16="http://schemas.microsoft.com/office/drawing/2014/main" id="{00AFD662-619F-BFCD-A075-FEF04B9700DF}"/>
              </a:ext>
            </a:extLst>
          </p:cNvPr>
          <p:cNvSpPr/>
          <p:nvPr/>
        </p:nvSpPr>
        <p:spPr>
          <a:xfrm>
            <a:off x="3989887" y="10346056"/>
            <a:ext cx="589770" cy="597567"/>
          </a:xfrm>
          <a:custGeom>
            <a:avLst/>
            <a:gdLst/>
            <a:ahLst/>
            <a:cxnLst/>
            <a:rect l="l" t="t" r="r" b="b"/>
            <a:pathLst>
              <a:path w="69" h="69" extrusionOk="0">
                <a:moveTo>
                  <a:pt x="34" y="64"/>
                </a:moveTo>
                <a:cubicBezTo>
                  <a:pt x="18" y="64"/>
                  <a:pt x="5" y="51"/>
                  <a:pt x="5" y="35"/>
                </a:cubicBezTo>
                <a:cubicBezTo>
                  <a:pt x="5" y="19"/>
                  <a:pt x="18" y="5"/>
                  <a:pt x="34" y="5"/>
                </a:cubicBezTo>
                <a:cubicBezTo>
                  <a:pt x="51" y="5"/>
                  <a:pt x="64" y="19"/>
                  <a:pt x="64" y="35"/>
                </a:cubicBezTo>
                <a:cubicBezTo>
                  <a:pt x="64" y="51"/>
                  <a:pt x="51" y="64"/>
                  <a:pt x="34" y="64"/>
                </a:cubicBezTo>
                <a:moveTo>
                  <a:pt x="34" y="0"/>
                </a:moveTo>
                <a:cubicBezTo>
                  <a:pt x="15" y="0"/>
                  <a:pt x="0" y="16"/>
                  <a:pt x="0" y="35"/>
                </a:cubicBezTo>
                <a:cubicBezTo>
                  <a:pt x="0" y="54"/>
                  <a:pt x="15" y="69"/>
                  <a:pt x="34" y="69"/>
                </a:cubicBezTo>
                <a:cubicBezTo>
                  <a:pt x="53" y="69"/>
                  <a:pt x="69" y="54"/>
                  <a:pt x="69" y="35"/>
                </a:cubicBezTo>
                <a:cubicBezTo>
                  <a:pt x="69" y="16"/>
                  <a:pt x="53" y="0"/>
                  <a:pt x="34" y="0"/>
                </a:cubicBezTo>
              </a:path>
            </a:pathLst>
          </a:custGeom>
          <a:solidFill>
            <a:srgbClr val="3EB6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14" name="Google Shape;1542;p57">
            <a:extLst>
              <a:ext uri="{FF2B5EF4-FFF2-40B4-BE49-F238E27FC236}">
                <a16:creationId xmlns:a16="http://schemas.microsoft.com/office/drawing/2014/main" id="{507F7A4B-A590-5BC7-F3D7-F572C89D10EB}"/>
              </a:ext>
            </a:extLst>
          </p:cNvPr>
          <p:cNvSpPr/>
          <p:nvPr/>
        </p:nvSpPr>
        <p:spPr>
          <a:xfrm>
            <a:off x="11200418" y="5374859"/>
            <a:ext cx="1134175" cy="993589"/>
          </a:xfrm>
          <a:custGeom>
            <a:avLst/>
            <a:gdLst/>
            <a:ahLst/>
            <a:cxnLst/>
            <a:rect l="l" t="t" r="r" b="b"/>
            <a:pathLst>
              <a:path w="325" h="281" extrusionOk="0">
                <a:moveTo>
                  <a:pt x="325" y="281"/>
                </a:moveTo>
                <a:lnTo>
                  <a:pt x="0" y="281"/>
                </a:lnTo>
                <a:lnTo>
                  <a:pt x="161" y="0"/>
                </a:lnTo>
                <a:lnTo>
                  <a:pt x="325" y="281"/>
                </a:lnTo>
                <a:close/>
                <a:moveTo>
                  <a:pt x="34" y="261"/>
                </a:moveTo>
                <a:lnTo>
                  <a:pt x="291" y="261"/>
                </a:lnTo>
                <a:lnTo>
                  <a:pt x="161" y="39"/>
                </a:lnTo>
                <a:lnTo>
                  <a:pt x="34" y="261"/>
                </a:lnTo>
                <a:close/>
              </a:path>
            </a:pathLst>
          </a:custGeom>
          <a:solidFill>
            <a:srgbClr val="FFC5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15" name="Google Shape;1543;p57">
            <a:extLst>
              <a:ext uri="{FF2B5EF4-FFF2-40B4-BE49-F238E27FC236}">
                <a16:creationId xmlns:a16="http://schemas.microsoft.com/office/drawing/2014/main" id="{373AA0FF-B721-6C3D-0878-4E0D1C602909}"/>
              </a:ext>
            </a:extLst>
          </p:cNvPr>
          <p:cNvSpPr/>
          <p:nvPr/>
        </p:nvSpPr>
        <p:spPr>
          <a:xfrm>
            <a:off x="2869356" y="5876084"/>
            <a:ext cx="903850" cy="795578"/>
          </a:xfrm>
          <a:custGeom>
            <a:avLst/>
            <a:gdLst/>
            <a:ahLst/>
            <a:cxnLst/>
            <a:rect l="l" t="t" r="r" b="b"/>
            <a:pathLst>
              <a:path w="259" h="225" extrusionOk="0">
                <a:moveTo>
                  <a:pt x="259" y="225"/>
                </a:moveTo>
                <a:lnTo>
                  <a:pt x="0" y="225"/>
                </a:lnTo>
                <a:lnTo>
                  <a:pt x="129" y="0"/>
                </a:lnTo>
                <a:lnTo>
                  <a:pt x="259" y="225"/>
                </a:lnTo>
                <a:close/>
                <a:moveTo>
                  <a:pt x="27" y="207"/>
                </a:moveTo>
                <a:lnTo>
                  <a:pt x="232" y="207"/>
                </a:lnTo>
                <a:lnTo>
                  <a:pt x="129" y="31"/>
                </a:lnTo>
                <a:lnTo>
                  <a:pt x="27" y="207"/>
                </a:lnTo>
                <a:close/>
              </a:path>
            </a:pathLst>
          </a:custGeom>
          <a:solidFill>
            <a:srgbClr val="64D1D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16" name="Google Shape;1544;p57">
            <a:extLst>
              <a:ext uri="{FF2B5EF4-FFF2-40B4-BE49-F238E27FC236}">
                <a16:creationId xmlns:a16="http://schemas.microsoft.com/office/drawing/2014/main" id="{5DEF87A4-FE3B-180A-BFFD-45166569DD39}"/>
              </a:ext>
            </a:extLst>
          </p:cNvPr>
          <p:cNvSpPr/>
          <p:nvPr/>
        </p:nvSpPr>
        <p:spPr>
          <a:xfrm>
            <a:off x="7079653" y="10588525"/>
            <a:ext cx="1867027" cy="1633589"/>
          </a:xfrm>
          <a:custGeom>
            <a:avLst/>
            <a:gdLst/>
            <a:ahLst/>
            <a:cxnLst/>
            <a:rect l="l" t="t" r="r" b="b"/>
            <a:pathLst>
              <a:path w="535" h="462" extrusionOk="0">
                <a:moveTo>
                  <a:pt x="535" y="462"/>
                </a:moveTo>
                <a:lnTo>
                  <a:pt x="0" y="462"/>
                </a:lnTo>
                <a:lnTo>
                  <a:pt x="266" y="0"/>
                </a:lnTo>
                <a:lnTo>
                  <a:pt x="535" y="462"/>
                </a:lnTo>
                <a:close/>
                <a:moveTo>
                  <a:pt x="56" y="430"/>
                </a:moveTo>
                <a:lnTo>
                  <a:pt x="479" y="430"/>
                </a:lnTo>
                <a:lnTo>
                  <a:pt x="266" y="63"/>
                </a:lnTo>
                <a:lnTo>
                  <a:pt x="56" y="430"/>
                </a:lnTo>
                <a:close/>
              </a:path>
            </a:pathLst>
          </a:custGeom>
          <a:solidFill>
            <a:srgbClr val="E24E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556" name="TextBox 555">
            <a:extLst>
              <a:ext uri="{FF2B5EF4-FFF2-40B4-BE49-F238E27FC236}">
                <a16:creationId xmlns:a16="http://schemas.microsoft.com/office/drawing/2014/main" id="{88EC4F86-51C9-67B2-A9EB-78C336B7A3FD}"/>
              </a:ext>
            </a:extLst>
          </p:cNvPr>
          <p:cNvSpPr txBox="1"/>
          <p:nvPr/>
        </p:nvSpPr>
        <p:spPr>
          <a:xfrm>
            <a:off x="2955006" y="3899042"/>
            <a:ext cx="10578422" cy="461665"/>
          </a:xfrm>
          <a:prstGeom prst="rect">
            <a:avLst/>
          </a:prstGeom>
          <a:noFill/>
        </p:spPr>
        <p:txBody>
          <a:bodyPr wrap="square" rtlCol="0" anchor="b">
            <a:spAutoFit/>
          </a:bodyPr>
          <a:lstStyle/>
          <a:p>
            <a:pPr algn="r"/>
            <a:r>
              <a:rPr lang="en-US" sz="2400" b="1" spc="50" dirty="0">
                <a:ln w="0"/>
                <a:solidFill>
                  <a:schemeClr val="bg2"/>
                </a:solidFill>
                <a:effectLst>
                  <a:innerShdw blurRad="63500" dist="50800" dir="13500000">
                    <a:srgbClr val="000000">
                      <a:alpha val="50000"/>
                    </a:srgbClr>
                  </a:innerShdw>
                </a:effectLst>
                <a:latin typeface="Poppins" panose="00000500000000000000" pitchFamily="2" charset="0"/>
                <a:cs typeface="Poppins" panose="00000500000000000000" pitchFamily="2" charset="0"/>
              </a:rPr>
              <a:t>“ Immanuel Kant ”</a:t>
            </a:r>
          </a:p>
        </p:txBody>
      </p:sp>
      <p:sp>
        <p:nvSpPr>
          <p:cNvPr id="8" name="Google Shape;806;p33">
            <a:extLst>
              <a:ext uri="{FF2B5EF4-FFF2-40B4-BE49-F238E27FC236}">
                <a16:creationId xmlns:a16="http://schemas.microsoft.com/office/drawing/2014/main" id="{384A9AF0-BE26-0DC0-9115-DA2D6B29CC8C}"/>
              </a:ext>
            </a:extLst>
          </p:cNvPr>
          <p:cNvSpPr txBox="1"/>
          <p:nvPr/>
        </p:nvSpPr>
        <p:spPr>
          <a:xfrm>
            <a:off x="5773865" y="8182129"/>
            <a:ext cx="4782598" cy="80814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4300"/>
              <a:buFont typeface="Montserrat"/>
              <a:buNone/>
            </a:pPr>
            <a:r>
              <a:rPr lang="es-ES" sz="6000" b="1" dirty="0">
                <a:solidFill>
                  <a:schemeClr val="accent3">
                    <a:lumMod val="75000"/>
                  </a:schemeClr>
                </a:solidFill>
                <a:latin typeface="Poppins" panose="00000500000000000000" pitchFamily="2" charset="0"/>
                <a:cs typeface="Poppins" panose="00000500000000000000" pitchFamily="2" charset="0"/>
                <a:sym typeface="Montserrat"/>
              </a:rPr>
              <a:t>Temáticas</a:t>
            </a:r>
            <a:endParaRPr lang="es-ES" sz="6000" b="1" dirty="0">
              <a:solidFill>
                <a:schemeClr val="accent3">
                  <a:lumMod val="75000"/>
                </a:schemeClr>
              </a:solidFill>
              <a:latin typeface="Poppins" panose="00000500000000000000" pitchFamily="2" charset="0"/>
              <a:cs typeface="Poppins" panose="00000500000000000000" pitchFamily="2" charset="0"/>
            </a:endParaRPr>
          </a:p>
        </p:txBody>
      </p:sp>
      <p:sp>
        <p:nvSpPr>
          <p:cNvPr id="9" name="TextBox 553">
            <a:extLst>
              <a:ext uri="{FF2B5EF4-FFF2-40B4-BE49-F238E27FC236}">
                <a16:creationId xmlns:a16="http://schemas.microsoft.com/office/drawing/2014/main" id="{B6E7EF20-BF1F-3E16-38CC-D9D9848B7017}"/>
              </a:ext>
            </a:extLst>
          </p:cNvPr>
          <p:cNvSpPr txBox="1"/>
          <p:nvPr/>
        </p:nvSpPr>
        <p:spPr>
          <a:xfrm>
            <a:off x="260327" y="12409263"/>
            <a:ext cx="7959523" cy="22779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gn="l"/>
            <a:r>
              <a:rPr lang="es-ES" sz="2400" dirty="0">
                <a:solidFill>
                  <a:schemeClr val="accent3">
                    <a:lumMod val="75000"/>
                  </a:schemeClr>
                </a:solidFill>
                <a:latin typeface="Montserrat" panose="00000500000000000000" pitchFamily="2" charset="0"/>
                <a:cs typeface="Poppins" panose="00000500000000000000" pitchFamily="2" charset="0"/>
              </a:rPr>
              <a:t>Presentado por : </a:t>
            </a:r>
            <a:r>
              <a:rPr lang="es-ES" sz="2400" dirty="0">
                <a:solidFill>
                  <a:srgbClr val="ECF3F6"/>
                </a:solidFill>
                <a:latin typeface="Montserrat" panose="00000500000000000000" pitchFamily="2" charset="0"/>
                <a:cs typeface="Poppins" panose="00000500000000000000" pitchFamily="2" charset="0"/>
              </a:rPr>
              <a:t>OSCAR JAVIER MURCIA HERNANDEZ </a:t>
            </a:r>
          </a:p>
          <a:p>
            <a:pPr algn="l"/>
            <a:endParaRPr lang="es-ES" sz="2400" dirty="0">
              <a:solidFill>
                <a:srgbClr val="ECF3F6"/>
              </a:solidFill>
              <a:latin typeface="Montserrat" panose="00000500000000000000" pitchFamily="2" charset="0"/>
              <a:cs typeface="Poppins" panose="00000500000000000000" pitchFamily="2" charset="0"/>
            </a:endParaRPr>
          </a:p>
        </p:txBody>
      </p:sp>
    </p:spTree>
    <p:extLst>
      <p:ext uri="{BB962C8B-B14F-4D97-AF65-F5344CB8AC3E}">
        <p14:creationId xmlns:p14="http://schemas.microsoft.com/office/powerpoint/2010/main" val="376510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 calcmode="lin" valueType="num">
                                      <p:cBhvr additive="base">
                                        <p:cTn id="7" dur="1000" fill="hold"/>
                                        <p:tgtEl>
                                          <p:spTgt spid="267"/>
                                        </p:tgtEl>
                                        <p:attrNameLst>
                                          <p:attrName>ppt_x</p:attrName>
                                        </p:attrNameLst>
                                      </p:cBhvr>
                                      <p:tavLst>
                                        <p:tav tm="0">
                                          <p:val>
                                            <p:strVal val="0-#ppt_w/2"/>
                                          </p:val>
                                        </p:tav>
                                        <p:tav tm="100000">
                                          <p:val>
                                            <p:strVal val="#ppt_x"/>
                                          </p:val>
                                        </p:tav>
                                      </p:tavLst>
                                    </p:anim>
                                    <p:anim calcmode="lin" valueType="num">
                                      <p:cBhvr additive="base">
                                        <p:cTn id="8" dur="1000" fill="hold"/>
                                        <p:tgtEl>
                                          <p:spTgt spid="2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72"/>
                                        </p:tgtEl>
                                        <p:attrNameLst>
                                          <p:attrName>style.visibility</p:attrName>
                                        </p:attrNameLst>
                                      </p:cBhvr>
                                      <p:to>
                                        <p:strVal val="visible"/>
                                      </p:to>
                                    </p:set>
                                    <p:animEffect transition="in" filter="wipe(left)">
                                      <p:cBhvr>
                                        <p:cTn id="13" dur="500"/>
                                        <p:tgtEl>
                                          <p:spTgt spid="27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76"/>
                                        </p:tgtEl>
                                        <p:attrNameLst>
                                          <p:attrName>style.visibility</p:attrName>
                                        </p:attrNameLst>
                                      </p:cBhvr>
                                      <p:to>
                                        <p:strVal val="visible"/>
                                      </p:to>
                                    </p:set>
                                    <p:animEffect transition="in" filter="wipe(left)">
                                      <p:cBhvr>
                                        <p:cTn id="18" dur="500"/>
                                        <p:tgtEl>
                                          <p:spTgt spid="27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81"/>
                                        </p:tgtEl>
                                        <p:attrNameLst>
                                          <p:attrName>style.visibility</p:attrName>
                                        </p:attrNameLst>
                                      </p:cBhvr>
                                      <p:to>
                                        <p:strVal val="visible"/>
                                      </p:to>
                                    </p:set>
                                    <p:animEffect transition="in" filter="wipe(left)">
                                      <p:cBhvr>
                                        <p:cTn id="23" dur="500"/>
                                        <p:tgtEl>
                                          <p:spTgt spid="28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86"/>
                                        </p:tgtEl>
                                        <p:attrNameLst>
                                          <p:attrName>style.visibility</p:attrName>
                                        </p:attrNameLst>
                                      </p:cBhvr>
                                      <p:to>
                                        <p:strVal val="visible"/>
                                      </p:to>
                                    </p:set>
                                    <p:anim calcmode="lin" valueType="num">
                                      <p:cBhvr>
                                        <p:cTn id="28" dur="500" fill="hold"/>
                                        <p:tgtEl>
                                          <p:spTgt spid="286"/>
                                        </p:tgtEl>
                                        <p:attrNameLst>
                                          <p:attrName>ppt_w</p:attrName>
                                        </p:attrNameLst>
                                      </p:cBhvr>
                                      <p:tavLst>
                                        <p:tav tm="0">
                                          <p:val>
                                            <p:fltVal val="0"/>
                                          </p:val>
                                        </p:tav>
                                        <p:tav tm="100000">
                                          <p:val>
                                            <p:strVal val="#ppt_w"/>
                                          </p:val>
                                        </p:tav>
                                      </p:tavLst>
                                    </p:anim>
                                    <p:anim calcmode="lin" valueType="num">
                                      <p:cBhvr>
                                        <p:cTn id="29" dur="500" fill="hold"/>
                                        <p:tgtEl>
                                          <p:spTgt spid="286"/>
                                        </p:tgtEl>
                                        <p:attrNameLst>
                                          <p:attrName>ppt_h</p:attrName>
                                        </p:attrNameLst>
                                      </p:cBhvr>
                                      <p:tavLst>
                                        <p:tav tm="0">
                                          <p:val>
                                            <p:fltVal val="0"/>
                                          </p:val>
                                        </p:tav>
                                        <p:tav tm="100000">
                                          <p:val>
                                            <p:strVal val="#ppt_h"/>
                                          </p:val>
                                        </p:tav>
                                      </p:tavLst>
                                    </p:anim>
                                    <p:animEffect transition="in" filter="fade">
                                      <p:cBhvr>
                                        <p:cTn id="30" dur="500"/>
                                        <p:tgtEl>
                                          <p:spTgt spid="286"/>
                                        </p:tgtEl>
                                      </p:cBhvr>
                                    </p:animEffect>
                                  </p:childTnLst>
                                </p:cTn>
                              </p:par>
                            </p:childTnLst>
                          </p:cTn>
                        </p:par>
                        <p:par>
                          <p:cTn id="31" fill="hold">
                            <p:stCondLst>
                              <p:cond delay="500"/>
                            </p:stCondLst>
                            <p:childTnLst>
                              <p:par>
                                <p:cTn id="32" presetID="31" presetClass="entr" presetSubtype="0" fill="hold" grpId="0" nodeType="afterEffect">
                                  <p:stCondLst>
                                    <p:cond delay="0"/>
                                  </p:stCondLst>
                                  <p:childTnLst>
                                    <p:set>
                                      <p:cBhvr>
                                        <p:cTn id="33" dur="1" fill="hold">
                                          <p:stCondLst>
                                            <p:cond delay="0"/>
                                          </p:stCondLst>
                                        </p:cTn>
                                        <p:tgtEl>
                                          <p:spTgt spid="293"/>
                                        </p:tgtEl>
                                        <p:attrNameLst>
                                          <p:attrName>style.visibility</p:attrName>
                                        </p:attrNameLst>
                                      </p:cBhvr>
                                      <p:to>
                                        <p:strVal val="visible"/>
                                      </p:to>
                                    </p:set>
                                    <p:anim calcmode="lin" valueType="num">
                                      <p:cBhvr>
                                        <p:cTn id="34" dur="200" fill="hold"/>
                                        <p:tgtEl>
                                          <p:spTgt spid="293"/>
                                        </p:tgtEl>
                                        <p:attrNameLst>
                                          <p:attrName>ppt_w</p:attrName>
                                        </p:attrNameLst>
                                      </p:cBhvr>
                                      <p:tavLst>
                                        <p:tav tm="0">
                                          <p:val>
                                            <p:fltVal val="0"/>
                                          </p:val>
                                        </p:tav>
                                        <p:tav tm="100000">
                                          <p:val>
                                            <p:strVal val="#ppt_w"/>
                                          </p:val>
                                        </p:tav>
                                      </p:tavLst>
                                    </p:anim>
                                    <p:anim calcmode="lin" valueType="num">
                                      <p:cBhvr>
                                        <p:cTn id="35" dur="200" fill="hold"/>
                                        <p:tgtEl>
                                          <p:spTgt spid="293"/>
                                        </p:tgtEl>
                                        <p:attrNameLst>
                                          <p:attrName>ppt_h</p:attrName>
                                        </p:attrNameLst>
                                      </p:cBhvr>
                                      <p:tavLst>
                                        <p:tav tm="0">
                                          <p:val>
                                            <p:fltVal val="0"/>
                                          </p:val>
                                        </p:tav>
                                        <p:tav tm="100000">
                                          <p:val>
                                            <p:strVal val="#ppt_h"/>
                                          </p:val>
                                        </p:tav>
                                      </p:tavLst>
                                    </p:anim>
                                    <p:anim calcmode="lin" valueType="num">
                                      <p:cBhvr>
                                        <p:cTn id="36" dur="200" fill="hold"/>
                                        <p:tgtEl>
                                          <p:spTgt spid="293"/>
                                        </p:tgtEl>
                                        <p:attrNameLst>
                                          <p:attrName>style.rotation</p:attrName>
                                        </p:attrNameLst>
                                      </p:cBhvr>
                                      <p:tavLst>
                                        <p:tav tm="0">
                                          <p:val>
                                            <p:fltVal val="90"/>
                                          </p:val>
                                        </p:tav>
                                        <p:tav tm="100000">
                                          <p:val>
                                            <p:fltVal val="0"/>
                                          </p:val>
                                        </p:tav>
                                      </p:tavLst>
                                    </p:anim>
                                    <p:animEffect transition="in" filter="fade">
                                      <p:cBhvr>
                                        <p:cTn id="37" dur="200"/>
                                        <p:tgtEl>
                                          <p:spTgt spid="293"/>
                                        </p:tgtEl>
                                      </p:cBhvr>
                                    </p:animEffect>
                                  </p:childTnLst>
                                </p:cTn>
                              </p:par>
                            </p:childTnLst>
                          </p:cTn>
                        </p:par>
                        <p:par>
                          <p:cTn id="38" fill="hold">
                            <p:stCondLst>
                              <p:cond delay="700"/>
                            </p:stCondLst>
                            <p:childTnLst>
                              <p:par>
                                <p:cTn id="39" presetID="31" presetClass="entr" presetSubtype="0" fill="hold" grpId="0" nodeType="afterEffect">
                                  <p:stCondLst>
                                    <p:cond delay="0"/>
                                  </p:stCondLst>
                                  <p:childTnLst>
                                    <p:set>
                                      <p:cBhvr>
                                        <p:cTn id="40" dur="1" fill="hold">
                                          <p:stCondLst>
                                            <p:cond delay="0"/>
                                          </p:stCondLst>
                                        </p:cTn>
                                        <p:tgtEl>
                                          <p:spTgt spid="315"/>
                                        </p:tgtEl>
                                        <p:attrNameLst>
                                          <p:attrName>style.visibility</p:attrName>
                                        </p:attrNameLst>
                                      </p:cBhvr>
                                      <p:to>
                                        <p:strVal val="visible"/>
                                      </p:to>
                                    </p:set>
                                    <p:anim calcmode="lin" valueType="num">
                                      <p:cBhvr>
                                        <p:cTn id="41" dur="200" fill="hold"/>
                                        <p:tgtEl>
                                          <p:spTgt spid="315"/>
                                        </p:tgtEl>
                                        <p:attrNameLst>
                                          <p:attrName>ppt_w</p:attrName>
                                        </p:attrNameLst>
                                      </p:cBhvr>
                                      <p:tavLst>
                                        <p:tav tm="0">
                                          <p:val>
                                            <p:fltVal val="0"/>
                                          </p:val>
                                        </p:tav>
                                        <p:tav tm="100000">
                                          <p:val>
                                            <p:strVal val="#ppt_w"/>
                                          </p:val>
                                        </p:tav>
                                      </p:tavLst>
                                    </p:anim>
                                    <p:anim calcmode="lin" valueType="num">
                                      <p:cBhvr>
                                        <p:cTn id="42" dur="200" fill="hold"/>
                                        <p:tgtEl>
                                          <p:spTgt spid="315"/>
                                        </p:tgtEl>
                                        <p:attrNameLst>
                                          <p:attrName>ppt_h</p:attrName>
                                        </p:attrNameLst>
                                      </p:cBhvr>
                                      <p:tavLst>
                                        <p:tav tm="0">
                                          <p:val>
                                            <p:fltVal val="0"/>
                                          </p:val>
                                        </p:tav>
                                        <p:tav tm="100000">
                                          <p:val>
                                            <p:strVal val="#ppt_h"/>
                                          </p:val>
                                        </p:tav>
                                      </p:tavLst>
                                    </p:anim>
                                    <p:anim calcmode="lin" valueType="num">
                                      <p:cBhvr>
                                        <p:cTn id="43" dur="200" fill="hold"/>
                                        <p:tgtEl>
                                          <p:spTgt spid="315"/>
                                        </p:tgtEl>
                                        <p:attrNameLst>
                                          <p:attrName>style.rotation</p:attrName>
                                        </p:attrNameLst>
                                      </p:cBhvr>
                                      <p:tavLst>
                                        <p:tav tm="0">
                                          <p:val>
                                            <p:fltVal val="90"/>
                                          </p:val>
                                        </p:tav>
                                        <p:tav tm="100000">
                                          <p:val>
                                            <p:fltVal val="0"/>
                                          </p:val>
                                        </p:tav>
                                      </p:tavLst>
                                    </p:anim>
                                    <p:animEffect transition="in" filter="fade">
                                      <p:cBhvr>
                                        <p:cTn id="44" dur="200"/>
                                        <p:tgtEl>
                                          <p:spTgt spid="315"/>
                                        </p:tgtEl>
                                      </p:cBhvr>
                                    </p:animEffect>
                                  </p:childTnLst>
                                </p:cTn>
                              </p:par>
                            </p:childTnLst>
                          </p:cTn>
                        </p:par>
                        <p:par>
                          <p:cTn id="45" fill="hold">
                            <p:stCondLst>
                              <p:cond delay="900"/>
                            </p:stCondLst>
                            <p:childTnLst>
                              <p:par>
                                <p:cTn id="46" presetID="31" presetClass="entr" presetSubtype="0" fill="hold" grpId="0" nodeType="afterEffect">
                                  <p:stCondLst>
                                    <p:cond delay="0"/>
                                  </p:stCondLst>
                                  <p:childTnLst>
                                    <p:set>
                                      <p:cBhvr>
                                        <p:cTn id="47" dur="1" fill="hold">
                                          <p:stCondLst>
                                            <p:cond delay="0"/>
                                          </p:stCondLst>
                                        </p:cTn>
                                        <p:tgtEl>
                                          <p:spTgt spid="290"/>
                                        </p:tgtEl>
                                        <p:attrNameLst>
                                          <p:attrName>style.visibility</p:attrName>
                                        </p:attrNameLst>
                                      </p:cBhvr>
                                      <p:to>
                                        <p:strVal val="visible"/>
                                      </p:to>
                                    </p:set>
                                    <p:anim calcmode="lin" valueType="num">
                                      <p:cBhvr>
                                        <p:cTn id="48" dur="200" fill="hold"/>
                                        <p:tgtEl>
                                          <p:spTgt spid="290"/>
                                        </p:tgtEl>
                                        <p:attrNameLst>
                                          <p:attrName>ppt_w</p:attrName>
                                        </p:attrNameLst>
                                      </p:cBhvr>
                                      <p:tavLst>
                                        <p:tav tm="0">
                                          <p:val>
                                            <p:fltVal val="0"/>
                                          </p:val>
                                        </p:tav>
                                        <p:tav tm="100000">
                                          <p:val>
                                            <p:strVal val="#ppt_w"/>
                                          </p:val>
                                        </p:tav>
                                      </p:tavLst>
                                    </p:anim>
                                    <p:anim calcmode="lin" valueType="num">
                                      <p:cBhvr>
                                        <p:cTn id="49" dur="200" fill="hold"/>
                                        <p:tgtEl>
                                          <p:spTgt spid="290"/>
                                        </p:tgtEl>
                                        <p:attrNameLst>
                                          <p:attrName>ppt_h</p:attrName>
                                        </p:attrNameLst>
                                      </p:cBhvr>
                                      <p:tavLst>
                                        <p:tav tm="0">
                                          <p:val>
                                            <p:fltVal val="0"/>
                                          </p:val>
                                        </p:tav>
                                        <p:tav tm="100000">
                                          <p:val>
                                            <p:strVal val="#ppt_h"/>
                                          </p:val>
                                        </p:tav>
                                      </p:tavLst>
                                    </p:anim>
                                    <p:anim calcmode="lin" valueType="num">
                                      <p:cBhvr>
                                        <p:cTn id="50" dur="200" fill="hold"/>
                                        <p:tgtEl>
                                          <p:spTgt spid="290"/>
                                        </p:tgtEl>
                                        <p:attrNameLst>
                                          <p:attrName>style.rotation</p:attrName>
                                        </p:attrNameLst>
                                      </p:cBhvr>
                                      <p:tavLst>
                                        <p:tav tm="0">
                                          <p:val>
                                            <p:fltVal val="90"/>
                                          </p:val>
                                        </p:tav>
                                        <p:tav tm="100000">
                                          <p:val>
                                            <p:fltVal val="0"/>
                                          </p:val>
                                        </p:tav>
                                      </p:tavLst>
                                    </p:anim>
                                    <p:animEffect transition="in" filter="fade">
                                      <p:cBhvr>
                                        <p:cTn id="51" dur="200"/>
                                        <p:tgtEl>
                                          <p:spTgt spid="290"/>
                                        </p:tgtEl>
                                      </p:cBhvr>
                                    </p:animEffect>
                                  </p:childTnLst>
                                </p:cTn>
                              </p:par>
                            </p:childTnLst>
                          </p:cTn>
                        </p:par>
                        <p:par>
                          <p:cTn id="52" fill="hold">
                            <p:stCondLst>
                              <p:cond delay="1100"/>
                            </p:stCondLst>
                            <p:childTnLst>
                              <p:par>
                                <p:cTn id="53" presetID="31" presetClass="entr" presetSubtype="0" fill="hold" grpId="0" nodeType="afterEffect">
                                  <p:stCondLst>
                                    <p:cond delay="0"/>
                                  </p:stCondLst>
                                  <p:childTnLst>
                                    <p:set>
                                      <p:cBhvr>
                                        <p:cTn id="54" dur="1" fill="hold">
                                          <p:stCondLst>
                                            <p:cond delay="0"/>
                                          </p:stCondLst>
                                        </p:cTn>
                                        <p:tgtEl>
                                          <p:spTgt spid="288"/>
                                        </p:tgtEl>
                                        <p:attrNameLst>
                                          <p:attrName>style.visibility</p:attrName>
                                        </p:attrNameLst>
                                      </p:cBhvr>
                                      <p:to>
                                        <p:strVal val="visible"/>
                                      </p:to>
                                    </p:set>
                                    <p:anim calcmode="lin" valueType="num">
                                      <p:cBhvr>
                                        <p:cTn id="55" dur="200" fill="hold"/>
                                        <p:tgtEl>
                                          <p:spTgt spid="288"/>
                                        </p:tgtEl>
                                        <p:attrNameLst>
                                          <p:attrName>ppt_w</p:attrName>
                                        </p:attrNameLst>
                                      </p:cBhvr>
                                      <p:tavLst>
                                        <p:tav tm="0">
                                          <p:val>
                                            <p:fltVal val="0"/>
                                          </p:val>
                                        </p:tav>
                                        <p:tav tm="100000">
                                          <p:val>
                                            <p:strVal val="#ppt_w"/>
                                          </p:val>
                                        </p:tav>
                                      </p:tavLst>
                                    </p:anim>
                                    <p:anim calcmode="lin" valueType="num">
                                      <p:cBhvr>
                                        <p:cTn id="56" dur="200" fill="hold"/>
                                        <p:tgtEl>
                                          <p:spTgt spid="288"/>
                                        </p:tgtEl>
                                        <p:attrNameLst>
                                          <p:attrName>ppt_h</p:attrName>
                                        </p:attrNameLst>
                                      </p:cBhvr>
                                      <p:tavLst>
                                        <p:tav tm="0">
                                          <p:val>
                                            <p:fltVal val="0"/>
                                          </p:val>
                                        </p:tav>
                                        <p:tav tm="100000">
                                          <p:val>
                                            <p:strVal val="#ppt_h"/>
                                          </p:val>
                                        </p:tav>
                                      </p:tavLst>
                                    </p:anim>
                                    <p:anim calcmode="lin" valueType="num">
                                      <p:cBhvr>
                                        <p:cTn id="57" dur="200" fill="hold"/>
                                        <p:tgtEl>
                                          <p:spTgt spid="288"/>
                                        </p:tgtEl>
                                        <p:attrNameLst>
                                          <p:attrName>style.rotation</p:attrName>
                                        </p:attrNameLst>
                                      </p:cBhvr>
                                      <p:tavLst>
                                        <p:tav tm="0">
                                          <p:val>
                                            <p:fltVal val="90"/>
                                          </p:val>
                                        </p:tav>
                                        <p:tav tm="100000">
                                          <p:val>
                                            <p:fltVal val="0"/>
                                          </p:val>
                                        </p:tav>
                                      </p:tavLst>
                                    </p:anim>
                                    <p:animEffect transition="in" filter="fade">
                                      <p:cBhvr>
                                        <p:cTn id="58" dur="200"/>
                                        <p:tgtEl>
                                          <p:spTgt spid="288"/>
                                        </p:tgtEl>
                                      </p:cBhvr>
                                    </p:animEffect>
                                  </p:childTnLst>
                                </p:cTn>
                              </p:par>
                            </p:childTnLst>
                          </p:cTn>
                        </p:par>
                        <p:par>
                          <p:cTn id="59" fill="hold">
                            <p:stCondLst>
                              <p:cond delay="1300"/>
                            </p:stCondLst>
                            <p:childTnLst>
                              <p:par>
                                <p:cTn id="60" presetID="31" presetClass="entr" presetSubtype="0" fill="hold" grpId="0" nodeType="afterEffect">
                                  <p:stCondLst>
                                    <p:cond delay="0"/>
                                  </p:stCondLst>
                                  <p:childTnLst>
                                    <p:set>
                                      <p:cBhvr>
                                        <p:cTn id="61" dur="1" fill="hold">
                                          <p:stCondLst>
                                            <p:cond delay="0"/>
                                          </p:stCondLst>
                                        </p:cTn>
                                        <p:tgtEl>
                                          <p:spTgt spid="289"/>
                                        </p:tgtEl>
                                        <p:attrNameLst>
                                          <p:attrName>style.visibility</p:attrName>
                                        </p:attrNameLst>
                                      </p:cBhvr>
                                      <p:to>
                                        <p:strVal val="visible"/>
                                      </p:to>
                                    </p:set>
                                    <p:anim calcmode="lin" valueType="num">
                                      <p:cBhvr>
                                        <p:cTn id="62" dur="200" fill="hold"/>
                                        <p:tgtEl>
                                          <p:spTgt spid="289"/>
                                        </p:tgtEl>
                                        <p:attrNameLst>
                                          <p:attrName>ppt_w</p:attrName>
                                        </p:attrNameLst>
                                      </p:cBhvr>
                                      <p:tavLst>
                                        <p:tav tm="0">
                                          <p:val>
                                            <p:fltVal val="0"/>
                                          </p:val>
                                        </p:tav>
                                        <p:tav tm="100000">
                                          <p:val>
                                            <p:strVal val="#ppt_w"/>
                                          </p:val>
                                        </p:tav>
                                      </p:tavLst>
                                    </p:anim>
                                    <p:anim calcmode="lin" valueType="num">
                                      <p:cBhvr>
                                        <p:cTn id="63" dur="200" fill="hold"/>
                                        <p:tgtEl>
                                          <p:spTgt spid="289"/>
                                        </p:tgtEl>
                                        <p:attrNameLst>
                                          <p:attrName>ppt_h</p:attrName>
                                        </p:attrNameLst>
                                      </p:cBhvr>
                                      <p:tavLst>
                                        <p:tav tm="0">
                                          <p:val>
                                            <p:fltVal val="0"/>
                                          </p:val>
                                        </p:tav>
                                        <p:tav tm="100000">
                                          <p:val>
                                            <p:strVal val="#ppt_h"/>
                                          </p:val>
                                        </p:tav>
                                      </p:tavLst>
                                    </p:anim>
                                    <p:anim calcmode="lin" valueType="num">
                                      <p:cBhvr>
                                        <p:cTn id="64" dur="200" fill="hold"/>
                                        <p:tgtEl>
                                          <p:spTgt spid="289"/>
                                        </p:tgtEl>
                                        <p:attrNameLst>
                                          <p:attrName>style.rotation</p:attrName>
                                        </p:attrNameLst>
                                      </p:cBhvr>
                                      <p:tavLst>
                                        <p:tav tm="0">
                                          <p:val>
                                            <p:fltVal val="90"/>
                                          </p:val>
                                        </p:tav>
                                        <p:tav tm="100000">
                                          <p:val>
                                            <p:fltVal val="0"/>
                                          </p:val>
                                        </p:tav>
                                      </p:tavLst>
                                    </p:anim>
                                    <p:animEffect transition="in" filter="fade">
                                      <p:cBhvr>
                                        <p:cTn id="65" dur="200"/>
                                        <p:tgtEl>
                                          <p:spTgt spid="289"/>
                                        </p:tgtEl>
                                      </p:cBhvr>
                                    </p:animEffect>
                                  </p:childTnLst>
                                </p:cTn>
                              </p:par>
                            </p:childTnLst>
                          </p:cTn>
                        </p:par>
                        <p:par>
                          <p:cTn id="66" fill="hold">
                            <p:stCondLst>
                              <p:cond delay="1500"/>
                            </p:stCondLst>
                            <p:childTnLst>
                              <p:par>
                                <p:cTn id="67" presetID="31" presetClass="entr" presetSubtype="0" fill="hold" grpId="0" nodeType="afterEffect">
                                  <p:stCondLst>
                                    <p:cond delay="0"/>
                                  </p:stCondLst>
                                  <p:childTnLst>
                                    <p:set>
                                      <p:cBhvr>
                                        <p:cTn id="68" dur="1" fill="hold">
                                          <p:stCondLst>
                                            <p:cond delay="0"/>
                                          </p:stCondLst>
                                        </p:cTn>
                                        <p:tgtEl>
                                          <p:spTgt spid="314"/>
                                        </p:tgtEl>
                                        <p:attrNameLst>
                                          <p:attrName>style.visibility</p:attrName>
                                        </p:attrNameLst>
                                      </p:cBhvr>
                                      <p:to>
                                        <p:strVal val="visible"/>
                                      </p:to>
                                    </p:set>
                                    <p:anim calcmode="lin" valueType="num">
                                      <p:cBhvr>
                                        <p:cTn id="69" dur="200" fill="hold"/>
                                        <p:tgtEl>
                                          <p:spTgt spid="314"/>
                                        </p:tgtEl>
                                        <p:attrNameLst>
                                          <p:attrName>ppt_w</p:attrName>
                                        </p:attrNameLst>
                                      </p:cBhvr>
                                      <p:tavLst>
                                        <p:tav tm="0">
                                          <p:val>
                                            <p:fltVal val="0"/>
                                          </p:val>
                                        </p:tav>
                                        <p:tav tm="100000">
                                          <p:val>
                                            <p:strVal val="#ppt_w"/>
                                          </p:val>
                                        </p:tav>
                                      </p:tavLst>
                                    </p:anim>
                                    <p:anim calcmode="lin" valueType="num">
                                      <p:cBhvr>
                                        <p:cTn id="70" dur="200" fill="hold"/>
                                        <p:tgtEl>
                                          <p:spTgt spid="314"/>
                                        </p:tgtEl>
                                        <p:attrNameLst>
                                          <p:attrName>ppt_h</p:attrName>
                                        </p:attrNameLst>
                                      </p:cBhvr>
                                      <p:tavLst>
                                        <p:tav tm="0">
                                          <p:val>
                                            <p:fltVal val="0"/>
                                          </p:val>
                                        </p:tav>
                                        <p:tav tm="100000">
                                          <p:val>
                                            <p:strVal val="#ppt_h"/>
                                          </p:val>
                                        </p:tav>
                                      </p:tavLst>
                                    </p:anim>
                                    <p:anim calcmode="lin" valueType="num">
                                      <p:cBhvr>
                                        <p:cTn id="71" dur="200" fill="hold"/>
                                        <p:tgtEl>
                                          <p:spTgt spid="314"/>
                                        </p:tgtEl>
                                        <p:attrNameLst>
                                          <p:attrName>style.rotation</p:attrName>
                                        </p:attrNameLst>
                                      </p:cBhvr>
                                      <p:tavLst>
                                        <p:tav tm="0">
                                          <p:val>
                                            <p:fltVal val="90"/>
                                          </p:val>
                                        </p:tav>
                                        <p:tav tm="100000">
                                          <p:val>
                                            <p:fltVal val="0"/>
                                          </p:val>
                                        </p:tav>
                                      </p:tavLst>
                                    </p:anim>
                                    <p:animEffect transition="in" filter="fade">
                                      <p:cBhvr>
                                        <p:cTn id="72" dur="200"/>
                                        <p:tgtEl>
                                          <p:spTgt spid="314"/>
                                        </p:tgtEl>
                                      </p:cBhvr>
                                    </p:animEffect>
                                  </p:childTnLst>
                                </p:cTn>
                              </p:par>
                            </p:childTnLst>
                          </p:cTn>
                        </p:par>
                        <p:par>
                          <p:cTn id="73" fill="hold">
                            <p:stCondLst>
                              <p:cond delay="1700"/>
                            </p:stCondLst>
                            <p:childTnLst>
                              <p:par>
                                <p:cTn id="74" presetID="31" presetClass="entr" presetSubtype="0" fill="hold" grpId="0" nodeType="afterEffect">
                                  <p:stCondLst>
                                    <p:cond delay="0"/>
                                  </p:stCondLst>
                                  <p:childTnLst>
                                    <p:set>
                                      <p:cBhvr>
                                        <p:cTn id="75" dur="1" fill="hold">
                                          <p:stCondLst>
                                            <p:cond delay="0"/>
                                          </p:stCondLst>
                                        </p:cTn>
                                        <p:tgtEl>
                                          <p:spTgt spid="313"/>
                                        </p:tgtEl>
                                        <p:attrNameLst>
                                          <p:attrName>style.visibility</p:attrName>
                                        </p:attrNameLst>
                                      </p:cBhvr>
                                      <p:to>
                                        <p:strVal val="visible"/>
                                      </p:to>
                                    </p:set>
                                    <p:anim calcmode="lin" valueType="num">
                                      <p:cBhvr>
                                        <p:cTn id="76" dur="200" fill="hold"/>
                                        <p:tgtEl>
                                          <p:spTgt spid="313"/>
                                        </p:tgtEl>
                                        <p:attrNameLst>
                                          <p:attrName>ppt_w</p:attrName>
                                        </p:attrNameLst>
                                      </p:cBhvr>
                                      <p:tavLst>
                                        <p:tav tm="0">
                                          <p:val>
                                            <p:fltVal val="0"/>
                                          </p:val>
                                        </p:tav>
                                        <p:tav tm="100000">
                                          <p:val>
                                            <p:strVal val="#ppt_w"/>
                                          </p:val>
                                        </p:tav>
                                      </p:tavLst>
                                    </p:anim>
                                    <p:anim calcmode="lin" valueType="num">
                                      <p:cBhvr>
                                        <p:cTn id="77" dur="200" fill="hold"/>
                                        <p:tgtEl>
                                          <p:spTgt spid="313"/>
                                        </p:tgtEl>
                                        <p:attrNameLst>
                                          <p:attrName>ppt_h</p:attrName>
                                        </p:attrNameLst>
                                      </p:cBhvr>
                                      <p:tavLst>
                                        <p:tav tm="0">
                                          <p:val>
                                            <p:fltVal val="0"/>
                                          </p:val>
                                        </p:tav>
                                        <p:tav tm="100000">
                                          <p:val>
                                            <p:strVal val="#ppt_h"/>
                                          </p:val>
                                        </p:tav>
                                      </p:tavLst>
                                    </p:anim>
                                    <p:anim calcmode="lin" valueType="num">
                                      <p:cBhvr>
                                        <p:cTn id="78" dur="200" fill="hold"/>
                                        <p:tgtEl>
                                          <p:spTgt spid="313"/>
                                        </p:tgtEl>
                                        <p:attrNameLst>
                                          <p:attrName>style.rotation</p:attrName>
                                        </p:attrNameLst>
                                      </p:cBhvr>
                                      <p:tavLst>
                                        <p:tav tm="0">
                                          <p:val>
                                            <p:fltVal val="90"/>
                                          </p:val>
                                        </p:tav>
                                        <p:tav tm="100000">
                                          <p:val>
                                            <p:fltVal val="0"/>
                                          </p:val>
                                        </p:tav>
                                      </p:tavLst>
                                    </p:anim>
                                    <p:animEffect transition="in" filter="fade">
                                      <p:cBhvr>
                                        <p:cTn id="79" dur="200"/>
                                        <p:tgtEl>
                                          <p:spTgt spid="313"/>
                                        </p:tgtEl>
                                      </p:cBhvr>
                                    </p:animEffect>
                                  </p:childTnLst>
                                </p:cTn>
                              </p:par>
                            </p:childTnLst>
                          </p:cTn>
                        </p:par>
                        <p:par>
                          <p:cTn id="80" fill="hold">
                            <p:stCondLst>
                              <p:cond delay="1900"/>
                            </p:stCondLst>
                            <p:childTnLst>
                              <p:par>
                                <p:cTn id="81" presetID="31" presetClass="entr" presetSubtype="0" fill="hold" grpId="0" nodeType="afterEffect">
                                  <p:stCondLst>
                                    <p:cond delay="0"/>
                                  </p:stCondLst>
                                  <p:childTnLst>
                                    <p:set>
                                      <p:cBhvr>
                                        <p:cTn id="82" dur="1" fill="hold">
                                          <p:stCondLst>
                                            <p:cond delay="0"/>
                                          </p:stCondLst>
                                        </p:cTn>
                                        <p:tgtEl>
                                          <p:spTgt spid="287"/>
                                        </p:tgtEl>
                                        <p:attrNameLst>
                                          <p:attrName>style.visibility</p:attrName>
                                        </p:attrNameLst>
                                      </p:cBhvr>
                                      <p:to>
                                        <p:strVal val="visible"/>
                                      </p:to>
                                    </p:set>
                                    <p:anim calcmode="lin" valueType="num">
                                      <p:cBhvr>
                                        <p:cTn id="83" dur="200" fill="hold"/>
                                        <p:tgtEl>
                                          <p:spTgt spid="287"/>
                                        </p:tgtEl>
                                        <p:attrNameLst>
                                          <p:attrName>ppt_w</p:attrName>
                                        </p:attrNameLst>
                                      </p:cBhvr>
                                      <p:tavLst>
                                        <p:tav tm="0">
                                          <p:val>
                                            <p:fltVal val="0"/>
                                          </p:val>
                                        </p:tav>
                                        <p:tav tm="100000">
                                          <p:val>
                                            <p:strVal val="#ppt_w"/>
                                          </p:val>
                                        </p:tav>
                                      </p:tavLst>
                                    </p:anim>
                                    <p:anim calcmode="lin" valueType="num">
                                      <p:cBhvr>
                                        <p:cTn id="84" dur="200" fill="hold"/>
                                        <p:tgtEl>
                                          <p:spTgt spid="287"/>
                                        </p:tgtEl>
                                        <p:attrNameLst>
                                          <p:attrName>ppt_h</p:attrName>
                                        </p:attrNameLst>
                                      </p:cBhvr>
                                      <p:tavLst>
                                        <p:tav tm="0">
                                          <p:val>
                                            <p:fltVal val="0"/>
                                          </p:val>
                                        </p:tav>
                                        <p:tav tm="100000">
                                          <p:val>
                                            <p:strVal val="#ppt_h"/>
                                          </p:val>
                                        </p:tav>
                                      </p:tavLst>
                                    </p:anim>
                                    <p:anim calcmode="lin" valueType="num">
                                      <p:cBhvr>
                                        <p:cTn id="85" dur="200" fill="hold"/>
                                        <p:tgtEl>
                                          <p:spTgt spid="287"/>
                                        </p:tgtEl>
                                        <p:attrNameLst>
                                          <p:attrName>style.rotation</p:attrName>
                                        </p:attrNameLst>
                                      </p:cBhvr>
                                      <p:tavLst>
                                        <p:tav tm="0">
                                          <p:val>
                                            <p:fltVal val="90"/>
                                          </p:val>
                                        </p:tav>
                                        <p:tav tm="100000">
                                          <p:val>
                                            <p:fltVal val="0"/>
                                          </p:val>
                                        </p:tav>
                                      </p:tavLst>
                                    </p:anim>
                                    <p:animEffect transition="in" filter="fade">
                                      <p:cBhvr>
                                        <p:cTn id="86" dur="200"/>
                                        <p:tgtEl>
                                          <p:spTgt spid="287"/>
                                        </p:tgtEl>
                                      </p:cBhvr>
                                    </p:animEffect>
                                  </p:childTnLst>
                                </p:cTn>
                              </p:par>
                            </p:childTnLst>
                          </p:cTn>
                        </p:par>
                        <p:par>
                          <p:cTn id="87" fill="hold">
                            <p:stCondLst>
                              <p:cond delay="2100"/>
                            </p:stCondLst>
                            <p:childTnLst>
                              <p:par>
                                <p:cTn id="88" presetID="31" presetClass="entr" presetSubtype="0" fill="hold" grpId="0" nodeType="afterEffect">
                                  <p:stCondLst>
                                    <p:cond delay="0"/>
                                  </p:stCondLst>
                                  <p:childTnLst>
                                    <p:set>
                                      <p:cBhvr>
                                        <p:cTn id="89" dur="1" fill="hold">
                                          <p:stCondLst>
                                            <p:cond delay="0"/>
                                          </p:stCondLst>
                                        </p:cTn>
                                        <p:tgtEl>
                                          <p:spTgt spid="294"/>
                                        </p:tgtEl>
                                        <p:attrNameLst>
                                          <p:attrName>style.visibility</p:attrName>
                                        </p:attrNameLst>
                                      </p:cBhvr>
                                      <p:to>
                                        <p:strVal val="visible"/>
                                      </p:to>
                                    </p:set>
                                    <p:anim calcmode="lin" valueType="num">
                                      <p:cBhvr>
                                        <p:cTn id="90" dur="200" fill="hold"/>
                                        <p:tgtEl>
                                          <p:spTgt spid="294"/>
                                        </p:tgtEl>
                                        <p:attrNameLst>
                                          <p:attrName>ppt_w</p:attrName>
                                        </p:attrNameLst>
                                      </p:cBhvr>
                                      <p:tavLst>
                                        <p:tav tm="0">
                                          <p:val>
                                            <p:fltVal val="0"/>
                                          </p:val>
                                        </p:tav>
                                        <p:tav tm="100000">
                                          <p:val>
                                            <p:strVal val="#ppt_w"/>
                                          </p:val>
                                        </p:tav>
                                      </p:tavLst>
                                    </p:anim>
                                    <p:anim calcmode="lin" valueType="num">
                                      <p:cBhvr>
                                        <p:cTn id="91" dur="200" fill="hold"/>
                                        <p:tgtEl>
                                          <p:spTgt spid="294"/>
                                        </p:tgtEl>
                                        <p:attrNameLst>
                                          <p:attrName>ppt_h</p:attrName>
                                        </p:attrNameLst>
                                      </p:cBhvr>
                                      <p:tavLst>
                                        <p:tav tm="0">
                                          <p:val>
                                            <p:fltVal val="0"/>
                                          </p:val>
                                        </p:tav>
                                        <p:tav tm="100000">
                                          <p:val>
                                            <p:strVal val="#ppt_h"/>
                                          </p:val>
                                        </p:tav>
                                      </p:tavLst>
                                    </p:anim>
                                    <p:anim calcmode="lin" valueType="num">
                                      <p:cBhvr>
                                        <p:cTn id="92" dur="200" fill="hold"/>
                                        <p:tgtEl>
                                          <p:spTgt spid="294"/>
                                        </p:tgtEl>
                                        <p:attrNameLst>
                                          <p:attrName>style.rotation</p:attrName>
                                        </p:attrNameLst>
                                      </p:cBhvr>
                                      <p:tavLst>
                                        <p:tav tm="0">
                                          <p:val>
                                            <p:fltVal val="90"/>
                                          </p:val>
                                        </p:tav>
                                        <p:tav tm="100000">
                                          <p:val>
                                            <p:fltVal val="0"/>
                                          </p:val>
                                        </p:tav>
                                      </p:tavLst>
                                    </p:anim>
                                    <p:animEffect transition="in" filter="fade">
                                      <p:cBhvr>
                                        <p:cTn id="93" dur="200"/>
                                        <p:tgtEl>
                                          <p:spTgt spid="294"/>
                                        </p:tgtEl>
                                      </p:cBhvr>
                                    </p:animEffect>
                                  </p:childTnLst>
                                </p:cTn>
                              </p:par>
                            </p:childTnLst>
                          </p:cTn>
                        </p:par>
                        <p:par>
                          <p:cTn id="94" fill="hold">
                            <p:stCondLst>
                              <p:cond delay="2300"/>
                            </p:stCondLst>
                            <p:childTnLst>
                              <p:par>
                                <p:cTn id="95" presetID="31" presetClass="entr" presetSubtype="0" fill="hold" grpId="0" nodeType="afterEffect">
                                  <p:stCondLst>
                                    <p:cond delay="0"/>
                                  </p:stCondLst>
                                  <p:childTnLst>
                                    <p:set>
                                      <p:cBhvr>
                                        <p:cTn id="96" dur="1" fill="hold">
                                          <p:stCondLst>
                                            <p:cond delay="0"/>
                                          </p:stCondLst>
                                        </p:cTn>
                                        <p:tgtEl>
                                          <p:spTgt spid="291"/>
                                        </p:tgtEl>
                                        <p:attrNameLst>
                                          <p:attrName>style.visibility</p:attrName>
                                        </p:attrNameLst>
                                      </p:cBhvr>
                                      <p:to>
                                        <p:strVal val="visible"/>
                                      </p:to>
                                    </p:set>
                                    <p:anim calcmode="lin" valueType="num">
                                      <p:cBhvr>
                                        <p:cTn id="97" dur="200" fill="hold"/>
                                        <p:tgtEl>
                                          <p:spTgt spid="291"/>
                                        </p:tgtEl>
                                        <p:attrNameLst>
                                          <p:attrName>ppt_w</p:attrName>
                                        </p:attrNameLst>
                                      </p:cBhvr>
                                      <p:tavLst>
                                        <p:tav tm="0">
                                          <p:val>
                                            <p:fltVal val="0"/>
                                          </p:val>
                                        </p:tav>
                                        <p:tav tm="100000">
                                          <p:val>
                                            <p:strVal val="#ppt_w"/>
                                          </p:val>
                                        </p:tav>
                                      </p:tavLst>
                                    </p:anim>
                                    <p:anim calcmode="lin" valueType="num">
                                      <p:cBhvr>
                                        <p:cTn id="98" dur="200" fill="hold"/>
                                        <p:tgtEl>
                                          <p:spTgt spid="291"/>
                                        </p:tgtEl>
                                        <p:attrNameLst>
                                          <p:attrName>ppt_h</p:attrName>
                                        </p:attrNameLst>
                                      </p:cBhvr>
                                      <p:tavLst>
                                        <p:tav tm="0">
                                          <p:val>
                                            <p:fltVal val="0"/>
                                          </p:val>
                                        </p:tav>
                                        <p:tav tm="100000">
                                          <p:val>
                                            <p:strVal val="#ppt_h"/>
                                          </p:val>
                                        </p:tav>
                                      </p:tavLst>
                                    </p:anim>
                                    <p:anim calcmode="lin" valueType="num">
                                      <p:cBhvr>
                                        <p:cTn id="99" dur="200" fill="hold"/>
                                        <p:tgtEl>
                                          <p:spTgt spid="291"/>
                                        </p:tgtEl>
                                        <p:attrNameLst>
                                          <p:attrName>style.rotation</p:attrName>
                                        </p:attrNameLst>
                                      </p:cBhvr>
                                      <p:tavLst>
                                        <p:tav tm="0">
                                          <p:val>
                                            <p:fltVal val="90"/>
                                          </p:val>
                                        </p:tav>
                                        <p:tav tm="100000">
                                          <p:val>
                                            <p:fltVal val="0"/>
                                          </p:val>
                                        </p:tav>
                                      </p:tavLst>
                                    </p:anim>
                                    <p:animEffect transition="in" filter="fade">
                                      <p:cBhvr>
                                        <p:cTn id="100" dur="200"/>
                                        <p:tgtEl>
                                          <p:spTgt spid="291"/>
                                        </p:tgtEl>
                                      </p:cBhvr>
                                    </p:animEffect>
                                  </p:childTnLst>
                                </p:cTn>
                              </p:par>
                            </p:childTnLst>
                          </p:cTn>
                        </p:par>
                        <p:par>
                          <p:cTn id="101" fill="hold">
                            <p:stCondLst>
                              <p:cond delay="2500"/>
                            </p:stCondLst>
                            <p:childTnLst>
                              <p:par>
                                <p:cTn id="102" presetID="31" presetClass="entr" presetSubtype="0" fill="hold" grpId="0" nodeType="afterEffect">
                                  <p:stCondLst>
                                    <p:cond delay="0"/>
                                  </p:stCondLst>
                                  <p:childTnLst>
                                    <p:set>
                                      <p:cBhvr>
                                        <p:cTn id="103" dur="1" fill="hold">
                                          <p:stCondLst>
                                            <p:cond delay="0"/>
                                          </p:stCondLst>
                                        </p:cTn>
                                        <p:tgtEl>
                                          <p:spTgt spid="316"/>
                                        </p:tgtEl>
                                        <p:attrNameLst>
                                          <p:attrName>style.visibility</p:attrName>
                                        </p:attrNameLst>
                                      </p:cBhvr>
                                      <p:to>
                                        <p:strVal val="visible"/>
                                      </p:to>
                                    </p:set>
                                    <p:anim calcmode="lin" valueType="num">
                                      <p:cBhvr>
                                        <p:cTn id="104" dur="200" fill="hold"/>
                                        <p:tgtEl>
                                          <p:spTgt spid="316"/>
                                        </p:tgtEl>
                                        <p:attrNameLst>
                                          <p:attrName>ppt_w</p:attrName>
                                        </p:attrNameLst>
                                      </p:cBhvr>
                                      <p:tavLst>
                                        <p:tav tm="0">
                                          <p:val>
                                            <p:fltVal val="0"/>
                                          </p:val>
                                        </p:tav>
                                        <p:tav tm="100000">
                                          <p:val>
                                            <p:strVal val="#ppt_w"/>
                                          </p:val>
                                        </p:tav>
                                      </p:tavLst>
                                    </p:anim>
                                    <p:anim calcmode="lin" valueType="num">
                                      <p:cBhvr>
                                        <p:cTn id="105" dur="200" fill="hold"/>
                                        <p:tgtEl>
                                          <p:spTgt spid="316"/>
                                        </p:tgtEl>
                                        <p:attrNameLst>
                                          <p:attrName>ppt_h</p:attrName>
                                        </p:attrNameLst>
                                      </p:cBhvr>
                                      <p:tavLst>
                                        <p:tav tm="0">
                                          <p:val>
                                            <p:fltVal val="0"/>
                                          </p:val>
                                        </p:tav>
                                        <p:tav tm="100000">
                                          <p:val>
                                            <p:strVal val="#ppt_h"/>
                                          </p:val>
                                        </p:tav>
                                      </p:tavLst>
                                    </p:anim>
                                    <p:anim calcmode="lin" valueType="num">
                                      <p:cBhvr>
                                        <p:cTn id="106" dur="200" fill="hold"/>
                                        <p:tgtEl>
                                          <p:spTgt spid="316"/>
                                        </p:tgtEl>
                                        <p:attrNameLst>
                                          <p:attrName>style.rotation</p:attrName>
                                        </p:attrNameLst>
                                      </p:cBhvr>
                                      <p:tavLst>
                                        <p:tav tm="0">
                                          <p:val>
                                            <p:fltVal val="90"/>
                                          </p:val>
                                        </p:tav>
                                        <p:tav tm="100000">
                                          <p:val>
                                            <p:fltVal val="0"/>
                                          </p:val>
                                        </p:tav>
                                      </p:tavLst>
                                    </p:anim>
                                    <p:animEffect transition="in" filter="fade">
                                      <p:cBhvr>
                                        <p:cTn id="107" dur="2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animBg="1"/>
      <p:bldP spid="287" grpId="0" animBg="1"/>
      <p:bldP spid="288" grpId="0" animBg="1"/>
      <p:bldP spid="289" grpId="0" animBg="1"/>
      <p:bldP spid="290" grpId="0" animBg="1"/>
      <p:bldP spid="291" grpId="0" animBg="1"/>
      <p:bldP spid="293" grpId="0" animBg="1"/>
      <p:bldP spid="294" grpId="0" animBg="1"/>
      <p:bldP spid="313" grpId="0" animBg="1"/>
      <p:bldP spid="314" grpId="0" animBg="1"/>
      <p:bldP spid="315" grpId="0" animBg="1"/>
      <p:bldP spid="3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Google Shape;762;p3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1332"/>
            <a:ext cx="24377650" cy="1371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Google Shape;763;p30"/>
          <p:cNvSpPr txBox="1">
            <a:spLocks noChangeArrowheads="1"/>
          </p:cNvSpPr>
          <p:nvPr/>
        </p:nvSpPr>
        <p:spPr bwMode="auto">
          <a:xfrm>
            <a:off x="7126021" y="2296714"/>
            <a:ext cx="3935974" cy="226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02" tIns="91376" rIns="182802" bIns="91376"/>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s-CO" altLang="en-US" sz="1600" dirty="0">
                <a:latin typeface="Poppins" panose="00000500000000000000" pitchFamily="2" charset="0"/>
                <a:cs typeface="Poppins" panose="00000500000000000000" pitchFamily="2" charset="0"/>
                <a:sym typeface="Open Sans" panose="020B0606030504020204" pitchFamily="34" charset="0"/>
              </a:rPr>
              <a:t>Lograr que el sujeto retome su posición activa desde el consenso traslapado (Rawls, 1995) que la educación debe generar para que el ser humano pueda retomar su participación crítica, frente a los cambios que se manifiestan en el contexto global y local, para conciliar los cambios en progreso para la existencia.</a:t>
            </a:r>
            <a:endParaRPr lang="en-US" altLang="en-US" sz="1600" dirty="0">
              <a:latin typeface="Poppins" panose="00000500000000000000" pitchFamily="2" charset="0"/>
              <a:cs typeface="Poppins" panose="00000500000000000000" pitchFamily="2" charset="0"/>
            </a:endParaRPr>
          </a:p>
        </p:txBody>
      </p:sp>
      <p:sp>
        <p:nvSpPr>
          <p:cNvPr id="53278" name="Google Shape;790;p30"/>
          <p:cNvSpPr txBox="1">
            <a:spLocks noChangeArrowheads="1"/>
          </p:cNvSpPr>
          <p:nvPr/>
        </p:nvSpPr>
        <p:spPr bwMode="auto">
          <a:xfrm>
            <a:off x="15940698" y="6600893"/>
            <a:ext cx="2110826" cy="87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34B2E3"/>
              </a:buClr>
              <a:buSzPts val="2100"/>
              <a:buFont typeface="Open Sans Semibold" panose="020B0706030804020204" pitchFamily="34" charset="0"/>
              <a:buNone/>
            </a:pPr>
            <a:r>
              <a:rPr lang="en-US" altLang="en-US" sz="4199" b="1" dirty="0">
                <a:solidFill>
                  <a:srgbClr val="34B2E3"/>
                </a:solidFill>
                <a:latin typeface="Poppins Black" panose="00000A00000000000000" pitchFamily="2" charset="0"/>
                <a:cs typeface="Poppins Black" panose="00000A00000000000000" pitchFamily="2" charset="0"/>
                <a:sym typeface="Open Sans Semibold" panose="020B0706030804020204" pitchFamily="34" charset="0"/>
              </a:rPr>
              <a:t>E</a:t>
            </a:r>
            <a:endParaRPr lang="en-US" altLang="en-US" sz="2799" dirty="0">
              <a:latin typeface="Poppins Black" panose="00000A00000000000000" pitchFamily="2" charset="0"/>
              <a:cs typeface="Poppins Black" panose="00000A00000000000000" pitchFamily="2" charset="0"/>
            </a:endParaRPr>
          </a:p>
        </p:txBody>
      </p:sp>
      <p:sp>
        <p:nvSpPr>
          <p:cNvPr id="53279" name="Google Shape;791;p30"/>
          <p:cNvSpPr txBox="1">
            <a:spLocks noChangeArrowheads="1"/>
          </p:cNvSpPr>
          <p:nvPr/>
        </p:nvSpPr>
        <p:spPr bwMode="auto">
          <a:xfrm>
            <a:off x="17692841" y="3683827"/>
            <a:ext cx="2212400" cy="87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64D1DA"/>
              </a:buClr>
              <a:buSzPts val="2100"/>
              <a:buFont typeface="Open Sans Semibold" panose="020B0706030804020204" pitchFamily="34" charset="0"/>
              <a:buNone/>
            </a:pPr>
            <a:r>
              <a:rPr lang="en-US" altLang="en-US" sz="4199" b="1" dirty="0">
                <a:solidFill>
                  <a:srgbClr val="64D1DA"/>
                </a:solidFill>
                <a:latin typeface="Poppins Black" panose="00000A00000000000000" pitchFamily="2" charset="0"/>
                <a:cs typeface="Poppins Black" panose="00000A00000000000000" pitchFamily="2" charset="0"/>
                <a:sym typeface="Open Sans Semibold" panose="020B0706030804020204" pitchFamily="34" charset="0"/>
              </a:rPr>
              <a:t>D</a:t>
            </a:r>
            <a:endParaRPr lang="en-US" altLang="en-US" sz="2799" dirty="0">
              <a:latin typeface="Poppins Black" panose="00000A00000000000000" pitchFamily="2" charset="0"/>
              <a:cs typeface="Poppins Black" panose="00000A00000000000000" pitchFamily="2" charset="0"/>
            </a:endParaRPr>
          </a:p>
        </p:txBody>
      </p:sp>
      <p:sp>
        <p:nvSpPr>
          <p:cNvPr id="53280" name="Google Shape;792;p30"/>
          <p:cNvSpPr txBox="1">
            <a:spLocks noChangeArrowheads="1"/>
          </p:cNvSpPr>
          <p:nvPr/>
        </p:nvSpPr>
        <p:spPr bwMode="auto">
          <a:xfrm>
            <a:off x="4904098" y="7362694"/>
            <a:ext cx="2155263" cy="87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8D135D"/>
              </a:buClr>
              <a:buSzPts val="2100"/>
              <a:buFont typeface="Open Sans Semibold" panose="020B0706030804020204" pitchFamily="34" charset="0"/>
              <a:buNone/>
            </a:pPr>
            <a:r>
              <a:rPr lang="en-US" altLang="en-US" sz="4199" b="1" dirty="0">
                <a:solidFill>
                  <a:srgbClr val="8D135D"/>
                </a:solidFill>
                <a:latin typeface="Poppins Black" panose="00000A00000000000000" pitchFamily="2" charset="0"/>
                <a:cs typeface="Poppins Black" panose="00000A00000000000000" pitchFamily="2" charset="0"/>
                <a:sym typeface="Open Sans Semibold" panose="020B0706030804020204" pitchFamily="34" charset="0"/>
              </a:rPr>
              <a:t>C</a:t>
            </a:r>
            <a:endParaRPr lang="en-US" altLang="en-US" sz="2799" dirty="0">
              <a:latin typeface="Poppins Black" panose="00000A00000000000000" pitchFamily="2" charset="0"/>
              <a:cs typeface="Poppins Black" panose="00000A00000000000000" pitchFamily="2" charset="0"/>
            </a:endParaRPr>
          </a:p>
        </p:txBody>
      </p:sp>
      <p:sp>
        <p:nvSpPr>
          <p:cNvPr id="53282" name="Google Shape;794;p30"/>
          <p:cNvSpPr txBox="1">
            <a:spLocks noChangeArrowheads="1"/>
          </p:cNvSpPr>
          <p:nvPr/>
        </p:nvSpPr>
        <p:spPr bwMode="auto">
          <a:xfrm>
            <a:off x="8459173" y="1741233"/>
            <a:ext cx="2167959" cy="87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FDAA3A"/>
              </a:buClr>
              <a:buSzPts val="2100"/>
              <a:buFont typeface="Open Sans Semibold" panose="020B0706030804020204" pitchFamily="34" charset="0"/>
              <a:buNone/>
            </a:pPr>
            <a:r>
              <a:rPr lang="en-US" altLang="en-US" sz="4199" b="1" dirty="0">
                <a:solidFill>
                  <a:srgbClr val="FDAA3A"/>
                </a:solidFill>
                <a:latin typeface="Poppins Black" panose="00000A00000000000000" pitchFamily="2" charset="0"/>
                <a:cs typeface="Poppins Black" panose="00000A00000000000000" pitchFamily="2" charset="0"/>
                <a:sym typeface="Open Sans Semibold" panose="020B0706030804020204" pitchFamily="34" charset="0"/>
              </a:rPr>
              <a:t>A</a:t>
            </a:r>
            <a:endParaRPr lang="en-US" altLang="en-US" sz="2799" dirty="0">
              <a:latin typeface="Poppins Black" panose="00000A00000000000000" pitchFamily="2" charset="0"/>
              <a:cs typeface="Poppins Black" panose="00000A00000000000000" pitchFamily="2" charset="0"/>
            </a:endParaRPr>
          </a:p>
        </p:txBody>
      </p:sp>
      <p:grpSp>
        <p:nvGrpSpPr>
          <p:cNvPr id="4" name="Group 3">
            <a:extLst>
              <a:ext uri="{FF2B5EF4-FFF2-40B4-BE49-F238E27FC236}">
                <a16:creationId xmlns:a16="http://schemas.microsoft.com/office/drawing/2014/main" id="{F7D9BBCA-5D5B-8240-8A0C-B651DB912F4F}"/>
              </a:ext>
            </a:extLst>
          </p:cNvPr>
          <p:cNvGrpSpPr/>
          <p:nvPr/>
        </p:nvGrpSpPr>
        <p:grpSpPr>
          <a:xfrm>
            <a:off x="8075097" y="817550"/>
            <a:ext cx="8465521" cy="11874581"/>
            <a:chOff x="4038600" y="407988"/>
            <a:chExt cx="4233863" cy="5938837"/>
          </a:xfrm>
        </p:grpSpPr>
        <p:sp>
          <p:nvSpPr>
            <p:cNvPr id="53252" name="Google Shape;764;p30"/>
            <p:cNvSpPr>
              <a:spLocks/>
            </p:cNvSpPr>
            <p:nvPr/>
          </p:nvSpPr>
          <p:spPr bwMode="auto">
            <a:xfrm>
              <a:off x="6224588" y="100171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6"/>
                  </a:lnTo>
                  <a:lnTo>
                    <a:pt x="260" y="598"/>
                  </a:lnTo>
                  <a:close/>
                </a:path>
              </a:pathLst>
            </a:custGeom>
            <a:solidFill>
              <a:srgbClr val="FFC569"/>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53" name="Google Shape;765;p30"/>
            <p:cNvSpPr>
              <a:spLocks/>
            </p:cNvSpPr>
            <p:nvPr/>
          </p:nvSpPr>
          <p:spPr bwMode="auto">
            <a:xfrm>
              <a:off x="6637338" y="1265238"/>
              <a:ext cx="849312" cy="949325"/>
            </a:xfrm>
            <a:custGeom>
              <a:avLst/>
              <a:gdLst>
                <a:gd name="T0" fmla="*/ 2147483646 w 535"/>
                <a:gd name="T1" fmla="*/ 2147483646 h 598"/>
                <a:gd name="T2" fmla="*/ 0 w 535"/>
                <a:gd name="T3" fmla="*/ 2147483646 h 598"/>
                <a:gd name="T4" fmla="*/ 2147483646 w 535"/>
                <a:gd name="T5" fmla="*/ 0 h 598"/>
                <a:gd name="T6" fmla="*/ 2147483646 w 535"/>
                <a:gd name="T7" fmla="*/ 2147483646 h 598"/>
                <a:gd name="T8" fmla="*/ 2147483646 w 535"/>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8" extrusionOk="0">
                  <a:moveTo>
                    <a:pt x="262" y="598"/>
                  </a:moveTo>
                  <a:lnTo>
                    <a:pt x="0" y="432"/>
                  </a:lnTo>
                  <a:lnTo>
                    <a:pt x="276" y="0"/>
                  </a:lnTo>
                  <a:lnTo>
                    <a:pt x="535" y="167"/>
                  </a:lnTo>
                  <a:lnTo>
                    <a:pt x="262" y="598"/>
                  </a:lnTo>
                  <a:close/>
                </a:path>
              </a:pathLst>
            </a:custGeom>
            <a:solidFill>
              <a:srgbClr val="FFB53D"/>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54" name="Google Shape;766;p30"/>
            <p:cNvSpPr>
              <a:spLocks/>
            </p:cNvSpPr>
            <p:nvPr/>
          </p:nvSpPr>
          <p:spPr bwMode="auto">
            <a:xfrm>
              <a:off x="7046913" y="1530350"/>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3" y="0"/>
                  </a:lnTo>
                  <a:lnTo>
                    <a:pt x="536" y="169"/>
                  </a:lnTo>
                  <a:lnTo>
                    <a:pt x="260" y="598"/>
                  </a:lnTo>
                  <a:close/>
                </a:path>
              </a:pathLst>
            </a:custGeom>
            <a:solidFill>
              <a:srgbClr val="FAA213"/>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55" name="Google Shape;767;p30"/>
            <p:cNvSpPr>
              <a:spLocks/>
            </p:cNvSpPr>
            <p:nvPr/>
          </p:nvSpPr>
          <p:spPr bwMode="auto">
            <a:xfrm>
              <a:off x="6748463" y="407988"/>
              <a:ext cx="723900" cy="720725"/>
            </a:xfrm>
            <a:custGeom>
              <a:avLst/>
              <a:gdLst>
                <a:gd name="T0" fmla="*/ 2147483646 w 200"/>
                <a:gd name="T1" fmla="*/ 2147483646 h 199"/>
                <a:gd name="T2" fmla="*/ 0 w 200"/>
                <a:gd name="T3" fmla="*/ 2147483646 h 199"/>
                <a:gd name="T4" fmla="*/ 2147483646 w 200"/>
                <a:gd name="T5" fmla="*/ 2147483646 h 199"/>
                <a:gd name="T6" fmla="*/ 2147483646 w 200"/>
                <a:gd name="T7" fmla="*/ 2147483646 h 199"/>
                <a:gd name="T8" fmla="*/ 2147483646 w 200"/>
                <a:gd name="T9" fmla="*/ 2147483646 h 199"/>
                <a:gd name="T10" fmla="*/ 2147483646 w 200"/>
                <a:gd name="T11" fmla="*/ 2147483646 h 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99" extrusionOk="0">
                  <a:moveTo>
                    <a:pt x="115" y="199"/>
                  </a:moveTo>
                  <a:cubicBezTo>
                    <a:pt x="0" y="126"/>
                    <a:pt x="0" y="126"/>
                    <a:pt x="0" y="126"/>
                  </a:cubicBezTo>
                  <a:cubicBezTo>
                    <a:pt x="69" y="19"/>
                    <a:pt x="69" y="19"/>
                    <a:pt x="69" y="19"/>
                  </a:cubicBezTo>
                  <a:cubicBezTo>
                    <a:pt x="78" y="5"/>
                    <a:pt x="98" y="0"/>
                    <a:pt x="113" y="10"/>
                  </a:cubicBezTo>
                  <a:cubicBezTo>
                    <a:pt x="200" y="66"/>
                    <a:pt x="200" y="66"/>
                    <a:pt x="200" y="66"/>
                  </a:cubicBezTo>
                  <a:lnTo>
                    <a:pt x="115" y="199"/>
                  </a:lnTo>
                  <a:close/>
                </a:path>
              </a:pathLst>
            </a:custGeom>
            <a:solidFill>
              <a:srgbClr val="656669"/>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56" name="Google Shape;768;p30"/>
            <p:cNvSpPr>
              <a:spLocks/>
            </p:cNvSpPr>
            <p:nvPr/>
          </p:nvSpPr>
          <p:spPr bwMode="auto">
            <a:xfrm>
              <a:off x="7165975" y="646113"/>
              <a:ext cx="719138" cy="746125"/>
            </a:xfrm>
            <a:custGeom>
              <a:avLst/>
              <a:gdLst>
                <a:gd name="T0" fmla="*/ 2147483646 w 453"/>
                <a:gd name="T1" fmla="*/ 2147483646 h 470"/>
                <a:gd name="T2" fmla="*/ 0 w 453"/>
                <a:gd name="T3" fmla="*/ 2147483646 h 470"/>
                <a:gd name="T4" fmla="*/ 2147483646 w 453"/>
                <a:gd name="T5" fmla="*/ 0 h 470"/>
                <a:gd name="T6" fmla="*/ 2147483646 w 453"/>
                <a:gd name="T7" fmla="*/ 2147483646 h 470"/>
                <a:gd name="T8" fmla="*/ 2147483646 w 453"/>
                <a:gd name="T9" fmla="*/ 2147483646 h 4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70" extrusionOk="0">
                  <a:moveTo>
                    <a:pt x="259" y="470"/>
                  </a:moveTo>
                  <a:lnTo>
                    <a:pt x="0" y="304"/>
                  </a:lnTo>
                  <a:lnTo>
                    <a:pt x="193" y="0"/>
                  </a:lnTo>
                  <a:lnTo>
                    <a:pt x="453" y="167"/>
                  </a:lnTo>
                  <a:lnTo>
                    <a:pt x="259" y="470"/>
                  </a:lnTo>
                  <a:close/>
                </a:path>
              </a:pathLst>
            </a:custGeom>
            <a:solidFill>
              <a:srgbClr val="464647"/>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57" name="Google Shape;769;p30"/>
            <p:cNvSpPr>
              <a:spLocks/>
            </p:cNvSpPr>
            <p:nvPr/>
          </p:nvSpPr>
          <p:spPr bwMode="auto">
            <a:xfrm>
              <a:off x="7577138" y="911225"/>
              <a:ext cx="695325" cy="746125"/>
            </a:xfrm>
            <a:custGeom>
              <a:avLst/>
              <a:gdLst>
                <a:gd name="T0" fmla="*/ 2147483646 w 192"/>
                <a:gd name="T1" fmla="*/ 2147483646 h 206"/>
                <a:gd name="T2" fmla="*/ 0 w 192"/>
                <a:gd name="T3" fmla="*/ 2147483646 h 206"/>
                <a:gd name="T4" fmla="*/ 2147483646 w 192"/>
                <a:gd name="T5" fmla="*/ 0 h 206"/>
                <a:gd name="T6" fmla="*/ 2147483646 w 192"/>
                <a:gd name="T7" fmla="*/ 2147483646 h 206"/>
                <a:gd name="T8" fmla="*/ 2147483646 w 192"/>
                <a:gd name="T9" fmla="*/ 2147483646 h 206"/>
                <a:gd name="T10" fmla="*/ 2147483646 w 192"/>
                <a:gd name="T11" fmla="*/ 2147483646 h 2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 h="206" extrusionOk="0">
                  <a:moveTo>
                    <a:pt x="114" y="206"/>
                  </a:moveTo>
                  <a:cubicBezTo>
                    <a:pt x="0" y="133"/>
                    <a:pt x="0" y="133"/>
                    <a:pt x="0" y="133"/>
                  </a:cubicBezTo>
                  <a:cubicBezTo>
                    <a:pt x="85" y="0"/>
                    <a:pt x="85" y="0"/>
                    <a:pt x="85" y="0"/>
                  </a:cubicBezTo>
                  <a:cubicBezTo>
                    <a:pt x="173" y="56"/>
                    <a:pt x="173" y="56"/>
                    <a:pt x="173" y="56"/>
                  </a:cubicBezTo>
                  <a:cubicBezTo>
                    <a:pt x="187" y="65"/>
                    <a:pt x="192" y="85"/>
                    <a:pt x="182" y="100"/>
                  </a:cubicBezTo>
                  <a:lnTo>
                    <a:pt x="114" y="206"/>
                  </a:lnTo>
                  <a:close/>
                </a:path>
              </a:pathLst>
            </a:custGeom>
            <a:solidFill>
              <a:srgbClr val="2F2F30"/>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58" name="Google Shape;770;p30"/>
            <p:cNvSpPr>
              <a:spLocks/>
            </p:cNvSpPr>
            <p:nvPr/>
          </p:nvSpPr>
          <p:spPr bwMode="auto">
            <a:xfrm>
              <a:off x="5786438" y="1685925"/>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2" y="598"/>
                  </a:moveTo>
                  <a:lnTo>
                    <a:pt x="0" y="431"/>
                  </a:lnTo>
                  <a:lnTo>
                    <a:pt x="276" y="0"/>
                  </a:lnTo>
                  <a:lnTo>
                    <a:pt x="536" y="167"/>
                  </a:lnTo>
                  <a:lnTo>
                    <a:pt x="262" y="598"/>
                  </a:lnTo>
                  <a:close/>
                </a:path>
              </a:pathLst>
            </a:custGeom>
            <a:solidFill>
              <a:srgbClr val="F06E7A"/>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59" name="Google Shape;771;p30"/>
            <p:cNvSpPr>
              <a:spLocks/>
            </p:cNvSpPr>
            <p:nvPr/>
          </p:nvSpPr>
          <p:spPr bwMode="auto">
            <a:xfrm>
              <a:off x="6202363" y="1951038"/>
              <a:ext cx="850900" cy="947737"/>
            </a:xfrm>
            <a:custGeom>
              <a:avLst/>
              <a:gdLst>
                <a:gd name="T0" fmla="*/ 2147483646 w 536"/>
                <a:gd name="T1" fmla="*/ 2147483646 h 597"/>
                <a:gd name="T2" fmla="*/ 0 w 536"/>
                <a:gd name="T3" fmla="*/ 2147483646 h 597"/>
                <a:gd name="T4" fmla="*/ 2147483646 w 536"/>
                <a:gd name="T5" fmla="*/ 0 h 597"/>
                <a:gd name="T6" fmla="*/ 2147483646 w 536"/>
                <a:gd name="T7" fmla="*/ 2147483646 h 597"/>
                <a:gd name="T8" fmla="*/ 2147483646 w 536"/>
                <a:gd name="T9" fmla="*/ 2147483646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7" extrusionOk="0">
                  <a:moveTo>
                    <a:pt x="260" y="597"/>
                  </a:moveTo>
                  <a:lnTo>
                    <a:pt x="0" y="431"/>
                  </a:lnTo>
                  <a:lnTo>
                    <a:pt x="274" y="0"/>
                  </a:lnTo>
                  <a:lnTo>
                    <a:pt x="536" y="166"/>
                  </a:lnTo>
                  <a:lnTo>
                    <a:pt x="260" y="597"/>
                  </a:lnTo>
                  <a:close/>
                </a:path>
              </a:pathLst>
            </a:custGeom>
            <a:solidFill>
              <a:srgbClr val="E24956"/>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60" name="Google Shape;772;p30"/>
            <p:cNvSpPr>
              <a:spLocks/>
            </p:cNvSpPr>
            <p:nvPr/>
          </p:nvSpPr>
          <p:spPr bwMode="auto">
            <a:xfrm>
              <a:off x="6615113" y="221456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7"/>
                  </a:lnTo>
                  <a:lnTo>
                    <a:pt x="260" y="598"/>
                  </a:lnTo>
                  <a:close/>
                </a:path>
              </a:pathLst>
            </a:custGeom>
            <a:solidFill>
              <a:srgbClr val="CC2331"/>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61" name="Google Shape;773;p30"/>
            <p:cNvSpPr>
              <a:spLocks/>
            </p:cNvSpPr>
            <p:nvPr/>
          </p:nvSpPr>
          <p:spPr bwMode="auto">
            <a:xfrm>
              <a:off x="5351463" y="2370138"/>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4" y="0"/>
                  </a:lnTo>
                  <a:lnTo>
                    <a:pt x="536" y="167"/>
                  </a:lnTo>
                  <a:lnTo>
                    <a:pt x="260" y="598"/>
                  </a:lnTo>
                  <a:close/>
                </a:path>
              </a:pathLst>
            </a:custGeom>
            <a:solidFill>
              <a:srgbClr val="A6325C"/>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62" name="Google Shape;774;p30"/>
            <p:cNvSpPr>
              <a:spLocks/>
            </p:cNvSpPr>
            <p:nvPr/>
          </p:nvSpPr>
          <p:spPr bwMode="auto">
            <a:xfrm>
              <a:off x="5764213" y="2635250"/>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6"/>
                  </a:lnTo>
                  <a:lnTo>
                    <a:pt x="260" y="598"/>
                  </a:lnTo>
                  <a:close/>
                </a:path>
              </a:pathLst>
            </a:custGeom>
            <a:solidFill>
              <a:srgbClr val="8C103D"/>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63" name="Google Shape;775;p30"/>
            <p:cNvSpPr>
              <a:spLocks/>
            </p:cNvSpPr>
            <p:nvPr/>
          </p:nvSpPr>
          <p:spPr bwMode="auto">
            <a:xfrm>
              <a:off x="6176963" y="2898775"/>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2"/>
                  </a:lnTo>
                  <a:lnTo>
                    <a:pt x="276" y="0"/>
                  </a:lnTo>
                  <a:lnTo>
                    <a:pt x="536" y="167"/>
                  </a:lnTo>
                  <a:lnTo>
                    <a:pt x="260" y="598"/>
                  </a:lnTo>
                  <a:close/>
                </a:path>
              </a:pathLst>
            </a:custGeom>
            <a:solidFill>
              <a:srgbClr val="78012C"/>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64" name="Google Shape;776;p30"/>
            <p:cNvSpPr>
              <a:spLocks/>
            </p:cNvSpPr>
            <p:nvPr/>
          </p:nvSpPr>
          <p:spPr bwMode="auto">
            <a:xfrm>
              <a:off x="4914900" y="3054350"/>
              <a:ext cx="849313" cy="949325"/>
            </a:xfrm>
            <a:custGeom>
              <a:avLst/>
              <a:gdLst>
                <a:gd name="T0" fmla="*/ 2147483646 w 535"/>
                <a:gd name="T1" fmla="*/ 2147483646 h 598"/>
                <a:gd name="T2" fmla="*/ 0 w 535"/>
                <a:gd name="T3" fmla="*/ 2147483646 h 598"/>
                <a:gd name="T4" fmla="*/ 2147483646 w 535"/>
                <a:gd name="T5" fmla="*/ 0 h 598"/>
                <a:gd name="T6" fmla="*/ 2147483646 w 535"/>
                <a:gd name="T7" fmla="*/ 2147483646 h 598"/>
                <a:gd name="T8" fmla="*/ 2147483646 w 535"/>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8" extrusionOk="0">
                  <a:moveTo>
                    <a:pt x="259" y="598"/>
                  </a:moveTo>
                  <a:lnTo>
                    <a:pt x="0" y="432"/>
                  </a:lnTo>
                  <a:lnTo>
                    <a:pt x="275" y="0"/>
                  </a:lnTo>
                  <a:lnTo>
                    <a:pt x="535" y="167"/>
                  </a:lnTo>
                  <a:lnTo>
                    <a:pt x="259" y="598"/>
                  </a:lnTo>
                  <a:close/>
                </a:path>
              </a:pathLst>
            </a:custGeom>
            <a:solidFill>
              <a:srgbClr val="91E5EB"/>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65" name="Google Shape;777;p30"/>
            <p:cNvSpPr>
              <a:spLocks/>
            </p:cNvSpPr>
            <p:nvPr/>
          </p:nvSpPr>
          <p:spPr bwMode="auto">
            <a:xfrm>
              <a:off x="5326063" y="331946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7"/>
                  </a:lnTo>
                  <a:lnTo>
                    <a:pt x="260" y="598"/>
                  </a:lnTo>
                  <a:close/>
                </a:path>
              </a:pathLst>
            </a:custGeom>
            <a:solidFill>
              <a:srgbClr val="64D1DA"/>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66" name="Google Shape;778;p30"/>
            <p:cNvSpPr>
              <a:spLocks/>
            </p:cNvSpPr>
            <p:nvPr/>
          </p:nvSpPr>
          <p:spPr bwMode="auto">
            <a:xfrm>
              <a:off x="5732463" y="3584575"/>
              <a:ext cx="850900" cy="947738"/>
            </a:xfrm>
            <a:custGeom>
              <a:avLst/>
              <a:gdLst>
                <a:gd name="T0" fmla="*/ 2147483646 w 536"/>
                <a:gd name="T1" fmla="*/ 2147483646 h 597"/>
                <a:gd name="T2" fmla="*/ 0 w 536"/>
                <a:gd name="T3" fmla="*/ 2147483646 h 597"/>
                <a:gd name="T4" fmla="*/ 2147483646 w 536"/>
                <a:gd name="T5" fmla="*/ 0 h 597"/>
                <a:gd name="T6" fmla="*/ 2147483646 w 536"/>
                <a:gd name="T7" fmla="*/ 2147483646 h 597"/>
                <a:gd name="T8" fmla="*/ 2147483646 w 536"/>
                <a:gd name="T9" fmla="*/ 2147483646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7" extrusionOk="0">
                  <a:moveTo>
                    <a:pt x="263" y="597"/>
                  </a:moveTo>
                  <a:lnTo>
                    <a:pt x="0" y="431"/>
                  </a:lnTo>
                  <a:lnTo>
                    <a:pt x="276" y="0"/>
                  </a:lnTo>
                  <a:lnTo>
                    <a:pt x="536" y="166"/>
                  </a:lnTo>
                  <a:lnTo>
                    <a:pt x="263" y="597"/>
                  </a:lnTo>
                  <a:close/>
                </a:path>
              </a:pathLst>
            </a:custGeom>
            <a:solidFill>
              <a:srgbClr val="2CC6D2"/>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67" name="Google Shape;779;p30"/>
            <p:cNvSpPr>
              <a:spLocks/>
            </p:cNvSpPr>
            <p:nvPr/>
          </p:nvSpPr>
          <p:spPr bwMode="auto">
            <a:xfrm>
              <a:off x="4476750" y="3740150"/>
              <a:ext cx="849313" cy="944563"/>
            </a:xfrm>
            <a:custGeom>
              <a:avLst/>
              <a:gdLst>
                <a:gd name="T0" fmla="*/ 2147483646 w 535"/>
                <a:gd name="T1" fmla="*/ 2147483646 h 595"/>
                <a:gd name="T2" fmla="*/ 0 w 535"/>
                <a:gd name="T3" fmla="*/ 2147483646 h 595"/>
                <a:gd name="T4" fmla="*/ 2147483646 w 535"/>
                <a:gd name="T5" fmla="*/ 0 h 595"/>
                <a:gd name="T6" fmla="*/ 2147483646 w 535"/>
                <a:gd name="T7" fmla="*/ 2147483646 h 595"/>
                <a:gd name="T8" fmla="*/ 2147483646 w 535"/>
                <a:gd name="T9" fmla="*/ 2147483646 h 5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5" extrusionOk="0">
                  <a:moveTo>
                    <a:pt x="260" y="595"/>
                  </a:moveTo>
                  <a:lnTo>
                    <a:pt x="0" y="429"/>
                  </a:lnTo>
                  <a:lnTo>
                    <a:pt x="276" y="0"/>
                  </a:lnTo>
                  <a:lnTo>
                    <a:pt x="535" y="166"/>
                  </a:lnTo>
                  <a:lnTo>
                    <a:pt x="260" y="595"/>
                  </a:lnTo>
                  <a:close/>
                </a:path>
              </a:pathLst>
            </a:custGeom>
            <a:solidFill>
              <a:srgbClr val="68CBF2"/>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68" name="Google Shape;780;p30"/>
            <p:cNvSpPr>
              <a:spLocks/>
            </p:cNvSpPr>
            <p:nvPr/>
          </p:nvSpPr>
          <p:spPr bwMode="auto">
            <a:xfrm>
              <a:off x="4889500" y="4003675"/>
              <a:ext cx="849313" cy="949325"/>
            </a:xfrm>
            <a:custGeom>
              <a:avLst/>
              <a:gdLst>
                <a:gd name="T0" fmla="*/ 2147483646 w 535"/>
                <a:gd name="T1" fmla="*/ 2147483646 h 598"/>
                <a:gd name="T2" fmla="*/ 0 w 535"/>
                <a:gd name="T3" fmla="*/ 2147483646 h 598"/>
                <a:gd name="T4" fmla="*/ 2147483646 w 535"/>
                <a:gd name="T5" fmla="*/ 0 h 598"/>
                <a:gd name="T6" fmla="*/ 2147483646 w 535"/>
                <a:gd name="T7" fmla="*/ 2147483646 h 598"/>
                <a:gd name="T8" fmla="*/ 2147483646 w 535"/>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8" extrusionOk="0">
                  <a:moveTo>
                    <a:pt x="262" y="598"/>
                  </a:moveTo>
                  <a:lnTo>
                    <a:pt x="0" y="429"/>
                  </a:lnTo>
                  <a:lnTo>
                    <a:pt x="275" y="0"/>
                  </a:lnTo>
                  <a:lnTo>
                    <a:pt x="535" y="167"/>
                  </a:lnTo>
                  <a:lnTo>
                    <a:pt x="262" y="598"/>
                  </a:lnTo>
                  <a:close/>
                </a:path>
              </a:pathLst>
            </a:custGeom>
            <a:solidFill>
              <a:srgbClr val="34B2E3"/>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69" name="Google Shape;781;p30"/>
            <p:cNvSpPr>
              <a:spLocks/>
            </p:cNvSpPr>
            <p:nvPr/>
          </p:nvSpPr>
          <p:spPr bwMode="auto">
            <a:xfrm>
              <a:off x="5305425" y="4268788"/>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3" y="0"/>
                  </a:lnTo>
                  <a:lnTo>
                    <a:pt x="536" y="166"/>
                  </a:lnTo>
                  <a:lnTo>
                    <a:pt x="260" y="598"/>
                  </a:lnTo>
                  <a:close/>
                </a:path>
              </a:pathLst>
            </a:custGeom>
            <a:solidFill>
              <a:srgbClr val="0A98CF"/>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70" name="Google Shape;782;p30"/>
            <p:cNvSpPr>
              <a:spLocks/>
            </p:cNvSpPr>
            <p:nvPr/>
          </p:nvSpPr>
          <p:spPr bwMode="auto">
            <a:xfrm>
              <a:off x="4038600" y="4421188"/>
              <a:ext cx="850900" cy="947737"/>
            </a:xfrm>
            <a:custGeom>
              <a:avLst/>
              <a:gdLst>
                <a:gd name="T0" fmla="*/ 2147483646 w 536"/>
                <a:gd name="T1" fmla="*/ 2147483646 h 597"/>
                <a:gd name="T2" fmla="*/ 0 w 536"/>
                <a:gd name="T3" fmla="*/ 2147483646 h 597"/>
                <a:gd name="T4" fmla="*/ 2147483646 w 536"/>
                <a:gd name="T5" fmla="*/ 0 h 597"/>
                <a:gd name="T6" fmla="*/ 2147483646 w 536"/>
                <a:gd name="T7" fmla="*/ 2147483646 h 597"/>
                <a:gd name="T8" fmla="*/ 2147483646 w 536"/>
                <a:gd name="T9" fmla="*/ 2147483646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7" extrusionOk="0">
                  <a:moveTo>
                    <a:pt x="262" y="597"/>
                  </a:moveTo>
                  <a:lnTo>
                    <a:pt x="0" y="431"/>
                  </a:lnTo>
                  <a:lnTo>
                    <a:pt x="276" y="0"/>
                  </a:lnTo>
                  <a:lnTo>
                    <a:pt x="536" y="166"/>
                  </a:lnTo>
                  <a:lnTo>
                    <a:pt x="262" y="597"/>
                  </a:lnTo>
                  <a:close/>
                </a:path>
              </a:pathLst>
            </a:custGeom>
            <a:solidFill>
              <a:srgbClr val="2070A1"/>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71" name="Google Shape;783;p30"/>
            <p:cNvSpPr>
              <a:spLocks/>
            </p:cNvSpPr>
            <p:nvPr/>
          </p:nvSpPr>
          <p:spPr bwMode="auto">
            <a:xfrm>
              <a:off x="4454525" y="468471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4" y="0"/>
                  </a:lnTo>
                  <a:lnTo>
                    <a:pt x="536" y="169"/>
                  </a:lnTo>
                  <a:lnTo>
                    <a:pt x="260" y="598"/>
                  </a:lnTo>
                  <a:close/>
                </a:path>
              </a:pathLst>
            </a:custGeom>
            <a:solidFill>
              <a:srgbClr val="065280"/>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72" name="Google Shape;784;p30"/>
            <p:cNvSpPr>
              <a:spLocks/>
            </p:cNvSpPr>
            <p:nvPr/>
          </p:nvSpPr>
          <p:spPr bwMode="auto">
            <a:xfrm>
              <a:off x="4867275" y="4946650"/>
              <a:ext cx="850900" cy="944563"/>
            </a:xfrm>
            <a:custGeom>
              <a:avLst/>
              <a:gdLst>
                <a:gd name="T0" fmla="*/ 2147483646 w 536"/>
                <a:gd name="T1" fmla="*/ 2147483646 h 595"/>
                <a:gd name="T2" fmla="*/ 0 w 536"/>
                <a:gd name="T3" fmla="*/ 2147483646 h 595"/>
                <a:gd name="T4" fmla="*/ 2147483646 w 536"/>
                <a:gd name="T5" fmla="*/ 0 h 595"/>
                <a:gd name="T6" fmla="*/ 2147483646 w 536"/>
                <a:gd name="T7" fmla="*/ 2147483646 h 595"/>
                <a:gd name="T8" fmla="*/ 2147483646 w 536"/>
                <a:gd name="T9" fmla="*/ 2147483646 h 5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5" extrusionOk="0">
                  <a:moveTo>
                    <a:pt x="260" y="595"/>
                  </a:moveTo>
                  <a:lnTo>
                    <a:pt x="0" y="429"/>
                  </a:lnTo>
                  <a:lnTo>
                    <a:pt x="276" y="0"/>
                  </a:lnTo>
                  <a:lnTo>
                    <a:pt x="536" y="167"/>
                  </a:lnTo>
                  <a:lnTo>
                    <a:pt x="260" y="595"/>
                  </a:lnTo>
                  <a:close/>
                </a:path>
              </a:pathLst>
            </a:custGeom>
            <a:solidFill>
              <a:srgbClr val="0A4366"/>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73" name="Google Shape;785;p30"/>
            <p:cNvSpPr>
              <a:spLocks/>
            </p:cNvSpPr>
            <p:nvPr/>
          </p:nvSpPr>
          <p:spPr bwMode="auto">
            <a:xfrm>
              <a:off x="4381500" y="5634038"/>
              <a:ext cx="912813" cy="576262"/>
            </a:xfrm>
            <a:custGeom>
              <a:avLst/>
              <a:gdLst>
                <a:gd name="T0" fmla="*/ 2147483646 w 252"/>
                <a:gd name="T1" fmla="*/ 2147483646 h 159"/>
                <a:gd name="T2" fmla="*/ 2147483646 w 252"/>
                <a:gd name="T3" fmla="*/ 2147483646 h 159"/>
                <a:gd name="T4" fmla="*/ 2147483646 w 252"/>
                <a:gd name="T5" fmla="*/ 2147483646 h 159"/>
                <a:gd name="T6" fmla="*/ 2147483646 w 252"/>
                <a:gd name="T7" fmla="*/ 0 h 159"/>
                <a:gd name="T8" fmla="*/ 0 w 252"/>
                <a:gd name="T9" fmla="*/ 2147483646 h 159"/>
                <a:gd name="T10" fmla="*/ 2147483646 w 252"/>
                <a:gd name="T11" fmla="*/ 2147483646 h 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59" extrusionOk="0">
                  <a:moveTo>
                    <a:pt x="26" y="159"/>
                  </a:moveTo>
                  <a:cubicBezTo>
                    <a:pt x="248" y="73"/>
                    <a:pt x="248" y="73"/>
                    <a:pt x="248" y="73"/>
                  </a:cubicBezTo>
                  <a:cubicBezTo>
                    <a:pt x="248" y="73"/>
                    <a:pt x="252" y="50"/>
                    <a:pt x="213" y="25"/>
                  </a:cubicBezTo>
                  <a:cubicBezTo>
                    <a:pt x="187" y="8"/>
                    <a:pt x="134" y="0"/>
                    <a:pt x="134" y="0"/>
                  </a:cubicBezTo>
                  <a:cubicBezTo>
                    <a:pt x="0" y="128"/>
                    <a:pt x="0" y="128"/>
                    <a:pt x="0" y="128"/>
                  </a:cubicBezTo>
                  <a:cubicBezTo>
                    <a:pt x="10" y="137"/>
                    <a:pt x="19" y="148"/>
                    <a:pt x="26" y="159"/>
                  </a:cubicBezTo>
                  <a:close/>
                </a:path>
              </a:pathLst>
            </a:custGeom>
            <a:solidFill>
              <a:srgbClr val="C49E74"/>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74" name="Google Shape;786;p30"/>
            <p:cNvSpPr>
              <a:spLocks/>
            </p:cNvSpPr>
            <p:nvPr/>
          </p:nvSpPr>
          <p:spPr bwMode="auto">
            <a:xfrm>
              <a:off x="4038600" y="5057775"/>
              <a:ext cx="415925" cy="949325"/>
            </a:xfrm>
            <a:custGeom>
              <a:avLst/>
              <a:gdLst>
                <a:gd name="T0" fmla="*/ 2147483646 w 115"/>
                <a:gd name="T1" fmla="*/ 2147483646 h 262"/>
                <a:gd name="T2" fmla="*/ 2147483646 w 115"/>
                <a:gd name="T3" fmla="*/ 2147483646 h 262"/>
                <a:gd name="T4" fmla="*/ 2147483646 w 115"/>
                <a:gd name="T5" fmla="*/ 2147483646 h 262"/>
                <a:gd name="T6" fmla="*/ 0 w 115"/>
                <a:gd name="T7" fmla="*/ 2147483646 h 262"/>
                <a:gd name="T8" fmla="*/ 2147483646 w 115"/>
                <a:gd name="T9" fmla="*/ 2147483646 h 262"/>
                <a:gd name="T10" fmla="*/ 2147483646 w 115"/>
                <a:gd name="T11" fmla="*/ 2147483646 h 262"/>
                <a:gd name="T12" fmla="*/ 2147483646 w 115"/>
                <a:gd name="T13" fmla="*/ 2147483646 h 2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262" extrusionOk="0">
                  <a:moveTo>
                    <a:pt x="115" y="86"/>
                  </a:moveTo>
                  <a:cubicBezTo>
                    <a:pt x="115" y="86"/>
                    <a:pt x="115" y="86"/>
                    <a:pt x="115" y="86"/>
                  </a:cubicBezTo>
                  <a:cubicBezTo>
                    <a:pt x="115" y="86"/>
                    <a:pt x="85" y="42"/>
                    <a:pt x="59" y="25"/>
                  </a:cubicBezTo>
                  <a:cubicBezTo>
                    <a:pt x="20" y="0"/>
                    <a:pt x="0" y="13"/>
                    <a:pt x="0" y="13"/>
                  </a:cubicBezTo>
                  <a:cubicBezTo>
                    <a:pt x="16" y="251"/>
                    <a:pt x="16" y="251"/>
                    <a:pt x="16" y="251"/>
                  </a:cubicBezTo>
                  <a:cubicBezTo>
                    <a:pt x="29" y="253"/>
                    <a:pt x="42" y="256"/>
                    <a:pt x="55" y="262"/>
                  </a:cubicBezTo>
                  <a:lnTo>
                    <a:pt x="115" y="86"/>
                  </a:lnTo>
                  <a:close/>
                </a:path>
              </a:pathLst>
            </a:custGeom>
            <a:solidFill>
              <a:srgbClr val="E3C29F"/>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75" name="Google Shape;787;p30"/>
            <p:cNvSpPr>
              <a:spLocks/>
            </p:cNvSpPr>
            <p:nvPr/>
          </p:nvSpPr>
          <p:spPr bwMode="auto">
            <a:xfrm>
              <a:off x="4237038" y="5337175"/>
              <a:ext cx="630237" cy="760413"/>
            </a:xfrm>
            <a:custGeom>
              <a:avLst/>
              <a:gdLst>
                <a:gd name="T0" fmla="*/ 0 w 174"/>
                <a:gd name="T1" fmla="*/ 2147483646 h 210"/>
                <a:gd name="T2" fmla="*/ 2147483646 w 174"/>
                <a:gd name="T3" fmla="*/ 2147483646 h 210"/>
                <a:gd name="T4" fmla="*/ 2147483646 w 174"/>
                <a:gd name="T5" fmla="*/ 2147483646 h 210"/>
                <a:gd name="T6" fmla="*/ 2147483646 w 174"/>
                <a:gd name="T7" fmla="*/ 2147483646 h 210"/>
                <a:gd name="T8" fmla="*/ 2147483646 w 174"/>
                <a:gd name="T9" fmla="*/ 2147483646 h 210"/>
                <a:gd name="T10" fmla="*/ 2147483646 w 174"/>
                <a:gd name="T11" fmla="*/ 2147483646 h 210"/>
                <a:gd name="T12" fmla="*/ 2147483646 w 174"/>
                <a:gd name="T13" fmla="*/ 2147483646 h 210"/>
                <a:gd name="T14" fmla="*/ 0 w 174"/>
                <a:gd name="T15" fmla="*/ 2147483646 h 2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4" h="210" extrusionOk="0">
                  <a:moveTo>
                    <a:pt x="0" y="185"/>
                  </a:moveTo>
                  <a:cubicBezTo>
                    <a:pt x="7" y="188"/>
                    <a:pt x="14" y="191"/>
                    <a:pt x="21" y="196"/>
                  </a:cubicBezTo>
                  <a:cubicBezTo>
                    <a:pt x="28" y="200"/>
                    <a:pt x="34" y="205"/>
                    <a:pt x="40" y="210"/>
                  </a:cubicBezTo>
                  <a:cubicBezTo>
                    <a:pt x="174" y="82"/>
                    <a:pt x="174" y="82"/>
                    <a:pt x="174" y="82"/>
                  </a:cubicBezTo>
                  <a:cubicBezTo>
                    <a:pt x="174" y="82"/>
                    <a:pt x="167" y="46"/>
                    <a:pt x="131" y="23"/>
                  </a:cubicBezTo>
                  <a:cubicBezTo>
                    <a:pt x="95" y="0"/>
                    <a:pt x="60" y="9"/>
                    <a:pt x="60" y="9"/>
                  </a:cubicBezTo>
                  <a:cubicBezTo>
                    <a:pt x="60" y="9"/>
                    <a:pt x="60" y="9"/>
                    <a:pt x="60" y="9"/>
                  </a:cubicBezTo>
                  <a:lnTo>
                    <a:pt x="0" y="185"/>
                  </a:lnTo>
                  <a:close/>
                </a:path>
              </a:pathLst>
            </a:custGeom>
            <a:solidFill>
              <a:srgbClr val="D6AF85"/>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76" name="Google Shape;788;p30"/>
            <p:cNvSpPr>
              <a:spLocks/>
            </p:cNvSpPr>
            <p:nvPr/>
          </p:nvSpPr>
          <p:spPr bwMode="auto">
            <a:xfrm>
              <a:off x="4095750" y="5967413"/>
              <a:ext cx="381000" cy="379412"/>
            </a:xfrm>
            <a:custGeom>
              <a:avLst/>
              <a:gdLst>
                <a:gd name="T0" fmla="*/ 2147483646 w 105"/>
                <a:gd name="T1" fmla="*/ 2147483646 h 105"/>
                <a:gd name="T2" fmla="*/ 2147483646 w 105"/>
                <a:gd name="T3" fmla="*/ 2147483646 h 105"/>
                <a:gd name="T4" fmla="*/ 2147483646 w 105"/>
                <a:gd name="T5" fmla="*/ 2147483646 h 105"/>
                <a:gd name="T6" fmla="*/ 2147483646 w 105"/>
                <a:gd name="T7" fmla="*/ 2147483646 h 105"/>
                <a:gd name="T8" fmla="*/ 2147483646 w 105"/>
                <a:gd name="T9" fmla="*/ 2147483646 h 105"/>
                <a:gd name="T10" fmla="*/ 2147483646 w 105"/>
                <a:gd name="T11" fmla="*/ 2147483646 h 105"/>
                <a:gd name="T12" fmla="*/ 2147483646 w 105"/>
                <a:gd name="T13" fmla="*/ 2147483646 h 105"/>
                <a:gd name="T14" fmla="*/ 0 w 105"/>
                <a:gd name="T15" fmla="*/ 0 h 105"/>
                <a:gd name="T16" fmla="*/ 2147483646 w 105"/>
                <a:gd name="T17" fmla="*/ 2147483646 h 105"/>
                <a:gd name="T18" fmla="*/ 2147483646 w 105"/>
                <a:gd name="T19" fmla="*/ 2147483646 h 105"/>
                <a:gd name="T20" fmla="*/ 2147483646 w 105"/>
                <a:gd name="T21" fmla="*/ 2147483646 h 105"/>
                <a:gd name="T22" fmla="*/ 2147483646 w 105"/>
                <a:gd name="T23" fmla="*/ 2147483646 h 105"/>
                <a:gd name="T24" fmla="*/ 2147483646 w 105"/>
                <a:gd name="T25" fmla="*/ 2147483646 h 105"/>
                <a:gd name="T26" fmla="*/ 2147483646 w 105"/>
                <a:gd name="T27" fmla="*/ 2147483646 h 105"/>
                <a:gd name="T28" fmla="*/ 2147483646 w 105"/>
                <a:gd name="T29" fmla="*/ 2147483646 h 105"/>
                <a:gd name="T30" fmla="*/ 2147483646 w 105"/>
                <a:gd name="T31" fmla="*/ 2147483646 h 105"/>
                <a:gd name="T32" fmla="*/ 2147483646 w 105"/>
                <a:gd name="T33" fmla="*/ 2147483646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105" extrusionOk="0">
                  <a:moveTo>
                    <a:pt x="7" y="105"/>
                  </a:moveTo>
                  <a:cubicBezTo>
                    <a:pt x="105" y="67"/>
                    <a:pt x="105" y="67"/>
                    <a:pt x="105" y="67"/>
                  </a:cubicBezTo>
                  <a:cubicBezTo>
                    <a:pt x="98" y="56"/>
                    <a:pt x="89" y="45"/>
                    <a:pt x="79" y="36"/>
                  </a:cubicBezTo>
                  <a:cubicBezTo>
                    <a:pt x="79" y="36"/>
                    <a:pt x="79" y="36"/>
                    <a:pt x="79" y="36"/>
                  </a:cubicBezTo>
                  <a:cubicBezTo>
                    <a:pt x="73" y="31"/>
                    <a:pt x="67" y="26"/>
                    <a:pt x="60" y="22"/>
                  </a:cubicBezTo>
                  <a:cubicBezTo>
                    <a:pt x="53" y="17"/>
                    <a:pt x="46" y="14"/>
                    <a:pt x="39" y="11"/>
                  </a:cubicBezTo>
                  <a:cubicBezTo>
                    <a:pt x="39" y="11"/>
                    <a:pt x="39" y="11"/>
                    <a:pt x="39" y="11"/>
                  </a:cubicBezTo>
                  <a:cubicBezTo>
                    <a:pt x="26" y="5"/>
                    <a:pt x="13" y="2"/>
                    <a:pt x="0" y="0"/>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77" name="Google Shape;789;p30"/>
            <p:cNvSpPr>
              <a:spLocks/>
            </p:cNvSpPr>
            <p:nvPr/>
          </p:nvSpPr>
          <p:spPr bwMode="auto">
            <a:xfrm>
              <a:off x="6662738" y="863600"/>
              <a:ext cx="1327150" cy="935038"/>
            </a:xfrm>
            <a:custGeom>
              <a:avLst/>
              <a:gdLst>
                <a:gd name="T0" fmla="*/ 2147483646 w 836"/>
                <a:gd name="T1" fmla="*/ 2147483646 h 589"/>
                <a:gd name="T2" fmla="*/ 2147483646 w 836"/>
                <a:gd name="T3" fmla="*/ 0 h 589"/>
                <a:gd name="T4" fmla="*/ 0 w 836"/>
                <a:gd name="T5" fmla="*/ 2147483646 h 589"/>
                <a:gd name="T6" fmla="*/ 2147483646 w 836"/>
                <a:gd name="T7" fmla="*/ 2147483646 h 589"/>
                <a:gd name="T8" fmla="*/ 2147483646 w 836"/>
                <a:gd name="T9" fmla="*/ 2147483646 h 5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6" h="589" extrusionOk="0">
                  <a:moveTo>
                    <a:pt x="836" y="500"/>
                  </a:moveTo>
                  <a:lnTo>
                    <a:pt x="54" y="0"/>
                  </a:lnTo>
                  <a:lnTo>
                    <a:pt x="0" y="87"/>
                  </a:lnTo>
                  <a:lnTo>
                    <a:pt x="782" y="589"/>
                  </a:lnTo>
                  <a:lnTo>
                    <a:pt x="836" y="50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grpSp>
      <p:sp>
        <p:nvSpPr>
          <p:cNvPr id="53281" name="Google Shape;793;p30"/>
          <p:cNvSpPr txBox="1">
            <a:spLocks noChangeArrowheads="1"/>
          </p:cNvSpPr>
          <p:nvPr/>
        </p:nvSpPr>
        <p:spPr bwMode="auto">
          <a:xfrm>
            <a:off x="6719726" y="4566247"/>
            <a:ext cx="2167959" cy="87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DA2D40"/>
              </a:buClr>
              <a:buSzPts val="2100"/>
              <a:buFont typeface="Open Sans Semibold" panose="020B0706030804020204" pitchFamily="34" charset="0"/>
              <a:buNone/>
            </a:pPr>
            <a:r>
              <a:rPr lang="en-US" altLang="en-US" sz="4199" b="1" dirty="0">
                <a:solidFill>
                  <a:srgbClr val="DA2D40"/>
                </a:solidFill>
                <a:latin typeface="Poppins Black" panose="00000A00000000000000" pitchFamily="2" charset="0"/>
                <a:cs typeface="Poppins Black" panose="00000A00000000000000" pitchFamily="2" charset="0"/>
                <a:sym typeface="Open Sans Semibold" panose="020B0706030804020204" pitchFamily="34" charset="0"/>
              </a:rPr>
              <a:t>B</a:t>
            </a:r>
            <a:endParaRPr lang="en-US" altLang="en-US" sz="2799" dirty="0">
              <a:latin typeface="Poppins Black" panose="00000A00000000000000" pitchFamily="2" charset="0"/>
              <a:cs typeface="Poppins Black" panose="00000A00000000000000" pitchFamily="2" charset="0"/>
            </a:endParaRPr>
          </a:p>
        </p:txBody>
      </p:sp>
      <p:sp>
        <p:nvSpPr>
          <p:cNvPr id="53283" name="Google Shape;795;p30"/>
          <p:cNvSpPr txBox="1">
            <a:spLocks noChangeArrowheads="1"/>
          </p:cNvSpPr>
          <p:nvPr/>
        </p:nvSpPr>
        <p:spPr bwMode="auto">
          <a:xfrm>
            <a:off x="14175857" y="9511609"/>
            <a:ext cx="2110826" cy="87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65280"/>
              </a:buClr>
              <a:buSzPts val="2100"/>
              <a:buFont typeface="Open Sans Semibold" panose="020B0706030804020204" pitchFamily="34" charset="0"/>
              <a:buNone/>
            </a:pPr>
            <a:r>
              <a:rPr lang="en-US" altLang="en-US" sz="4199" b="1" dirty="0">
                <a:solidFill>
                  <a:srgbClr val="065280"/>
                </a:solidFill>
                <a:latin typeface="Poppins Black" panose="00000A00000000000000" pitchFamily="2" charset="0"/>
                <a:cs typeface="Poppins Black" panose="00000A00000000000000" pitchFamily="2" charset="0"/>
                <a:sym typeface="Open Sans Semibold" panose="020B0706030804020204" pitchFamily="34" charset="0"/>
              </a:rPr>
              <a:t>F</a:t>
            </a:r>
            <a:endParaRPr lang="en-US" altLang="en-US" sz="2799" dirty="0">
              <a:latin typeface="Poppins Black" panose="00000A00000000000000" pitchFamily="2" charset="0"/>
              <a:cs typeface="Poppins Black" panose="00000A00000000000000" pitchFamily="2" charset="0"/>
            </a:endParaRPr>
          </a:p>
        </p:txBody>
      </p:sp>
      <p:sp>
        <p:nvSpPr>
          <p:cNvPr id="53284" name="Google Shape;796;p30"/>
          <p:cNvSpPr>
            <a:spLocks/>
          </p:cNvSpPr>
          <p:nvPr/>
        </p:nvSpPr>
        <p:spPr bwMode="auto">
          <a:xfrm>
            <a:off x="4783481" y="2417334"/>
            <a:ext cx="1669615" cy="1120482"/>
          </a:xfrm>
          <a:custGeom>
            <a:avLst/>
            <a:gdLst>
              <a:gd name="T0" fmla="*/ 2147483646 w 231"/>
              <a:gd name="T1" fmla="*/ 2147483646 h 155"/>
              <a:gd name="T2" fmla="*/ 2147483646 w 231"/>
              <a:gd name="T3" fmla="*/ 2147483646 h 155"/>
              <a:gd name="T4" fmla="*/ 2147483646 w 231"/>
              <a:gd name="T5" fmla="*/ 2147483646 h 155"/>
              <a:gd name="T6" fmla="*/ 2147483646 w 231"/>
              <a:gd name="T7" fmla="*/ 2147483646 h 155"/>
              <a:gd name="T8" fmla="*/ 2147483646 w 231"/>
              <a:gd name="T9" fmla="*/ 2147483646 h 155"/>
              <a:gd name="T10" fmla="*/ 2147483646 w 231"/>
              <a:gd name="T11" fmla="*/ 2147483646 h 155"/>
              <a:gd name="T12" fmla="*/ 2147483646 w 231"/>
              <a:gd name="T13" fmla="*/ 2147483646 h 155"/>
              <a:gd name="T14" fmla="*/ 2147483646 w 231"/>
              <a:gd name="T15" fmla="*/ 0 h 155"/>
              <a:gd name="T16" fmla="*/ 2147483646 w 231"/>
              <a:gd name="T17" fmla="*/ 2147483646 h 155"/>
              <a:gd name="T18" fmla="*/ 2147483646 w 231"/>
              <a:gd name="T19" fmla="*/ 2147483646 h 155"/>
              <a:gd name="T20" fmla="*/ 2147483646 w 231"/>
              <a:gd name="T21" fmla="*/ 2147483646 h 155"/>
              <a:gd name="T22" fmla="*/ 0 w 231"/>
              <a:gd name="T23" fmla="*/ 2147483646 h 155"/>
              <a:gd name="T24" fmla="*/ 2147483646 w 231"/>
              <a:gd name="T25" fmla="*/ 2147483646 h 155"/>
              <a:gd name="T26" fmla="*/ 2147483646 w 231"/>
              <a:gd name="T27" fmla="*/ 2147483646 h 155"/>
              <a:gd name="T28" fmla="*/ 2147483646 w 231"/>
              <a:gd name="T29" fmla="*/ 2147483646 h 155"/>
              <a:gd name="T30" fmla="*/ 2147483646 w 231"/>
              <a:gd name="T31" fmla="*/ 2147483646 h 155"/>
              <a:gd name="T32" fmla="*/ 2147483646 w 231"/>
              <a:gd name="T33" fmla="*/ 2147483646 h 155"/>
              <a:gd name="T34" fmla="*/ 2147483646 w 231"/>
              <a:gd name="T35" fmla="*/ 2147483646 h 155"/>
              <a:gd name="T36" fmla="*/ 2147483646 w 231"/>
              <a:gd name="T37" fmla="*/ 2147483646 h 155"/>
              <a:gd name="T38" fmla="*/ 2147483646 w 231"/>
              <a:gd name="T39" fmla="*/ 2147483646 h 155"/>
              <a:gd name="T40" fmla="*/ 2147483646 w 231"/>
              <a:gd name="T41" fmla="*/ 2147483646 h 155"/>
              <a:gd name="T42" fmla="*/ 2147483646 w 231"/>
              <a:gd name="T43" fmla="*/ 2147483646 h 155"/>
              <a:gd name="T44" fmla="*/ 2147483646 w 231"/>
              <a:gd name="T45" fmla="*/ 2147483646 h 155"/>
              <a:gd name="T46" fmla="*/ 2147483646 w 231"/>
              <a:gd name="T47" fmla="*/ 2147483646 h 155"/>
              <a:gd name="T48" fmla="*/ 2147483646 w 231"/>
              <a:gd name="T49" fmla="*/ 2147483646 h 155"/>
              <a:gd name="T50" fmla="*/ 2147483646 w 231"/>
              <a:gd name="T51" fmla="*/ 2147483646 h 155"/>
              <a:gd name="T52" fmla="*/ 2147483646 w 231"/>
              <a:gd name="T53" fmla="*/ 2147483646 h 155"/>
              <a:gd name="T54" fmla="*/ 2147483646 w 231"/>
              <a:gd name="T55" fmla="*/ 2147483646 h 155"/>
              <a:gd name="T56" fmla="*/ 2147483646 w 231"/>
              <a:gd name="T57" fmla="*/ 2147483646 h 155"/>
              <a:gd name="T58" fmla="*/ 2147483646 w 231"/>
              <a:gd name="T59" fmla="*/ 2147483646 h 155"/>
              <a:gd name="T60" fmla="*/ 2147483646 w 231"/>
              <a:gd name="T61" fmla="*/ 2147483646 h 155"/>
              <a:gd name="T62" fmla="*/ 2147483646 w 231"/>
              <a:gd name="T63" fmla="*/ 2147483646 h 155"/>
              <a:gd name="T64" fmla="*/ 2147483646 w 231"/>
              <a:gd name="T65" fmla="*/ 2147483646 h 155"/>
              <a:gd name="T66" fmla="*/ 2147483646 w 231"/>
              <a:gd name="T67" fmla="*/ 2147483646 h 155"/>
              <a:gd name="T68" fmla="*/ 2147483646 w 231"/>
              <a:gd name="T69" fmla="*/ 2147483646 h 155"/>
              <a:gd name="T70" fmla="*/ 2147483646 w 231"/>
              <a:gd name="T71" fmla="*/ 2147483646 h 155"/>
              <a:gd name="T72" fmla="*/ 2147483646 w 231"/>
              <a:gd name="T73" fmla="*/ 2147483646 h 155"/>
              <a:gd name="T74" fmla="*/ 2147483646 w 231"/>
              <a:gd name="T75" fmla="*/ 2147483646 h 155"/>
              <a:gd name="T76" fmla="*/ 2147483646 w 231"/>
              <a:gd name="T77" fmla="*/ 2147483646 h 155"/>
              <a:gd name="T78" fmla="*/ 2147483646 w 231"/>
              <a:gd name="T79" fmla="*/ 2147483646 h 155"/>
              <a:gd name="T80" fmla="*/ 2147483646 w 231"/>
              <a:gd name="T81" fmla="*/ 2147483646 h 155"/>
              <a:gd name="T82" fmla="*/ 2147483646 w 231"/>
              <a:gd name="T83" fmla="*/ 2147483646 h 155"/>
              <a:gd name="T84" fmla="*/ 2147483646 w 231"/>
              <a:gd name="T85" fmla="*/ 2147483646 h 155"/>
              <a:gd name="T86" fmla="*/ 2147483646 w 231"/>
              <a:gd name="T87" fmla="*/ 2147483646 h 155"/>
              <a:gd name="T88" fmla="*/ 2147483646 w 231"/>
              <a:gd name="T89" fmla="*/ 2147483646 h 155"/>
              <a:gd name="T90" fmla="*/ 2147483646 w 231"/>
              <a:gd name="T91" fmla="*/ 2147483646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1" h="155" extrusionOk="0">
                <a:moveTo>
                  <a:pt x="184" y="15"/>
                </a:moveTo>
                <a:cubicBezTo>
                  <a:pt x="205" y="69"/>
                  <a:pt x="205" y="69"/>
                  <a:pt x="205" y="69"/>
                </a:cubicBezTo>
                <a:cubicBezTo>
                  <a:pt x="178" y="80"/>
                  <a:pt x="178" y="80"/>
                  <a:pt x="178" y="80"/>
                </a:cubicBezTo>
                <a:cubicBezTo>
                  <a:pt x="164" y="68"/>
                  <a:pt x="121" y="31"/>
                  <a:pt x="117" y="30"/>
                </a:cubicBezTo>
                <a:cubicBezTo>
                  <a:pt x="114" y="30"/>
                  <a:pt x="101" y="35"/>
                  <a:pt x="99" y="36"/>
                </a:cubicBezTo>
                <a:cubicBezTo>
                  <a:pt x="99" y="36"/>
                  <a:pt x="91" y="38"/>
                  <a:pt x="84" y="38"/>
                </a:cubicBezTo>
                <a:cubicBezTo>
                  <a:pt x="80" y="38"/>
                  <a:pt x="78" y="37"/>
                  <a:pt x="76" y="36"/>
                </a:cubicBezTo>
                <a:cubicBezTo>
                  <a:pt x="74" y="35"/>
                  <a:pt x="73" y="34"/>
                  <a:pt x="74" y="33"/>
                </a:cubicBezTo>
                <a:cubicBezTo>
                  <a:pt x="74" y="30"/>
                  <a:pt x="77" y="27"/>
                  <a:pt x="78" y="26"/>
                </a:cubicBezTo>
                <a:cubicBezTo>
                  <a:pt x="90" y="20"/>
                  <a:pt x="120" y="8"/>
                  <a:pt x="124" y="8"/>
                </a:cubicBezTo>
                <a:cubicBezTo>
                  <a:pt x="124" y="8"/>
                  <a:pt x="124" y="8"/>
                  <a:pt x="124" y="8"/>
                </a:cubicBezTo>
                <a:cubicBezTo>
                  <a:pt x="131" y="8"/>
                  <a:pt x="178" y="14"/>
                  <a:pt x="184" y="15"/>
                </a:cubicBezTo>
                <a:close/>
                <a:moveTo>
                  <a:pt x="203" y="0"/>
                </a:moveTo>
                <a:cubicBezTo>
                  <a:pt x="202" y="0"/>
                  <a:pt x="201" y="0"/>
                  <a:pt x="201" y="1"/>
                </a:cubicBezTo>
                <a:cubicBezTo>
                  <a:pt x="192" y="4"/>
                  <a:pt x="192" y="4"/>
                  <a:pt x="192" y="4"/>
                </a:cubicBezTo>
                <a:cubicBezTo>
                  <a:pt x="190" y="5"/>
                  <a:pt x="189" y="6"/>
                  <a:pt x="188" y="7"/>
                </a:cubicBezTo>
                <a:cubicBezTo>
                  <a:pt x="188" y="9"/>
                  <a:pt x="188" y="10"/>
                  <a:pt x="188" y="12"/>
                </a:cubicBezTo>
                <a:cubicBezTo>
                  <a:pt x="211" y="68"/>
                  <a:pt x="211" y="68"/>
                  <a:pt x="211" y="68"/>
                </a:cubicBezTo>
                <a:cubicBezTo>
                  <a:pt x="212" y="71"/>
                  <a:pt x="215" y="73"/>
                  <a:pt x="218" y="72"/>
                </a:cubicBezTo>
                <a:cubicBezTo>
                  <a:pt x="227" y="68"/>
                  <a:pt x="227" y="68"/>
                  <a:pt x="227" y="68"/>
                </a:cubicBezTo>
                <a:cubicBezTo>
                  <a:pt x="229" y="67"/>
                  <a:pt x="230" y="66"/>
                  <a:pt x="231" y="65"/>
                </a:cubicBezTo>
                <a:cubicBezTo>
                  <a:pt x="231" y="63"/>
                  <a:pt x="231" y="62"/>
                  <a:pt x="231" y="60"/>
                </a:cubicBezTo>
                <a:cubicBezTo>
                  <a:pt x="208" y="4"/>
                  <a:pt x="208" y="4"/>
                  <a:pt x="208" y="4"/>
                </a:cubicBezTo>
                <a:cubicBezTo>
                  <a:pt x="207" y="2"/>
                  <a:pt x="205" y="0"/>
                  <a:pt x="203" y="0"/>
                </a:cubicBezTo>
                <a:close/>
                <a:moveTo>
                  <a:pt x="0" y="77"/>
                </a:moveTo>
                <a:cubicBezTo>
                  <a:pt x="0" y="79"/>
                  <a:pt x="0" y="81"/>
                  <a:pt x="1" y="82"/>
                </a:cubicBezTo>
                <a:cubicBezTo>
                  <a:pt x="2" y="83"/>
                  <a:pt x="4" y="84"/>
                  <a:pt x="5" y="84"/>
                </a:cubicBezTo>
                <a:cubicBezTo>
                  <a:pt x="15" y="85"/>
                  <a:pt x="15" y="85"/>
                  <a:pt x="15" y="85"/>
                </a:cubicBezTo>
                <a:cubicBezTo>
                  <a:pt x="18" y="85"/>
                  <a:pt x="21" y="82"/>
                  <a:pt x="21" y="79"/>
                </a:cubicBezTo>
                <a:cubicBezTo>
                  <a:pt x="26" y="16"/>
                  <a:pt x="26" y="16"/>
                  <a:pt x="26" y="16"/>
                </a:cubicBezTo>
                <a:cubicBezTo>
                  <a:pt x="26" y="14"/>
                  <a:pt x="26" y="13"/>
                  <a:pt x="25" y="11"/>
                </a:cubicBezTo>
                <a:cubicBezTo>
                  <a:pt x="24" y="10"/>
                  <a:pt x="22" y="9"/>
                  <a:pt x="21" y="9"/>
                </a:cubicBezTo>
                <a:cubicBezTo>
                  <a:pt x="11" y="9"/>
                  <a:pt x="11" y="9"/>
                  <a:pt x="11" y="9"/>
                </a:cubicBezTo>
                <a:cubicBezTo>
                  <a:pt x="11" y="9"/>
                  <a:pt x="11" y="9"/>
                  <a:pt x="11" y="9"/>
                </a:cubicBezTo>
                <a:cubicBezTo>
                  <a:pt x="7" y="9"/>
                  <a:pt x="5" y="11"/>
                  <a:pt x="5" y="14"/>
                </a:cubicBezTo>
                <a:lnTo>
                  <a:pt x="0" y="77"/>
                </a:lnTo>
                <a:close/>
                <a:moveTo>
                  <a:pt x="95" y="134"/>
                </a:moveTo>
                <a:cubicBezTo>
                  <a:pt x="94" y="132"/>
                  <a:pt x="93" y="130"/>
                  <a:pt x="91" y="128"/>
                </a:cubicBezTo>
                <a:cubicBezTo>
                  <a:pt x="87" y="125"/>
                  <a:pt x="83" y="125"/>
                  <a:pt x="80" y="130"/>
                </a:cubicBezTo>
                <a:cubicBezTo>
                  <a:pt x="75" y="135"/>
                  <a:pt x="75" y="135"/>
                  <a:pt x="75" y="135"/>
                </a:cubicBezTo>
                <a:cubicBezTo>
                  <a:pt x="75" y="136"/>
                  <a:pt x="75" y="136"/>
                  <a:pt x="75" y="136"/>
                </a:cubicBezTo>
                <a:cubicBezTo>
                  <a:pt x="71" y="140"/>
                  <a:pt x="71" y="140"/>
                  <a:pt x="71" y="140"/>
                </a:cubicBezTo>
                <a:cubicBezTo>
                  <a:pt x="66" y="146"/>
                  <a:pt x="71" y="151"/>
                  <a:pt x="72" y="153"/>
                </a:cubicBezTo>
                <a:cubicBezTo>
                  <a:pt x="74" y="154"/>
                  <a:pt x="76" y="155"/>
                  <a:pt x="78" y="155"/>
                </a:cubicBezTo>
                <a:cubicBezTo>
                  <a:pt x="80" y="155"/>
                  <a:pt x="82" y="154"/>
                  <a:pt x="84" y="151"/>
                </a:cubicBezTo>
                <a:cubicBezTo>
                  <a:pt x="90" y="143"/>
                  <a:pt x="90" y="143"/>
                  <a:pt x="90" y="143"/>
                </a:cubicBezTo>
                <a:cubicBezTo>
                  <a:pt x="90" y="143"/>
                  <a:pt x="90" y="143"/>
                  <a:pt x="90" y="143"/>
                </a:cubicBezTo>
                <a:cubicBezTo>
                  <a:pt x="93" y="141"/>
                  <a:pt x="93" y="141"/>
                  <a:pt x="93" y="141"/>
                </a:cubicBezTo>
                <a:cubicBezTo>
                  <a:pt x="95" y="138"/>
                  <a:pt x="95" y="136"/>
                  <a:pt x="95" y="134"/>
                </a:cubicBezTo>
                <a:close/>
                <a:moveTo>
                  <a:pt x="50" y="130"/>
                </a:moveTo>
                <a:cubicBezTo>
                  <a:pt x="47" y="134"/>
                  <a:pt x="47" y="137"/>
                  <a:pt x="52" y="141"/>
                </a:cubicBezTo>
                <a:cubicBezTo>
                  <a:pt x="56" y="145"/>
                  <a:pt x="61" y="144"/>
                  <a:pt x="64" y="140"/>
                </a:cubicBezTo>
                <a:cubicBezTo>
                  <a:pt x="75" y="127"/>
                  <a:pt x="75" y="127"/>
                  <a:pt x="75" y="127"/>
                </a:cubicBezTo>
                <a:cubicBezTo>
                  <a:pt x="80" y="120"/>
                  <a:pt x="75" y="116"/>
                  <a:pt x="74" y="114"/>
                </a:cubicBezTo>
                <a:cubicBezTo>
                  <a:pt x="70" y="111"/>
                  <a:pt x="66" y="111"/>
                  <a:pt x="62" y="116"/>
                </a:cubicBezTo>
                <a:cubicBezTo>
                  <a:pt x="56" y="123"/>
                  <a:pt x="56" y="123"/>
                  <a:pt x="56" y="123"/>
                </a:cubicBezTo>
                <a:cubicBezTo>
                  <a:pt x="56" y="123"/>
                  <a:pt x="56" y="123"/>
                  <a:pt x="56" y="123"/>
                </a:cubicBezTo>
                <a:cubicBezTo>
                  <a:pt x="55" y="124"/>
                  <a:pt x="55" y="124"/>
                  <a:pt x="55" y="124"/>
                </a:cubicBezTo>
                <a:lnTo>
                  <a:pt x="50" y="130"/>
                </a:lnTo>
                <a:close/>
                <a:moveTo>
                  <a:pt x="34" y="114"/>
                </a:moveTo>
                <a:cubicBezTo>
                  <a:pt x="32" y="116"/>
                  <a:pt x="31" y="119"/>
                  <a:pt x="32" y="121"/>
                </a:cubicBezTo>
                <a:cubicBezTo>
                  <a:pt x="32" y="123"/>
                  <a:pt x="33" y="125"/>
                  <a:pt x="35" y="127"/>
                </a:cubicBezTo>
                <a:cubicBezTo>
                  <a:pt x="39" y="130"/>
                  <a:pt x="44" y="129"/>
                  <a:pt x="47" y="125"/>
                </a:cubicBezTo>
                <a:cubicBezTo>
                  <a:pt x="59" y="111"/>
                  <a:pt x="59" y="111"/>
                  <a:pt x="59" y="111"/>
                </a:cubicBezTo>
                <a:cubicBezTo>
                  <a:pt x="61" y="108"/>
                  <a:pt x="62" y="106"/>
                  <a:pt x="61" y="104"/>
                </a:cubicBezTo>
                <a:cubicBezTo>
                  <a:pt x="61" y="102"/>
                  <a:pt x="60" y="100"/>
                  <a:pt x="58" y="98"/>
                </a:cubicBezTo>
                <a:cubicBezTo>
                  <a:pt x="54" y="95"/>
                  <a:pt x="50" y="95"/>
                  <a:pt x="46" y="100"/>
                </a:cubicBezTo>
                <a:cubicBezTo>
                  <a:pt x="40" y="107"/>
                  <a:pt x="40" y="107"/>
                  <a:pt x="40" y="107"/>
                </a:cubicBezTo>
                <a:cubicBezTo>
                  <a:pt x="40" y="107"/>
                  <a:pt x="40" y="107"/>
                  <a:pt x="40" y="107"/>
                </a:cubicBezTo>
                <a:cubicBezTo>
                  <a:pt x="39" y="108"/>
                  <a:pt x="39" y="108"/>
                  <a:pt x="39" y="108"/>
                </a:cubicBezTo>
                <a:lnTo>
                  <a:pt x="34" y="114"/>
                </a:lnTo>
                <a:close/>
                <a:moveTo>
                  <a:pt x="31" y="109"/>
                </a:moveTo>
                <a:cubicBezTo>
                  <a:pt x="43" y="95"/>
                  <a:pt x="43" y="95"/>
                  <a:pt x="43" y="95"/>
                </a:cubicBezTo>
                <a:cubicBezTo>
                  <a:pt x="48" y="89"/>
                  <a:pt x="43" y="84"/>
                  <a:pt x="42" y="82"/>
                </a:cubicBezTo>
                <a:cubicBezTo>
                  <a:pt x="38" y="79"/>
                  <a:pt x="34" y="80"/>
                  <a:pt x="30" y="84"/>
                </a:cubicBezTo>
                <a:cubicBezTo>
                  <a:pt x="26" y="89"/>
                  <a:pt x="26" y="89"/>
                  <a:pt x="26" y="89"/>
                </a:cubicBezTo>
                <a:cubicBezTo>
                  <a:pt x="26" y="89"/>
                  <a:pt x="26" y="89"/>
                  <a:pt x="26" y="89"/>
                </a:cubicBezTo>
                <a:cubicBezTo>
                  <a:pt x="26" y="90"/>
                  <a:pt x="26" y="90"/>
                  <a:pt x="26" y="90"/>
                </a:cubicBezTo>
                <a:cubicBezTo>
                  <a:pt x="20" y="96"/>
                  <a:pt x="20" y="96"/>
                  <a:pt x="20" y="96"/>
                </a:cubicBezTo>
                <a:cubicBezTo>
                  <a:pt x="18" y="98"/>
                  <a:pt x="17" y="101"/>
                  <a:pt x="17" y="103"/>
                </a:cubicBezTo>
                <a:cubicBezTo>
                  <a:pt x="18" y="105"/>
                  <a:pt x="19" y="107"/>
                  <a:pt x="20" y="108"/>
                </a:cubicBezTo>
                <a:cubicBezTo>
                  <a:pt x="22" y="109"/>
                  <a:pt x="24" y="111"/>
                  <a:pt x="27" y="111"/>
                </a:cubicBezTo>
                <a:cubicBezTo>
                  <a:pt x="28" y="111"/>
                  <a:pt x="30" y="110"/>
                  <a:pt x="31" y="109"/>
                </a:cubicBezTo>
                <a:close/>
                <a:moveTo>
                  <a:pt x="175" y="97"/>
                </a:moveTo>
                <a:cubicBezTo>
                  <a:pt x="178" y="93"/>
                  <a:pt x="180" y="89"/>
                  <a:pt x="174" y="84"/>
                </a:cubicBezTo>
                <a:cubicBezTo>
                  <a:pt x="170" y="80"/>
                  <a:pt x="170" y="80"/>
                  <a:pt x="170" y="80"/>
                </a:cubicBezTo>
                <a:cubicBezTo>
                  <a:pt x="148" y="61"/>
                  <a:pt x="122" y="40"/>
                  <a:pt x="117" y="36"/>
                </a:cubicBezTo>
                <a:cubicBezTo>
                  <a:pt x="114" y="37"/>
                  <a:pt x="107" y="39"/>
                  <a:pt x="101" y="41"/>
                </a:cubicBezTo>
                <a:cubicBezTo>
                  <a:pt x="101" y="41"/>
                  <a:pt x="101" y="41"/>
                  <a:pt x="101" y="41"/>
                </a:cubicBezTo>
                <a:cubicBezTo>
                  <a:pt x="100" y="41"/>
                  <a:pt x="92" y="44"/>
                  <a:pt x="84" y="44"/>
                </a:cubicBezTo>
                <a:cubicBezTo>
                  <a:pt x="79" y="44"/>
                  <a:pt x="76" y="43"/>
                  <a:pt x="73" y="41"/>
                </a:cubicBezTo>
                <a:cubicBezTo>
                  <a:pt x="68" y="38"/>
                  <a:pt x="68" y="34"/>
                  <a:pt x="68" y="32"/>
                </a:cubicBezTo>
                <a:cubicBezTo>
                  <a:pt x="68" y="27"/>
                  <a:pt x="72" y="23"/>
                  <a:pt x="75" y="21"/>
                </a:cubicBezTo>
                <a:cubicBezTo>
                  <a:pt x="31" y="16"/>
                  <a:pt x="31" y="16"/>
                  <a:pt x="31" y="16"/>
                </a:cubicBezTo>
                <a:cubicBezTo>
                  <a:pt x="27" y="79"/>
                  <a:pt x="27" y="79"/>
                  <a:pt x="27" y="79"/>
                </a:cubicBezTo>
                <a:cubicBezTo>
                  <a:pt x="30" y="76"/>
                  <a:pt x="34" y="75"/>
                  <a:pt x="37" y="75"/>
                </a:cubicBezTo>
                <a:cubicBezTo>
                  <a:pt x="40" y="75"/>
                  <a:pt x="43" y="76"/>
                  <a:pt x="45" y="78"/>
                </a:cubicBezTo>
                <a:cubicBezTo>
                  <a:pt x="49" y="82"/>
                  <a:pt x="51" y="86"/>
                  <a:pt x="51" y="91"/>
                </a:cubicBezTo>
                <a:cubicBezTo>
                  <a:pt x="54" y="90"/>
                  <a:pt x="58" y="91"/>
                  <a:pt x="61" y="94"/>
                </a:cubicBezTo>
                <a:cubicBezTo>
                  <a:pt x="65" y="98"/>
                  <a:pt x="67" y="102"/>
                  <a:pt x="67" y="107"/>
                </a:cubicBezTo>
                <a:cubicBezTo>
                  <a:pt x="70" y="106"/>
                  <a:pt x="74" y="107"/>
                  <a:pt x="77" y="110"/>
                </a:cubicBezTo>
                <a:cubicBezTo>
                  <a:pt x="81" y="113"/>
                  <a:pt x="83" y="117"/>
                  <a:pt x="83" y="121"/>
                </a:cubicBezTo>
                <a:cubicBezTo>
                  <a:pt x="87" y="120"/>
                  <a:pt x="91" y="121"/>
                  <a:pt x="95" y="124"/>
                </a:cubicBezTo>
                <a:cubicBezTo>
                  <a:pt x="100" y="128"/>
                  <a:pt x="102" y="134"/>
                  <a:pt x="100" y="139"/>
                </a:cubicBezTo>
                <a:cubicBezTo>
                  <a:pt x="103" y="142"/>
                  <a:pt x="103" y="142"/>
                  <a:pt x="103" y="142"/>
                </a:cubicBezTo>
                <a:cubicBezTo>
                  <a:pt x="104" y="143"/>
                  <a:pt x="104" y="143"/>
                  <a:pt x="104" y="143"/>
                </a:cubicBezTo>
                <a:cubicBezTo>
                  <a:pt x="104" y="143"/>
                  <a:pt x="104" y="143"/>
                  <a:pt x="104" y="143"/>
                </a:cubicBezTo>
                <a:cubicBezTo>
                  <a:pt x="106" y="144"/>
                  <a:pt x="108" y="145"/>
                  <a:pt x="109" y="145"/>
                </a:cubicBezTo>
                <a:cubicBezTo>
                  <a:pt x="112" y="145"/>
                  <a:pt x="114" y="143"/>
                  <a:pt x="115" y="141"/>
                </a:cubicBezTo>
                <a:cubicBezTo>
                  <a:pt x="118" y="138"/>
                  <a:pt x="119" y="136"/>
                  <a:pt x="116" y="132"/>
                </a:cubicBezTo>
                <a:cubicBezTo>
                  <a:pt x="116" y="132"/>
                  <a:pt x="116" y="132"/>
                  <a:pt x="116" y="132"/>
                </a:cubicBezTo>
                <a:cubicBezTo>
                  <a:pt x="96" y="115"/>
                  <a:pt x="96" y="115"/>
                  <a:pt x="96" y="115"/>
                </a:cubicBezTo>
                <a:cubicBezTo>
                  <a:pt x="95" y="115"/>
                  <a:pt x="95" y="114"/>
                  <a:pt x="95" y="113"/>
                </a:cubicBezTo>
                <a:cubicBezTo>
                  <a:pt x="95" y="112"/>
                  <a:pt x="95" y="112"/>
                  <a:pt x="96" y="111"/>
                </a:cubicBezTo>
                <a:cubicBezTo>
                  <a:pt x="97" y="110"/>
                  <a:pt x="99" y="110"/>
                  <a:pt x="100" y="111"/>
                </a:cubicBezTo>
                <a:cubicBezTo>
                  <a:pt x="126" y="132"/>
                  <a:pt x="126" y="132"/>
                  <a:pt x="126" y="132"/>
                </a:cubicBezTo>
                <a:cubicBezTo>
                  <a:pt x="127" y="133"/>
                  <a:pt x="129" y="134"/>
                  <a:pt x="130" y="134"/>
                </a:cubicBezTo>
                <a:cubicBezTo>
                  <a:pt x="133" y="134"/>
                  <a:pt x="135" y="132"/>
                  <a:pt x="137" y="130"/>
                </a:cubicBezTo>
                <a:cubicBezTo>
                  <a:pt x="139" y="128"/>
                  <a:pt x="139" y="126"/>
                  <a:pt x="139" y="124"/>
                </a:cubicBezTo>
                <a:cubicBezTo>
                  <a:pt x="139" y="121"/>
                  <a:pt x="138" y="119"/>
                  <a:pt x="135" y="117"/>
                </a:cubicBezTo>
                <a:cubicBezTo>
                  <a:pt x="132" y="115"/>
                  <a:pt x="132" y="115"/>
                  <a:pt x="132" y="115"/>
                </a:cubicBezTo>
                <a:cubicBezTo>
                  <a:pt x="132" y="115"/>
                  <a:pt x="132" y="115"/>
                  <a:pt x="132" y="115"/>
                </a:cubicBezTo>
                <a:cubicBezTo>
                  <a:pt x="118" y="103"/>
                  <a:pt x="118" y="103"/>
                  <a:pt x="118" y="103"/>
                </a:cubicBezTo>
                <a:cubicBezTo>
                  <a:pt x="117" y="103"/>
                  <a:pt x="117" y="102"/>
                  <a:pt x="117" y="101"/>
                </a:cubicBezTo>
                <a:cubicBezTo>
                  <a:pt x="117" y="100"/>
                  <a:pt x="117" y="100"/>
                  <a:pt x="118" y="99"/>
                </a:cubicBezTo>
                <a:cubicBezTo>
                  <a:pt x="119" y="98"/>
                  <a:pt x="121" y="97"/>
                  <a:pt x="122" y="99"/>
                </a:cubicBezTo>
                <a:cubicBezTo>
                  <a:pt x="145" y="118"/>
                  <a:pt x="145" y="118"/>
                  <a:pt x="145" y="118"/>
                </a:cubicBezTo>
                <a:cubicBezTo>
                  <a:pt x="147" y="119"/>
                  <a:pt x="149" y="120"/>
                  <a:pt x="151" y="120"/>
                </a:cubicBezTo>
                <a:cubicBezTo>
                  <a:pt x="154" y="120"/>
                  <a:pt x="157" y="118"/>
                  <a:pt x="159" y="115"/>
                </a:cubicBezTo>
                <a:cubicBezTo>
                  <a:pt x="160" y="113"/>
                  <a:pt x="161" y="111"/>
                  <a:pt x="161" y="109"/>
                </a:cubicBezTo>
                <a:cubicBezTo>
                  <a:pt x="161" y="107"/>
                  <a:pt x="160" y="105"/>
                  <a:pt x="157" y="103"/>
                </a:cubicBezTo>
                <a:cubicBezTo>
                  <a:pt x="150" y="97"/>
                  <a:pt x="150" y="97"/>
                  <a:pt x="150" y="97"/>
                </a:cubicBezTo>
                <a:cubicBezTo>
                  <a:pt x="150" y="97"/>
                  <a:pt x="150" y="97"/>
                  <a:pt x="150" y="97"/>
                </a:cubicBezTo>
                <a:cubicBezTo>
                  <a:pt x="138" y="87"/>
                  <a:pt x="138" y="87"/>
                  <a:pt x="138" y="87"/>
                </a:cubicBezTo>
                <a:cubicBezTo>
                  <a:pt x="137" y="86"/>
                  <a:pt x="137" y="84"/>
                  <a:pt x="138" y="83"/>
                </a:cubicBezTo>
                <a:cubicBezTo>
                  <a:pt x="139" y="82"/>
                  <a:pt x="141" y="82"/>
                  <a:pt x="142" y="83"/>
                </a:cubicBezTo>
                <a:cubicBezTo>
                  <a:pt x="162" y="99"/>
                  <a:pt x="162" y="99"/>
                  <a:pt x="162" y="99"/>
                </a:cubicBezTo>
                <a:cubicBezTo>
                  <a:pt x="166" y="102"/>
                  <a:pt x="171" y="101"/>
                  <a:pt x="175" y="97"/>
                </a:cubicBezTo>
                <a:close/>
              </a:path>
            </a:pathLst>
          </a:custGeom>
          <a:solidFill>
            <a:srgbClr val="FFB53D"/>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86" name="Google Shape;798;p30"/>
          <p:cNvSpPr>
            <a:spLocks/>
          </p:cNvSpPr>
          <p:nvPr/>
        </p:nvSpPr>
        <p:spPr bwMode="auto">
          <a:xfrm>
            <a:off x="21503435" y="4566247"/>
            <a:ext cx="2085433" cy="1085567"/>
          </a:xfrm>
          <a:custGeom>
            <a:avLst/>
            <a:gdLst>
              <a:gd name="T0" fmla="*/ 2147483646 w 288"/>
              <a:gd name="T1" fmla="*/ 2147483646 h 150"/>
              <a:gd name="T2" fmla="*/ 2147483646 w 288"/>
              <a:gd name="T3" fmla="*/ 2147483646 h 150"/>
              <a:gd name="T4" fmla="*/ 2147483646 w 288"/>
              <a:gd name="T5" fmla="*/ 2147483646 h 150"/>
              <a:gd name="T6" fmla="*/ 2147483646 w 288"/>
              <a:gd name="T7" fmla="*/ 2147483646 h 150"/>
              <a:gd name="T8" fmla="*/ 2147483646 w 288"/>
              <a:gd name="T9" fmla="*/ 2147483646 h 150"/>
              <a:gd name="T10" fmla="*/ 2147483646 w 288"/>
              <a:gd name="T11" fmla="*/ 2147483646 h 150"/>
              <a:gd name="T12" fmla="*/ 2147483646 w 288"/>
              <a:gd name="T13" fmla="*/ 2147483646 h 150"/>
              <a:gd name="T14" fmla="*/ 2147483646 w 288"/>
              <a:gd name="T15" fmla="*/ 2147483646 h 150"/>
              <a:gd name="T16" fmla="*/ 2147483646 w 288"/>
              <a:gd name="T17" fmla="*/ 2147483646 h 150"/>
              <a:gd name="T18" fmla="*/ 2147483646 w 288"/>
              <a:gd name="T19" fmla="*/ 2147483646 h 150"/>
              <a:gd name="T20" fmla="*/ 2147483646 w 288"/>
              <a:gd name="T21" fmla="*/ 2147483646 h 150"/>
              <a:gd name="T22" fmla="*/ 2147483646 w 288"/>
              <a:gd name="T23" fmla="*/ 0 h 150"/>
              <a:gd name="T24" fmla="*/ 2147483646 w 288"/>
              <a:gd name="T25" fmla="*/ 2147483646 h 150"/>
              <a:gd name="T26" fmla="*/ 2147483646 w 288"/>
              <a:gd name="T27" fmla="*/ 2147483646 h 150"/>
              <a:gd name="T28" fmla="*/ 2147483646 w 288"/>
              <a:gd name="T29" fmla="*/ 2147483646 h 150"/>
              <a:gd name="T30" fmla="*/ 2147483646 w 288"/>
              <a:gd name="T31" fmla="*/ 2147483646 h 150"/>
              <a:gd name="T32" fmla="*/ 2147483646 w 288"/>
              <a:gd name="T33" fmla="*/ 2147483646 h 150"/>
              <a:gd name="T34" fmla="*/ 2147483646 w 288"/>
              <a:gd name="T35" fmla="*/ 2147483646 h 150"/>
              <a:gd name="T36" fmla="*/ 2147483646 w 288"/>
              <a:gd name="T37" fmla="*/ 2147483646 h 150"/>
              <a:gd name="T38" fmla="*/ 2147483646 w 288"/>
              <a:gd name="T39" fmla="*/ 2147483646 h 150"/>
              <a:gd name="T40" fmla="*/ 2147483646 w 288"/>
              <a:gd name="T41" fmla="*/ 2147483646 h 150"/>
              <a:gd name="T42" fmla="*/ 2147483646 w 288"/>
              <a:gd name="T43" fmla="*/ 2147483646 h 150"/>
              <a:gd name="T44" fmla="*/ 2147483646 w 288"/>
              <a:gd name="T45" fmla="*/ 2147483646 h 150"/>
              <a:gd name="T46" fmla="*/ 2147483646 w 288"/>
              <a:gd name="T47" fmla="*/ 2147483646 h 150"/>
              <a:gd name="T48" fmla="*/ 2147483646 w 288"/>
              <a:gd name="T49" fmla="*/ 2147483646 h 150"/>
              <a:gd name="T50" fmla="*/ 2147483646 w 288"/>
              <a:gd name="T51" fmla="*/ 2147483646 h 150"/>
              <a:gd name="T52" fmla="*/ 2147483646 w 288"/>
              <a:gd name="T53" fmla="*/ 2147483646 h 150"/>
              <a:gd name="T54" fmla="*/ 2147483646 w 288"/>
              <a:gd name="T55" fmla="*/ 2147483646 h 150"/>
              <a:gd name="T56" fmla="*/ 2147483646 w 288"/>
              <a:gd name="T57" fmla="*/ 2147483646 h 150"/>
              <a:gd name="T58" fmla="*/ 2147483646 w 288"/>
              <a:gd name="T59" fmla="*/ 2147483646 h 150"/>
              <a:gd name="T60" fmla="*/ 2147483646 w 288"/>
              <a:gd name="T61" fmla="*/ 2147483646 h 150"/>
              <a:gd name="T62" fmla="*/ 2147483646 w 288"/>
              <a:gd name="T63" fmla="*/ 2147483646 h 150"/>
              <a:gd name="T64" fmla="*/ 2147483646 w 288"/>
              <a:gd name="T65" fmla="*/ 2147483646 h 150"/>
              <a:gd name="T66" fmla="*/ 2147483646 w 288"/>
              <a:gd name="T67" fmla="*/ 2147483646 h 150"/>
              <a:gd name="T68" fmla="*/ 2147483646 w 288"/>
              <a:gd name="T69" fmla="*/ 2147483646 h 150"/>
              <a:gd name="T70" fmla="*/ 2147483646 w 288"/>
              <a:gd name="T71" fmla="*/ 2147483646 h 150"/>
              <a:gd name="T72" fmla="*/ 2147483646 w 288"/>
              <a:gd name="T73" fmla="*/ 2147483646 h 150"/>
              <a:gd name="T74" fmla="*/ 2147483646 w 288"/>
              <a:gd name="T75" fmla="*/ 2147483646 h 150"/>
              <a:gd name="T76" fmla="*/ 2147483646 w 288"/>
              <a:gd name="T77" fmla="*/ 2147483646 h 150"/>
              <a:gd name="T78" fmla="*/ 2147483646 w 288"/>
              <a:gd name="T79" fmla="*/ 2147483646 h 150"/>
              <a:gd name="T80" fmla="*/ 2147483646 w 288"/>
              <a:gd name="T81" fmla="*/ 2147483646 h 150"/>
              <a:gd name="T82" fmla="*/ 2147483646 w 288"/>
              <a:gd name="T83" fmla="*/ 2147483646 h 150"/>
              <a:gd name="T84" fmla="*/ 2147483646 w 288"/>
              <a:gd name="T85" fmla="*/ 2147483646 h 150"/>
              <a:gd name="T86" fmla="*/ 2147483646 w 288"/>
              <a:gd name="T87" fmla="*/ 2147483646 h 150"/>
              <a:gd name="T88" fmla="*/ 2147483646 w 288"/>
              <a:gd name="T89" fmla="*/ 2147483646 h 150"/>
              <a:gd name="T90" fmla="*/ 2147483646 w 288"/>
              <a:gd name="T91" fmla="*/ 2147483646 h 150"/>
              <a:gd name="T92" fmla="*/ 2147483646 w 288"/>
              <a:gd name="T93" fmla="*/ 2147483646 h 150"/>
              <a:gd name="T94" fmla="*/ 2147483646 w 288"/>
              <a:gd name="T95" fmla="*/ 2147483646 h 150"/>
              <a:gd name="T96" fmla="*/ 2147483646 w 288"/>
              <a:gd name="T97" fmla="*/ 2147483646 h 150"/>
              <a:gd name="T98" fmla="*/ 2147483646 w 288"/>
              <a:gd name="T99" fmla="*/ 2147483646 h 150"/>
              <a:gd name="T100" fmla="*/ 2147483646 w 288"/>
              <a:gd name="T101" fmla="*/ 2147483646 h 150"/>
              <a:gd name="T102" fmla="*/ 2147483646 w 288"/>
              <a:gd name="T103" fmla="*/ 2147483646 h 150"/>
              <a:gd name="T104" fmla="*/ 2147483646 w 288"/>
              <a:gd name="T105" fmla="*/ 2147483646 h 150"/>
              <a:gd name="T106" fmla="*/ 2147483646 w 288"/>
              <a:gd name="T107" fmla="*/ 2147483646 h 150"/>
              <a:gd name="T108" fmla="*/ 2147483646 w 288"/>
              <a:gd name="T109" fmla="*/ 2147483646 h 150"/>
              <a:gd name="T110" fmla="*/ 2147483646 w 288"/>
              <a:gd name="T111" fmla="*/ 2147483646 h 150"/>
              <a:gd name="T112" fmla="*/ 2147483646 w 288"/>
              <a:gd name="T113" fmla="*/ 2147483646 h 150"/>
              <a:gd name="T114" fmla="*/ 2147483646 w 288"/>
              <a:gd name="T115" fmla="*/ 2147483646 h 150"/>
              <a:gd name="T116" fmla="*/ 2147483646 w 288"/>
              <a:gd name="T117" fmla="*/ 2147483646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8" h="150" extrusionOk="0">
                <a:moveTo>
                  <a:pt x="208" y="141"/>
                </a:moveTo>
                <a:cubicBezTo>
                  <a:pt x="204" y="143"/>
                  <a:pt x="200" y="145"/>
                  <a:pt x="195" y="146"/>
                </a:cubicBezTo>
                <a:cubicBezTo>
                  <a:pt x="181" y="149"/>
                  <a:pt x="166" y="150"/>
                  <a:pt x="148" y="150"/>
                </a:cubicBezTo>
                <a:cubicBezTo>
                  <a:pt x="129" y="150"/>
                  <a:pt x="115" y="149"/>
                  <a:pt x="100" y="146"/>
                </a:cubicBezTo>
                <a:cubicBezTo>
                  <a:pt x="96" y="145"/>
                  <a:pt x="91" y="143"/>
                  <a:pt x="87" y="141"/>
                </a:cubicBezTo>
                <a:cubicBezTo>
                  <a:pt x="75" y="135"/>
                  <a:pt x="75" y="125"/>
                  <a:pt x="82" y="118"/>
                </a:cubicBezTo>
                <a:cubicBezTo>
                  <a:pt x="90" y="111"/>
                  <a:pt x="99" y="105"/>
                  <a:pt x="109" y="101"/>
                </a:cubicBezTo>
                <a:cubicBezTo>
                  <a:pt x="113" y="99"/>
                  <a:pt x="117" y="97"/>
                  <a:pt x="122" y="95"/>
                </a:cubicBezTo>
                <a:cubicBezTo>
                  <a:pt x="130" y="92"/>
                  <a:pt x="133" y="84"/>
                  <a:pt x="126" y="77"/>
                </a:cubicBezTo>
                <a:cubicBezTo>
                  <a:pt x="114" y="65"/>
                  <a:pt x="109" y="50"/>
                  <a:pt x="110" y="33"/>
                </a:cubicBezTo>
                <a:cubicBezTo>
                  <a:pt x="110" y="15"/>
                  <a:pt x="121" y="5"/>
                  <a:pt x="137" y="1"/>
                </a:cubicBezTo>
                <a:cubicBezTo>
                  <a:pt x="141" y="0"/>
                  <a:pt x="144" y="0"/>
                  <a:pt x="148" y="0"/>
                </a:cubicBezTo>
                <a:cubicBezTo>
                  <a:pt x="151" y="0"/>
                  <a:pt x="155" y="0"/>
                  <a:pt x="158" y="1"/>
                </a:cubicBezTo>
                <a:cubicBezTo>
                  <a:pt x="175" y="5"/>
                  <a:pt x="185" y="15"/>
                  <a:pt x="186" y="33"/>
                </a:cubicBezTo>
                <a:cubicBezTo>
                  <a:pt x="186" y="50"/>
                  <a:pt x="182" y="65"/>
                  <a:pt x="169" y="77"/>
                </a:cubicBezTo>
                <a:cubicBezTo>
                  <a:pt x="163" y="84"/>
                  <a:pt x="165" y="92"/>
                  <a:pt x="174" y="95"/>
                </a:cubicBezTo>
                <a:cubicBezTo>
                  <a:pt x="178" y="97"/>
                  <a:pt x="183" y="99"/>
                  <a:pt x="187" y="101"/>
                </a:cubicBezTo>
                <a:cubicBezTo>
                  <a:pt x="197" y="105"/>
                  <a:pt x="206" y="111"/>
                  <a:pt x="214" y="118"/>
                </a:cubicBezTo>
                <a:cubicBezTo>
                  <a:pt x="218" y="123"/>
                  <a:pt x="221" y="135"/>
                  <a:pt x="208" y="141"/>
                </a:cubicBezTo>
                <a:close/>
                <a:moveTo>
                  <a:pt x="284" y="128"/>
                </a:moveTo>
                <a:cubicBezTo>
                  <a:pt x="278" y="123"/>
                  <a:pt x="272" y="119"/>
                  <a:pt x="265" y="116"/>
                </a:cubicBezTo>
                <a:cubicBezTo>
                  <a:pt x="262" y="114"/>
                  <a:pt x="259" y="113"/>
                  <a:pt x="256" y="112"/>
                </a:cubicBezTo>
                <a:cubicBezTo>
                  <a:pt x="250" y="110"/>
                  <a:pt x="248" y="104"/>
                  <a:pt x="253" y="100"/>
                </a:cubicBezTo>
                <a:cubicBezTo>
                  <a:pt x="261" y="91"/>
                  <a:pt x="265" y="80"/>
                  <a:pt x="264" y="68"/>
                </a:cubicBezTo>
                <a:cubicBezTo>
                  <a:pt x="264" y="56"/>
                  <a:pt x="257" y="49"/>
                  <a:pt x="245" y="47"/>
                </a:cubicBezTo>
                <a:cubicBezTo>
                  <a:pt x="243" y="46"/>
                  <a:pt x="240" y="46"/>
                  <a:pt x="238" y="46"/>
                </a:cubicBezTo>
                <a:cubicBezTo>
                  <a:pt x="236" y="46"/>
                  <a:pt x="233" y="46"/>
                  <a:pt x="231" y="47"/>
                </a:cubicBezTo>
                <a:cubicBezTo>
                  <a:pt x="219" y="49"/>
                  <a:pt x="212" y="56"/>
                  <a:pt x="211" y="68"/>
                </a:cubicBezTo>
                <a:cubicBezTo>
                  <a:pt x="211" y="80"/>
                  <a:pt x="214" y="91"/>
                  <a:pt x="223" y="100"/>
                </a:cubicBezTo>
                <a:cubicBezTo>
                  <a:pt x="227" y="104"/>
                  <a:pt x="226" y="110"/>
                  <a:pt x="220" y="112"/>
                </a:cubicBezTo>
                <a:cubicBezTo>
                  <a:pt x="220" y="112"/>
                  <a:pt x="219" y="112"/>
                  <a:pt x="219" y="112"/>
                </a:cubicBezTo>
                <a:cubicBezTo>
                  <a:pt x="220" y="113"/>
                  <a:pt x="221" y="114"/>
                  <a:pt x="222" y="115"/>
                </a:cubicBezTo>
                <a:cubicBezTo>
                  <a:pt x="226" y="119"/>
                  <a:pt x="228" y="125"/>
                  <a:pt x="227" y="131"/>
                </a:cubicBezTo>
                <a:cubicBezTo>
                  <a:pt x="226" y="138"/>
                  <a:pt x="221" y="143"/>
                  <a:pt x="215" y="146"/>
                </a:cubicBezTo>
                <a:cubicBezTo>
                  <a:pt x="213" y="147"/>
                  <a:pt x="211" y="147"/>
                  <a:pt x="210" y="148"/>
                </a:cubicBezTo>
                <a:cubicBezTo>
                  <a:pt x="218" y="150"/>
                  <a:pt x="227" y="150"/>
                  <a:pt x="238" y="150"/>
                </a:cubicBezTo>
                <a:cubicBezTo>
                  <a:pt x="251" y="150"/>
                  <a:pt x="261" y="149"/>
                  <a:pt x="271" y="147"/>
                </a:cubicBezTo>
                <a:cubicBezTo>
                  <a:pt x="274" y="146"/>
                  <a:pt x="277" y="145"/>
                  <a:pt x="280" y="144"/>
                </a:cubicBezTo>
                <a:cubicBezTo>
                  <a:pt x="288" y="140"/>
                  <a:pt x="287" y="131"/>
                  <a:pt x="284" y="128"/>
                </a:cubicBezTo>
                <a:close/>
                <a:moveTo>
                  <a:pt x="68" y="131"/>
                </a:moveTo>
                <a:cubicBezTo>
                  <a:pt x="67" y="125"/>
                  <a:pt x="69" y="120"/>
                  <a:pt x="74" y="115"/>
                </a:cubicBezTo>
                <a:cubicBezTo>
                  <a:pt x="76" y="113"/>
                  <a:pt x="78" y="111"/>
                  <a:pt x="80" y="109"/>
                </a:cubicBezTo>
                <a:cubicBezTo>
                  <a:pt x="78" y="109"/>
                  <a:pt x="77" y="108"/>
                  <a:pt x="76" y="108"/>
                </a:cubicBezTo>
                <a:cubicBezTo>
                  <a:pt x="70" y="105"/>
                  <a:pt x="68" y="99"/>
                  <a:pt x="73" y="94"/>
                </a:cubicBezTo>
                <a:cubicBezTo>
                  <a:pt x="82" y="85"/>
                  <a:pt x="86" y="73"/>
                  <a:pt x="85" y="60"/>
                </a:cubicBezTo>
                <a:cubicBezTo>
                  <a:pt x="85" y="46"/>
                  <a:pt x="77" y="39"/>
                  <a:pt x="64" y="35"/>
                </a:cubicBezTo>
                <a:cubicBezTo>
                  <a:pt x="61" y="35"/>
                  <a:pt x="59" y="34"/>
                  <a:pt x="56" y="34"/>
                </a:cubicBezTo>
                <a:cubicBezTo>
                  <a:pt x="53" y="34"/>
                  <a:pt x="51" y="35"/>
                  <a:pt x="48" y="35"/>
                </a:cubicBezTo>
                <a:cubicBezTo>
                  <a:pt x="35" y="39"/>
                  <a:pt x="27" y="46"/>
                  <a:pt x="27" y="60"/>
                </a:cubicBezTo>
                <a:cubicBezTo>
                  <a:pt x="26" y="73"/>
                  <a:pt x="30" y="84"/>
                  <a:pt x="40" y="94"/>
                </a:cubicBezTo>
                <a:cubicBezTo>
                  <a:pt x="44" y="99"/>
                  <a:pt x="43" y="105"/>
                  <a:pt x="36" y="108"/>
                </a:cubicBezTo>
                <a:cubicBezTo>
                  <a:pt x="33" y="109"/>
                  <a:pt x="29" y="111"/>
                  <a:pt x="26" y="112"/>
                </a:cubicBezTo>
                <a:cubicBezTo>
                  <a:pt x="18" y="116"/>
                  <a:pt x="11" y="120"/>
                  <a:pt x="5" y="126"/>
                </a:cubicBezTo>
                <a:cubicBezTo>
                  <a:pt x="0" y="131"/>
                  <a:pt x="0" y="139"/>
                  <a:pt x="10" y="143"/>
                </a:cubicBezTo>
                <a:cubicBezTo>
                  <a:pt x="13" y="145"/>
                  <a:pt x="16" y="146"/>
                  <a:pt x="20" y="147"/>
                </a:cubicBezTo>
                <a:cubicBezTo>
                  <a:pt x="31" y="149"/>
                  <a:pt x="42" y="150"/>
                  <a:pt x="56" y="150"/>
                </a:cubicBezTo>
                <a:cubicBezTo>
                  <a:pt x="67" y="150"/>
                  <a:pt x="77" y="150"/>
                  <a:pt x="86" y="148"/>
                </a:cubicBezTo>
                <a:cubicBezTo>
                  <a:pt x="84" y="147"/>
                  <a:pt x="82" y="147"/>
                  <a:pt x="81" y="146"/>
                </a:cubicBezTo>
                <a:cubicBezTo>
                  <a:pt x="73" y="142"/>
                  <a:pt x="69" y="137"/>
                  <a:pt x="68" y="131"/>
                </a:cubicBezTo>
                <a:close/>
              </a:path>
            </a:pathLst>
          </a:custGeom>
          <a:solidFill>
            <a:srgbClr val="065280"/>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87" name="Google Shape;799;p30"/>
          <p:cNvSpPr>
            <a:spLocks/>
          </p:cNvSpPr>
          <p:nvPr/>
        </p:nvSpPr>
        <p:spPr bwMode="auto">
          <a:xfrm>
            <a:off x="1583914" y="7803905"/>
            <a:ext cx="1339501" cy="1339501"/>
          </a:xfrm>
          <a:custGeom>
            <a:avLst/>
            <a:gdLst>
              <a:gd name="T0" fmla="*/ 2147483646 w 185"/>
              <a:gd name="T1" fmla="*/ 2147483646 h 185"/>
              <a:gd name="T2" fmla="*/ 2147483646 w 185"/>
              <a:gd name="T3" fmla="*/ 2147483646 h 185"/>
              <a:gd name="T4" fmla="*/ 2147483646 w 185"/>
              <a:gd name="T5" fmla="*/ 2147483646 h 185"/>
              <a:gd name="T6" fmla="*/ 0 w 185"/>
              <a:gd name="T7" fmla="*/ 2147483646 h 185"/>
              <a:gd name="T8" fmla="*/ 2147483646 w 185"/>
              <a:gd name="T9" fmla="*/ 2147483646 h 185"/>
              <a:gd name="T10" fmla="*/ 2147483646 w 185"/>
              <a:gd name="T11" fmla="*/ 2147483646 h 185"/>
              <a:gd name="T12" fmla="*/ 2147483646 w 185"/>
              <a:gd name="T13" fmla="*/ 0 h 185"/>
              <a:gd name="T14" fmla="*/ 2147483646 w 185"/>
              <a:gd name="T15" fmla="*/ 2147483646 h 185"/>
              <a:gd name="T16" fmla="*/ 2147483646 w 185"/>
              <a:gd name="T17" fmla="*/ 2147483646 h 185"/>
              <a:gd name="T18" fmla="*/ 2147483646 w 185"/>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5" h="185" extrusionOk="0">
                <a:moveTo>
                  <a:pt x="87" y="98"/>
                </a:moveTo>
                <a:cubicBezTo>
                  <a:pt x="174" y="98"/>
                  <a:pt x="174" y="98"/>
                  <a:pt x="174" y="98"/>
                </a:cubicBezTo>
                <a:cubicBezTo>
                  <a:pt x="174" y="146"/>
                  <a:pt x="135" y="185"/>
                  <a:pt x="87" y="185"/>
                </a:cubicBezTo>
                <a:cubicBezTo>
                  <a:pt x="39" y="185"/>
                  <a:pt x="0" y="146"/>
                  <a:pt x="0" y="98"/>
                </a:cubicBezTo>
                <a:cubicBezTo>
                  <a:pt x="0" y="50"/>
                  <a:pt x="39" y="11"/>
                  <a:pt x="87" y="11"/>
                </a:cubicBezTo>
                <a:lnTo>
                  <a:pt x="87" y="98"/>
                </a:lnTo>
                <a:close/>
                <a:moveTo>
                  <a:pt x="98" y="0"/>
                </a:moveTo>
                <a:cubicBezTo>
                  <a:pt x="98" y="87"/>
                  <a:pt x="98" y="87"/>
                  <a:pt x="98" y="87"/>
                </a:cubicBezTo>
                <a:cubicBezTo>
                  <a:pt x="185" y="87"/>
                  <a:pt x="185" y="87"/>
                  <a:pt x="185" y="87"/>
                </a:cubicBezTo>
                <a:cubicBezTo>
                  <a:pt x="185" y="39"/>
                  <a:pt x="146" y="0"/>
                  <a:pt x="98" y="0"/>
                </a:cubicBezTo>
                <a:close/>
              </a:path>
            </a:pathLst>
          </a:custGeom>
          <a:solidFill>
            <a:srgbClr val="8D135D"/>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88" name="Google Shape;800;p30"/>
          <p:cNvSpPr>
            <a:spLocks/>
          </p:cNvSpPr>
          <p:nvPr/>
        </p:nvSpPr>
        <p:spPr bwMode="auto">
          <a:xfrm>
            <a:off x="3320186" y="4886840"/>
            <a:ext cx="1339501" cy="1593435"/>
          </a:xfrm>
          <a:custGeom>
            <a:avLst/>
            <a:gdLst>
              <a:gd name="T0" fmla="*/ 2147483646 w 185"/>
              <a:gd name="T1" fmla="*/ 2147483646 h 220"/>
              <a:gd name="T2" fmla="*/ 2147483646 w 185"/>
              <a:gd name="T3" fmla="*/ 2147483646 h 220"/>
              <a:gd name="T4" fmla="*/ 2147483646 w 185"/>
              <a:gd name="T5" fmla="*/ 2147483646 h 220"/>
              <a:gd name="T6" fmla="*/ 2147483646 w 185"/>
              <a:gd name="T7" fmla="*/ 2147483646 h 220"/>
              <a:gd name="T8" fmla="*/ 2147483646 w 185"/>
              <a:gd name="T9" fmla="*/ 2147483646 h 220"/>
              <a:gd name="T10" fmla="*/ 2147483646 w 185"/>
              <a:gd name="T11" fmla="*/ 2147483646 h 220"/>
              <a:gd name="T12" fmla="*/ 2147483646 w 185"/>
              <a:gd name="T13" fmla="*/ 2147483646 h 220"/>
              <a:gd name="T14" fmla="*/ 2147483646 w 185"/>
              <a:gd name="T15" fmla="*/ 2147483646 h 220"/>
              <a:gd name="T16" fmla="*/ 2147483646 w 185"/>
              <a:gd name="T17" fmla="*/ 2147483646 h 220"/>
              <a:gd name="T18" fmla="*/ 2147483646 w 185"/>
              <a:gd name="T19" fmla="*/ 2147483646 h 220"/>
              <a:gd name="T20" fmla="*/ 2147483646 w 185"/>
              <a:gd name="T21" fmla="*/ 2147483646 h 220"/>
              <a:gd name="T22" fmla="*/ 2147483646 w 185"/>
              <a:gd name="T23" fmla="*/ 2147483646 h 220"/>
              <a:gd name="T24" fmla="*/ 2147483646 w 185"/>
              <a:gd name="T25" fmla="*/ 2147483646 h 220"/>
              <a:gd name="T26" fmla="*/ 2147483646 w 185"/>
              <a:gd name="T27" fmla="*/ 2147483646 h 220"/>
              <a:gd name="T28" fmla="*/ 2147483646 w 185"/>
              <a:gd name="T29" fmla="*/ 2147483646 h 220"/>
              <a:gd name="T30" fmla="*/ 2147483646 w 185"/>
              <a:gd name="T31" fmla="*/ 2147483646 h 220"/>
              <a:gd name="T32" fmla="*/ 2147483646 w 185"/>
              <a:gd name="T33" fmla="*/ 2147483646 h 220"/>
              <a:gd name="T34" fmla="*/ 2147483646 w 185"/>
              <a:gd name="T35" fmla="*/ 2147483646 h 220"/>
              <a:gd name="T36" fmla="*/ 2147483646 w 185"/>
              <a:gd name="T37" fmla="*/ 2147483646 h 220"/>
              <a:gd name="T38" fmla="*/ 2147483646 w 185"/>
              <a:gd name="T39" fmla="*/ 2147483646 h 220"/>
              <a:gd name="T40" fmla="*/ 2147483646 w 185"/>
              <a:gd name="T41" fmla="*/ 2147483646 h 220"/>
              <a:gd name="T42" fmla="*/ 2147483646 w 185"/>
              <a:gd name="T43" fmla="*/ 2147483646 h 220"/>
              <a:gd name="T44" fmla="*/ 2147483646 w 185"/>
              <a:gd name="T45" fmla="*/ 2147483646 h 220"/>
              <a:gd name="T46" fmla="*/ 2147483646 w 185"/>
              <a:gd name="T47" fmla="*/ 2147483646 h 220"/>
              <a:gd name="T48" fmla="*/ 2147483646 w 185"/>
              <a:gd name="T49" fmla="*/ 0 h 220"/>
              <a:gd name="T50" fmla="*/ 2147483646 w 185"/>
              <a:gd name="T51" fmla="*/ 2147483646 h 220"/>
              <a:gd name="T52" fmla="*/ 2147483646 w 185"/>
              <a:gd name="T53" fmla="*/ 2147483646 h 220"/>
              <a:gd name="T54" fmla="*/ 2147483646 w 185"/>
              <a:gd name="T55" fmla="*/ 2147483646 h 220"/>
              <a:gd name="T56" fmla="*/ 2147483646 w 185"/>
              <a:gd name="T57" fmla="*/ 2147483646 h 220"/>
              <a:gd name="T58" fmla="*/ 2147483646 w 185"/>
              <a:gd name="T59" fmla="*/ 2147483646 h 220"/>
              <a:gd name="T60" fmla="*/ 2147483646 w 185"/>
              <a:gd name="T61" fmla="*/ 2147483646 h 220"/>
              <a:gd name="T62" fmla="*/ 2147483646 w 185"/>
              <a:gd name="T63" fmla="*/ 2147483646 h 220"/>
              <a:gd name="T64" fmla="*/ 2147483646 w 185"/>
              <a:gd name="T65" fmla="*/ 2147483646 h 220"/>
              <a:gd name="T66" fmla="*/ 2147483646 w 185"/>
              <a:gd name="T67" fmla="*/ 2147483646 h 220"/>
              <a:gd name="T68" fmla="*/ 2147483646 w 185"/>
              <a:gd name="T69" fmla="*/ 2147483646 h 220"/>
              <a:gd name="T70" fmla="*/ 2147483646 w 185"/>
              <a:gd name="T71" fmla="*/ 2147483646 h 220"/>
              <a:gd name="T72" fmla="*/ 2147483646 w 185"/>
              <a:gd name="T73" fmla="*/ 2147483646 h 220"/>
              <a:gd name="T74" fmla="*/ 2147483646 w 185"/>
              <a:gd name="T75" fmla="*/ 2147483646 h 220"/>
              <a:gd name="T76" fmla="*/ 2147483646 w 185"/>
              <a:gd name="T77" fmla="*/ 2147483646 h 220"/>
              <a:gd name="T78" fmla="*/ 2147483646 w 185"/>
              <a:gd name="T79" fmla="*/ 2147483646 h 220"/>
              <a:gd name="T80" fmla="*/ 2147483646 w 185"/>
              <a:gd name="T81" fmla="*/ 2147483646 h 220"/>
              <a:gd name="T82" fmla="*/ 2147483646 w 185"/>
              <a:gd name="T83" fmla="*/ 2147483646 h 220"/>
              <a:gd name="T84" fmla="*/ 2147483646 w 185"/>
              <a:gd name="T85" fmla="*/ 2147483646 h 220"/>
              <a:gd name="T86" fmla="*/ 2147483646 w 185"/>
              <a:gd name="T87" fmla="*/ 2147483646 h 220"/>
              <a:gd name="T88" fmla="*/ 2147483646 w 185"/>
              <a:gd name="T89" fmla="*/ 2147483646 h 220"/>
              <a:gd name="T90" fmla="*/ 2147483646 w 185"/>
              <a:gd name="T91" fmla="*/ 2147483646 h 220"/>
              <a:gd name="T92" fmla="*/ 2147483646 w 185"/>
              <a:gd name="T93" fmla="*/ 2147483646 h 220"/>
              <a:gd name="T94" fmla="*/ 2147483646 w 185"/>
              <a:gd name="T95" fmla="*/ 2147483646 h 220"/>
              <a:gd name="T96" fmla="*/ 2147483646 w 185"/>
              <a:gd name="T97" fmla="*/ 2147483646 h 220"/>
              <a:gd name="T98" fmla="*/ 2147483646 w 185"/>
              <a:gd name="T99" fmla="*/ 2147483646 h 220"/>
              <a:gd name="T100" fmla="*/ 2147483646 w 185"/>
              <a:gd name="T101" fmla="*/ 2147483646 h 2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5" h="220" extrusionOk="0">
                <a:moveTo>
                  <a:pt x="124" y="212"/>
                </a:moveTo>
                <a:cubicBezTo>
                  <a:pt x="124" y="217"/>
                  <a:pt x="121" y="220"/>
                  <a:pt x="116" y="220"/>
                </a:cubicBezTo>
                <a:cubicBezTo>
                  <a:pt x="70" y="220"/>
                  <a:pt x="70" y="220"/>
                  <a:pt x="70" y="220"/>
                </a:cubicBezTo>
                <a:cubicBezTo>
                  <a:pt x="66" y="220"/>
                  <a:pt x="62" y="217"/>
                  <a:pt x="62" y="212"/>
                </a:cubicBezTo>
                <a:cubicBezTo>
                  <a:pt x="62" y="212"/>
                  <a:pt x="62" y="212"/>
                  <a:pt x="62" y="212"/>
                </a:cubicBezTo>
                <a:cubicBezTo>
                  <a:pt x="62" y="208"/>
                  <a:pt x="66" y="205"/>
                  <a:pt x="70" y="205"/>
                </a:cubicBezTo>
                <a:cubicBezTo>
                  <a:pt x="116" y="205"/>
                  <a:pt x="116" y="205"/>
                  <a:pt x="116" y="205"/>
                </a:cubicBezTo>
                <a:cubicBezTo>
                  <a:pt x="121" y="205"/>
                  <a:pt x="124" y="208"/>
                  <a:pt x="124" y="212"/>
                </a:cubicBezTo>
                <a:close/>
                <a:moveTo>
                  <a:pt x="124" y="192"/>
                </a:moveTo>
                <a:cubicBezTo>
                  <a:pt x="124" y="188"/>
                  <a:pt x="121" y="185"/>
                  <a:pt x="116" y="185"/>
                </a:cubicBezTo>
                <a:cubicBezTo>
                  <a:pt x="70" y="185"/>
                  <a:pt x="70" y="185"/>
                  <a:pt x="70" y="185"/>
                </a:cubicBezTo>
                <a:cubicBezTo>
                  <a:pt x="66" y="185"/>
                  <a:pt x="62" y="188"/>
                  <a:pt x="62" y="192"/>
                </a:cubicBezTo>
                <a:cubicBezTo>
                  <a:pt x="62" y="192"/>
                  <a:pt x="62" y="192"/>
                  <a:pt x="62" y="192"/>
                </a:cubicBezTo>
                <a:cubicBezTo>
                  <a:pt x="62" y="196"/>
                  <a:pt x="66" y="200"/>
                  <a:pt x="70" y="200"/>
                </a:cubicBezTo>
                <a:cubicBezTo>
                  <a:pt x="116" y="200"/>
                  <a:pt x="116" y="200"/>
                  <a:pt x="116" y="200"/>
                </a:cubicBezTo>
                <a:cubicBezTo>
                  <a:pt x="121" y="200"/>
                  <a:pt x="124" y="196"/>
                  <a:pt x="124" y="192"/>
                </a:cubicBezTo>
                <a:close/>
                <a:moveTo>
                  <a:pt x="100" y="108"/>
                </a:moveTo>
                <a:cubicBezTo>
                  <a:pt x="91" y="108"/>
                  <a:pt x="91" y="108"/>
                  <a:pt x="91" y="108"/>
                </a:cubicBezTo>
                <a:cubicBezTo>
                  <a:pt x="86" y="108"/>
                  <a:pt x="86" y="108"/>
                  <a:pt x="86" y="108"/>
                </a:cubicBezTo>
                <a:cubicBezTo>
                  <a:pt x="86" y="180"/>
                  <a:pt x="86" y="180"/>
                  <a:pt x="86" y="180"/>
                </a:cubicBezTo>
                <a:cubicBezTo>
                  <a:pt x="88" y="180"/>
                  <a:pt x="90" y="180"/>
                  <a:pt x="93" y="180"/>
                </a:cubicBezTo>
                <a:cubicBezTo>
                  <a:pt x="93" y="180"/>
                  <a:pt x="93" y="180"/>
                  <a:pt x="93" y="180"/>
                </a:cubicBezTo>
                <a:cubicBezTo>
                  <a:pt x="93" y="180"/>
                  <a:pt x="93" y="180"/>
                  <a:pt x="93" y="180"/>
                </a:cubicBezTo>
                <a:cubicBezTo>
                  <a:pt x="93" y="180"/>
                  <a:pt x="93" y="180"/>
                  <a:pt x="93" y="180"/>
                </a:cubicBezTo>
                <a:cubicBezTo>
                  <a:pt x="93" y="180"/>
                  <a:pt x="93" y="180"/>
                  <a:pt x="93" y="180"/>
                </a:cubicBezTo>
                <a:cubicBezTo>
                  <a:pt x="96" y="180"/>
                  <a:pt x="98" y="180"/>
                  <a:pt x="100" y="180"/>
                </a:cubicBezTo>
                <a:lnTo>
                  <a:pt x="100" y="108"/>
                </a:lnTo>
                <a:close/>
                <a:moveTo>
                  <a:pt x="68" y="79"/>
                </a:moveTo>
                <a:cubicBezTo>
                  <a:pt x="61" y="79"/>
                  <a:pt x="56" y="84"/>
                  <a:pt x="56" y="90"/>
                </a:cubicBezTo>
                <a:cubicBezTo>
                  <a:pt x="56" y="96"/>
                  <a:pt x="61" y="101"/>
                  <a:pt x="68" y="101"/>
                </a:cubicBezTo>
                <a:cubicBezTo>
                  <a:pt x="79" y="101"/>
                  <a:pt x="79" y="101"/>
                  <a:pt x="79" y="101"/>
                </a:cubicBezTo>
                <a:cubicBezTo>
                  <a:pt x="79" y="90"/>
                  <a:pt x="79" y="90"/>
                  <a:pt x="79" y="90"/>
                </a:cubicBezTo>
                <a:cubicBezTo>
                  <a:pt x="79" y="84"/>
                  <a:pt x="74" y="79"/>
                  <a:pt x="68" y="79"/>
                </a:cubicBezTo>
                <a:close/>
                <a:moveTo>
                  <a:pt x="130" y="90"/>
                </a:moveTo>
                <a:cubicBezTo>
                  <a:pt x="130" y="84"/>
                  <a:pt x="125" y="79"/>
                  <a:pt x="119" y="79"/>
                </a:cubicBezTo>
                <a:cubicBezTo>
                  <a:pt x="113" y="79"/>
                  <a:pt x="108" y="84"/>
                  <a:pt x="108" y="90"/>
                </a:cubicBezTo>
                <a:cubicBezTo>
                  <a:pt x="108" y="101"/>
                  <a:pt x="108" y="101"/>
                  <a:pt x="108" y="101"/>
                </a:cubicBezTo>
                <a:cubicBezTo>
                  <a:pt x="119" y="101"/>
                  <a:pt x="119" y="101"/>
                  <a:pt x="119" y="101"/>
                </a:cubicBezTo>
                <a:cubicBezTo>
                  <a:pt x="125" y="101"/>
                  <a:pt x="130" y="96"/>
                  <a:pt x="130" y="90"/>
                </a:cubicBezTo>
                <a:close/>
                <a:moveTo>
                  <a:pt x="154" y="70"/>
                </a:moveTo>
                <a:cubicBezTo>
                  <a:pt x="149" y="50"/>
                  <a:pt x="126" y="29"/>
                  <a:pt x="93" y="29"/>
                </a:cubicBezTo>
                <a:cubicBezTo>
                  <a:pt x="61" y="29"/>
                  <a:pt x="37" y="50"/>
                  <a:pt x="32" y="70"/>
                </a:cubicBezTo>
                <a:cubicBezTo>
                  <a:pt x="28" y="85"/>
                  <a:pt x="32" y="99"/>
                  <a:pt x="39" y="113"/>
                </a:cubicBezTo>
                <a:cubicBezTo>
                  <a:pt x="45" y="125"/>
                  <a:pt x="52" y="135"/>
                  <a:pt x="58" y="148"/>
                </a:cubicBezTo>
                <a:cubicBezTo>
                  <a:pt x="61" y="155"/>
                  <a:pt x="62" y="165"/>
                  <a:pt x="64" y="172"/>
                </a:cubicBezTo>
                <a:cubicBezTo>
                  <a:pt x="65" y="178"/>
                  <a:pt x="67" y="180"/>
                  <a:pt x="74" y="180"/>
                </a:cubicBezTo>
                <a:cubicBezTo>
                  <a:pt x="76" y="180"/>
                  <a:pt x="77" y="180"/>
                  <a:pt x="79" y="180"/>
                </a:cubicBezTo>
                <a:cubicBezTo>
                  <a:pt x="79" y="108"/>
                  <a:pt x="79" y="108"/>
                  <a:pt x="79" y="108"/>
                </a:cubicBezTo>
                <a:cubicBezTo>
                  <a:pt x="68" y="108"/>
                  <a:pt x="68" y="108"/>
                  <a:pt x="68" y="108"/>
                </a:cubicBezTo>
                <a:cubicBezTo>
                  <a:pt x="63" y="108"/>
                  <a:pt x="58" y="106"/>
                  <a:pt x="55" y="103"/>
                </a:cubicBezTo>
                <a:cubicBezTo>
                  <a:pt x="51" y="99"/>
                  <a:pt x="49" y="95"/>
                  <a:pt x="49" y="90"/>
                </a:cubicBezTo>
                <a:cubicBezTo>
                  <a:pt x="49" y="85"/>
                  <a:pt x="51" y="80"/>
                  <a:pt x="55" y="77"/>
                </a:cubicBezTo>
                <a:cubicBezTo>
                  <a:pt x="58" y="74"/>
                  <a:pt x="63" y="72"/>
                  <a:pt x="68" y="72"/>
                </a:cubicBezTo>
                <a:cubicBezTo>
                  <a:pt x="78" y="72"/>
                  <a:pt x="86" y="80"/>
                  <a:pt x="86" y="90"/>
                </a:cubicBezTo>
                <a:cubicBezTo>
                  <a:pt x="86" y="90"/>
                  <a:pt x="86" y="90"/>
                  <a:pt x="86" y="90"/>
                </a:cubicBezTo>
                <a:cubicBezTo>
                  <a:pt x="86" y="101"/>
                  <a:pt x="86" y="101"/>
                  <a:pt x="86" y="101"/>
                </a:cubicBezTo>
                <a:cubicBezTo>
                  <a:pt x="91" y="101"/>
                  <a:pt x="91" y="101"/>
                  <a:pt x="91" y="101"/>
                </a:cubicBezTo>
                <a:cubicBezTo>
                  <a:pt x="100" y="101"/>
                  <a:pt x="100" y="101"/>
                  <a:pt x="100" y="101"/>
                </a:cubicBezTo>
                <a:cubicBezTo>
                  <a:pt x="100" y="90"/>
                  <a:pt x="100" y="90"/>
                  <a:pt x="100" y="90"/>
                </a:cubicBezTo>
                <a:cubicBezTo>
                  <a:pt x="100" y="90"/>
                  <a:pt x="100" y="90"/>
                  <a:pt x="100" y="90"/>
                </a:cubicBezTo>
                <a:cubicBezTo>
                  <a:pt x="100" y="85"/>
                  <a:pt x="102" y="80"/>
                  <a:pt x="106" y="77"/>
                </a:cubicBezTo>
                <a:cubicBezTo>
                  <a:pt x="109" y="74"/>
                  <a:pt x="114" y="72"/>
                  <a:pt x="119" y="72"/>
                </a:cubicBezTo>
                <a:cubicBezTo>
                  <a:pt x="124" y="72"/>
                  <a:pt x="128" y="74"/>
                  <a:pt x="132" y="77"/>
                </a:cubicBezTo>
                <a:cubicBezTo>
                  <a:pt x="135" y="80"/>
                  <a:pt x="137" y="85"/>
                  <a:pt x="137" y="90"/>
                </a:cubicBezTo>
                <a:cubicBezTo>
                  <a:pt x="137" y="95"/>
                  <a:pt x="135" y="99"/>
                  <a:pt x="132" y="103"/>
                </a:cubicBezTo>
                <a:cubicBezTo>
                  <a:pt x="128" y="106"/>
                  <a:pt x="124" y="108"/>
                  <a:pt x="119" y="108"/>
                </a:cubicBezTo>
                <a:cubicBezTo>
                  <a:pt x="108" y="108"/>
                  <a:pt x="108" y="108"/>
                  <a:pt x="108" y="108"/>
                </a:cubicBezTo>
                <a:cubicBezTo>
                  <a:pt x="108" y="180"/>
                  <a:pt x="108" y="180"/>
                  <a:pt x="108" y="180"/>
                </a:cubicBezTo>
                <a:cubicBezTo>
                  <a:pt x="109" y="180"/>
                  <a:pt x="111" y="180"/>
                  <a:pt x="112" y="180"/>
                </a:cubicBezTo>
                <a:cubicBezTo>
                  <a:pt x="119" y="180"/>
                  <a:pt x="121" y="178"/>
                  <a:pt x="123" y="172"/>
                </a:cubicBezTo>
                <a:cubicBezTo>
                  <a:pt x="124" y="165"/>
                  <a:pt x="126" y="155"/>
                  <a:pt x="129" y="148"/>
                </a:cubicBezTo>
                <a:cubicBezTo>
                  <a:pt x="134" y="135"/>
                  <a:pt x="141" y="125"/>
                  <a:pt x="147" y="113"/>
                </a:cubicBezTo>
                <a:cubicBezTo>
                  <a:pt x="154" y="99"/>
                  <a:pt x="158" y="85"/>
                  <a:pt x="154" y="70"/>
                </a:cubicBezTo>
                <a:close/>
                <a:moveTo>
                  <a:pt x="100" y="6"/>
                </a:moveTo>
                <a:cubicBezTo>
                  <a:pt x="100" y="3"/>
                  <a:pt x="97" y="0"/>
                  <a:pt x="93" y="0"/>
                </a:cubicBezTo>
                <a:cubicBezTo>
                  <a:pt x="93" y="0"/>
                  <a:pt x="93" y="0"/>
                  <a:pt x="93" y="0"/>
                </a:cubicBezTo>
                <a:cubicBezTo>
                  <a:pt x="89" y="0"/>
                  <a:pt x="86" y="3"/>
                  <a:pt x="86" y="6"/>
                </a:cubicBezTo>
                <a:cubicBezTo>
                  <a:pt x="86" y="19"/>
                  <a:pt x="86" y="19"/>
                  <a:pt x="86" y="19"/>
                </a:cubicBezTo>
                <a:cubicBezTo>
                  <a:pt x="86" y="22"/>
                  <a:pt x="89" y="25"/>
                  <a:pt x="93" y="25"/>
                </a:cubicBezTo>
                <a:cubicBezTo>
                  <a:pt x="93" y="25"/>
                  <a:pt x="93" y="25"/>
                  <a:pt x="93" y="25"/>
                </a:cubicBezTo>
                <a:cubicBezTo>
                  <a:pt x="97" y="25"/>
                  <a:pt x="100" y="22"/>
                  <a:pt x="100" y="19"/>
                </a:cubicBezTo>
                <a:lnTo>
                  <a:pt x="100" y="6"/>
                </a:lnTo>
                <a:close/>
                <a:moveTo>
                  <a:pt x="137" y="17"/>
                </a:moveTo>
                <a:cubicBezTo>
                  <a:pt x="139" y="14"/>
                  <a:pt x="138" y="10"/>
                  <a:pt x="134" y="8"/>
                </a:cubicBezTo>
                <a:cubicBezTo>
                  <a:pt x="134" y="8"/>
                  <a:pt x="134" y="8"/>
                  <a:pt x="134" y="8"/>
                </a:cubicBezTo>
                <a:cubicBezTo>
                  <a:pt x="131" y="6"/>
                  <a:pt x="127" y="8"/>
                  <a:pt x="125" y="11"/>
                </a:cubicBezTo>
                <a:cubicBezTo>
                  <a:pt x="119" y="22"/>
                  <a:pt x="119" y="22"/>
                  <a:pt x="119" y="22"/>
                </a:cubicBezTo>
                <a:cubicBezTo>
                  <a:pt x="118" y="25"/>
                  <a:pt x="119" y="29"/>
                  <a:pt x="122" y="31"/>
                </a:cubicBezTo>
                <a:cubicBezTo>
                  <a:pt x="122" y="31"/>
                  <a:pt x="122" y="31"/>
                  <a:pt x="122" y="31"/>
                </a:cubicBezTo>
                <a:cubicBezTo>
                  <a:pt x="125" y="33"/>
                  <a:pt x="129" y="31"/>
                  <a:pt x="131" y="28"/>
                </a:cubicBezTo>
                <a:lnTo>
                  <a:pt x="137" y="17"/>
                </a:lnTo>
                <a:close/>
                <a:moveTo>
                  <a:pt x="164" y="39"/>
                </a:moveTo>
                <a:cubicBezTo>
                  <a:pt x="167" y="36"/>
                  <a:pt x="167" y="32"/>
                  <a:pt x="165" y="29"/>
                </a:cubicBezTo>
                <a:cubicBezTo>
                  <a:pt x="165" y="29"/>
                  <a:pt x="165" y="29"/>
                  <a:pt x="165" y="29"/>
                </a:cubicBezTo>
                <a:cubicBezTo>
                  <a:pt x="163" y="27"/>
                  <a:pt x="158" y="26"/>
                  <a:pt x="156" y="29"/>
                </a:cubicBezTo>
                <a:cubicBezTo>
                  <a:pt x="146" y="37"/>
                  <a:pt x="146" y="37"/>
                  <a:pt x="146" y="37"/>
                </a:cubicBezTo>
                <a:cubicBezTo>
                  <a:pt x="144" y="40"/>
                  <a:pt x="143" y="44"/>
                  <a:pt x="146" y="47"/>
                </a:cubicBezTo>
                <a:cubicBezTo>
                  <a:pt x="146" y="47"/>
                  <a:pt x="146" y="47"/>
                  <a:pt x="146" y="47"/>
                </a:cubicBezTo>
                <a:cubicBezTo>
                  <a:pt x="148" y="49"/>
                  <a:pt x="152" y="50"/>
                  <a:pt x="155" y="47"/>
                </a:cubicBezTo>
                <a:lnTo>
                  <a:pt x="164" y="39"/>
                </a:lnTo>
                <a:close/>
                <a:moveTo>
                  <a:pt x="179" y="72"/>
                </a:moveTo>
                <a:cubicBezTo>
                  <a:pt x="183" y="71"/>
                  <a:pt x="185" y="68"/>
                  <a:pt x="184" y="64"/>
                </a:cubicBezTo>
                <a:cubicBezTo>
                  <a:pt x="184" y="64"/>
                  <a:pt x="184" y="64"/>
                  <a:pt x="184" y="64"/>
                </a:cubicBezTo>
                <a:cubicBezTo>
                  <a:pt x="184" y="60"/>
                  <a:pt x="180" y="58"/>
                  <a:pt x="177" y="59"/>
                </a:cubicBezTo>
                <a:cubicBezTo>
                  <a:pt x="164" y="61"/>
                  <a:pt x="164" y="61"/>
                  <a:pt x="164" y="61"/>
                </a:cubicBezTo>
                <a:cubicBezTo>
                  <a:pt x="161" y="62"/>
                  <a:pt x="158" y="65"/>
                  <a:pt x="159" y="69"/>
                </a:cubicBezTo>
                <a:cubicBezTo>
                  <a:pt x="159" y="69"/>
                  <a:pt x="159" y="69"/>
                  <a:pt x="159" y="69"/>
                </a:cubicBezTo>
                <a:cubicBezTo>
                  <a:pt x="160" y="72"/>
                  <a:pt x="163" y="75"/>
                  <a:pt x="167" y="74"/>
                </a:cubicBezTo>
                <a:lnTo>
                  <a:pt x="179" y="72"/>
                </a:lnTo>
                <a:close/>
                <a:moveTo>
                  <a:pt x="176" y="108"/>
                </a:moveTo>
                <a:cubicBezTo>
                  <a:pt x="180" y="108"/>
                  <a:pt x="183" y="106"/>
                  <a:pt x="184" y="103"/>
                </a:cubicBezTo>
                <a:cubicBezTo>
                  <a:pt x="184" y="103"/>
                  <a:pt x="184" y="103"/>
                  <a:pt x="184" y="103"/>
                </a:cubicBezTo>
                <a:cubicBezTo>
                  <a:pt x="185" y="99"/>
                  <a:pt x="182" y="95"/>
                  <a:pt x="179" y="95"/>
                </a:cubicBezTo>
                <a:cubicBezTo>
                  <a:pt x="166" y="92"/>
                  <a:pt x="166" y="92"/>
                  <a:pt x="166" y="92"/>
                </a:cubicBezTo>
                <a:cubicBezTo>
                  <a:pt x="163" y="91"/>
                  <a:pt x="159" y="94"/>
                  <a:pt x="159" y="97"/>
                </a:cubicBezTo>
                <a:cubicBezTo>
                  <a:pt x="159" y="97"/>
                  <a:pt x="159" y="97"/>
                  <a:pt x="159" y="97"/>
                </a:cubicBezTo>
                <a:cubicBezTo>
                  <a:pt x="158" y="101"/>
                  <a:pt x="160" y="105"/>
                  <a:pt x="164" y="105"/>
                </a:cubicBezTo>
                <a:lnTo>
                  <a:pt x="176" y="108"/>
                </a:lnTo>
                <a:close/>
                <a:moveTo>
                  <a:pt x="54" y="28"/>
                </a:moveTo>
                <a:cubicBezTo>
                  <a:pt x="56" y="31"/>
                  <a:pt x="60" y="33"/>
                  <a:pt x="63" y="31"/>
                </a:cubicBezTo>
                <a:cubicBezTo>
                  <a:pt x="63" y="31"/>
                  <a:pt x="63" y="31"/>
                  <a:pt x="63" y="31"/>
                </a:cubicBezTo>
                <a:cubicBezTo>
                  <a:pt x="67" y="29"/>
                  <a:pt x="68" y="25"/>
                  <a:pt x="66" y="22"/>
                </a:cubicBezTo>
                <a:cubicBezTo>
                  <a:pt x="60" y="11"/>
                  <a:pt x="60" y="11"/>
                  <a:pt x="60" y="11"/>
                </a:cubicBezTo>
                <a:cubicBezTo>
                  <a:pt x="58" y="8"/>
                  <a:pt x="54" y="6"/>
                  <a:pt x="51" y="8"/>
                </a:cubicBezTo>
                <a:cubicBezTo>
                  <a:pt x="51" y="8"/>
                  <a:pt x="51" y="8"/>
                  <a:pt x="51" y="8"/>
                </a:cubicBezTo>
                <a:cubicBezTo>
                  <a:pt x="48" y="10"/>
                  <a:pt x="47" y="14"/>
                  <a:pt x="48" y="17"/>
                </a:cubicBezTo>
                <a:lnTo>
                  <a:pt x="54" y="28"/>
                </a:lnTo>
                <a:close/>
                <a:moveTo>
                  <a:pt x="30" y="47"/>
                </a:moveTo>
                <a:cubicBezTo>
                  <a:pt x="33" y="50"/>
                  <a:pt x="37" y="49"/>
                  <a:pt x="40" y="47"/>
                </a:cubicBezTo>
                <a:cubicBezTo>
                  <a:pt x="40" y="47"/>
                  <a:pt x="40" y="47"/>
                  <a:pt x="40" y="47"/>
                </a:cubicBezTo>
                <a:cubicBezTo>
                  <a:pt x="42" y="44"/>
                  <a:pt x="42" y="40"/>
                  <a:pt x="39" y="37"/>
                </a:cubicBezTo>
                <a:cubicBezTo>
                  <a:pt x="30" y="29"/>
                  <a:pt x="30" y="29"/>
                  <a:pt x="30" y="29"/>
                </a:cubicBezTo>
                <a:cubicBezTo>
                  <a:pt x="27" y="26"/>
                  <a:pt x="23" y="27"/>
                  <a:pt x="20" y="29"/>
                </a:cubicBezTo>
                <a:cubicBezTo>
                  <a:pt x="20" y="29"/>
                  <a:pt x="20" y="29"/>
                  <a:pt x="20" y="29"/>
                </a:cubicBezTo>
                <a:cubicBezTo>
                  <a:pt x="18" y="32"/>
                  <a:pt x="18" y="36"/>
                  <a:pt x="21" y="39"/>
                </a:cubicBezTo>
                <a:lnTo>
                  <a:pt x="30" y="47"/>
                </a:lnTo>
                <a:close/>
                <a:moveTo>
                  <a:pt x="19" y="74"/>
                </a:moveTo>
                <a:cubicBezTo>
                  <a:pt x="22" y="75"/>
                  <a:pt x="26" y="72"/>
                  <a:pt x="26" y="69"/>
                </a:cubicBezTo>
                <a:cubicBezTo>
                  <a:pt x="26" y="69"/>
                  <a:pt x="26" y="69"/>
                  <a:pt x="26" y="69"/>
                </a:cubicBezTo>
                <a:cubicBezTo>
                  <a:pt x="27" y="65"/>
                  <a:pt x="25" y="62"/>
                  <a:pt x="21" y="61"/>
                </a:cubicBezTo>
                <a:cubicBezTo>
                  <a:pt x="9" y="59"/>
                  <a:pt x="9" y="59"/>
                  <a:pt x="9" y="59"/>
                </a:cubicBezTo>
                <a:cubicBezTo>
                  <a:pt x="5" y="58"/>
                  <a:pt x="2" y="60"/>
                  <a:pt x="1" y="64"/>
                </a:cubicBezTo>
                <a:cubicBezTo>
                  <a:pt x="1" y="64"/>
                  <a:pt x="1" y="64"/>
                  <a:pt x="1" y="64"/>
                </a:cubicBezTo>
                <a:cubicBezTo>
                  <a:pt x="0" y="68"/>
                  <a:pt x="3" y="71"/>
                  <a:pt x="6" y="72"/>
                </a:cubicBezTo>
                <a:lnTo>
                  <a:pt x="19" y="74"/>
                </a:lnTo>
                <a:close/>
                <a:moveTo>
                  <a:pt x="22" y="105"/>
                </a:moveTo>
                <a:cubicBezTo>
                  <a:pt x="25" y="105"/>
                  <a:pt x="28" y="101"/>
                  <a:pt x="27" y="97"/>
                </a:cubicBezTo>
                <a:cubicBezTo>
                  <a:pt x="27" y="97"/>
                  <a:pt x="27" y="97"/>
                  <a:pt x="27" y="97"/>
                </a:cubicBezTo>
                <a:cubicBezTo>
                  <a:pt x="26" y="94"/>
                  <a:pt x="23" y="91"/>
                  <a:pt x="19" y="92"/>
                </a:cubicBezTo>
                <a:cubicBezTo>
                  <a:pt x="7" y="95"/>
                  <a:pt x="7" y="95"/>
                  <a:pt x="7" y="95"/>
                </a:cubicBezTo>
                <a:cubicBezTo>
                  <a:pt x="3" y="95"/>
                  <a:pt x="1" y="99"/>
                  <a:pt x="2" y="103"/>
                </a:cubicBezTo>
                <a:cubicBezTo>
                  <a:pt x="2" y="103"/>
                  <a:pt x="2" y="103"/>
                  <a:pt x="2" y="103"/>
                </a:cubicBezTo>
                <a:cubicBezTo>
                  <a:pt x="2" y="106"/>
                  <a:pt x="6" y="108"/>
                  <a:pt x="9" y="108"/>
                </a:cubicBezTo>
                <a:lnTo>
                  <a:pt x="22" y="105"/>
                </a:lnTo>
                <a:close/>
              </a:path>
            </a:pathLst>
          </a:custGeom>
          <a:solidFill>
            <a:srgbClr val="E24956"/>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lstStyle/>
          <a:p>
            <a:endParaRPr lang="en-US" sz="7198"/>
          </a:p>
        </p:txBody>
      </p:sp>
      <p:sp>
        <p:nvSpPr>
          <p:cNvPr id="53290" name="Google Shape;802;p30"/>
          <p:cNvSpPr txBox="1">
            <a:spLocks noChangeArrowheads="1"/>
          </p:cNvSpPr>
          <p:nvPr/>
        </p:nvSpPr>
        <p:spPr bwMode="auto">
          <a:xfrm>
            <a:off x="5345308" y="5153471"/>
            <a:ext cx="3666170" cy="198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02" tIns="91376" rIns="182802" bIns="91376"/>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a:buSzPts val="1200"/>
            </a:pPr>
            <a:r>
              <a:rPr lang="es-CO" altLang="en-US" sz="1600" dirty="0">
                <a:latin typeface="Poppins" panose="00000500000000000000" pitchFamily="2" charset="0"/>
                <a:cs typeface="Poppins" panose="00000500000000000000" pitchFamily="2" charset="0"/>
                <a:sym typeface="Open Sans" panose="020B0606030504020204" pitchFamily="34" charset="0"/>
              </a:rPr>
              <a:t>Evitar la consolidación de sujetos indiferentes, incapaces de actuar para generar cambios en procesos reflexivos para legitimar políticas educativas dinámicas para el desarrollo humano heredar y construir favorablemente.</a:t>
            </a:r>
            <a:endParaRPr lang="en-US" altLang="en-US" sz="1600" dirty="0">
              <a:latin typeface="Poppins" panose="00000500000000000000" pitchFamily="2" charset="0"/>
              <a:cs typeface="Poppins" panose="00000500000000000000" pitchFamily="2" charset="0"/>
            </a:endParaRPr>
          </a:p>
        </p:txBody>
      </p:sp>
      <p:sp>
        <p:nvSpPr>
          <p:cNvPr id="53291" name="Google Shape;803;p30"/>
          <p:cNvSpPr txBox="1">
            <a:spLocks noChangeArrowheads="1"/>
          </p:cNvSpPr>
          <p:nvPr/>
        </p:nvSpPr>
        <p:spPr bwMode="auto">
          <a:xfrm>
            <a:off x="3561423" y="7972136"/>
            <a:ext cx="3383669" cy="422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02" tIns="91376" rIns="182802" bIns="91376"/>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s-CO" altLang="en-US" sz="1600" dirty="0">
                <a:latin typeface="Poppins" panose="00000500000000000000" pitchFamily="2" charset="0"/>
                <a:cs typeface="Poppins" panose="00000500000000000000" pitchFamily="2" charset="0"/>
                <a:sym typeface="Open Sans" panose="020B0606030504020204" pitchFamily="34" charset="0"/>
              </a:rPr>
              <a:t>Formalizar una educación como equidad: volver a una posición original (Rawls, 1995) para promover un proceso global, nacional, territorial, local, que retome los fundamentos del vivir juntos para conocer juntos y compartir juntos, evitando la individualización salvaje de las dinámicas financieras, que evitan la construcción de una real comunidad de educación que inspira para la consolidación de una sociedad justa y solidaria.</a:t>
            </a:r>
            <a:endParaRPr lang="en-US" altLang="en-US" sz="1600" dirty="0">
              <a:latin typeface="Poppins" panose="00000500000000000000" pitchFamily="2" charset="0"/>
              <a:cs typeface="Poppins" panose="00000500000000000000" pitchFamily="2" charset="0"/>
            </a:endParaRPr>
          </a:p>
        </p:txBody>
      </p:sp>
      <p:sp>
        <p:nvSpPr>
          <p:cNvPr id="53292" name="Google Shape;804;p30"/>
          <p:cNvSpPr txBox="1">
            <a:spLocks noChangeArrowheads="1"/>
          </p:cNvSpPr>
          <p:nvPr/>
        </p:nvSpPr>
        <p:spPr bwMode="auto">
          <a:xfrm>
            <a:off x="16037378" y="4171489"/>
            <a:ext cx="5627433" cy="253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02" tIns="91376" rIns="182802" bIns="91376"/>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s-CO" altLang="en-US" sz="1600" dirty="0">
                <a:latin typeface="Poppins" panose="00000500000000000000" pitchFamily="2" charset="0"/>
                <a:cs typeface="Poppins" panose="00000500000000000000" pitchFamily="2" charset="0"/>
                <a:sym typeface="Open Sans" panose="020B0606030504020204" pitchFamily="34" charset="0"/>
              </a:rPr>
              <a:t>Establecer un nuevo rol en el sujeto político que se educa para educar: un consejero cognitivo (se acerca existencialmente), para que la educación no sea una dinámica unidireccional, sino que se convierta en una realidad rizomática (Deleuze &amp; Guattari, 2002) de múltiples posibilidades en donde las posiciones de las experiencias de aprendizaje varían para alcanzar el conocimiento que requiere el protagonista.</a:t>
            </a:r>
            <a:endParaRPr lang="en-US" altLang="en-US" sz="1600" dirty="0">
              <a:latin typeface="Poppins" panose="00000500000000000000" pitchFamily="2" charset="0"/>
              <a:cs typeface="Poppins" panose="00000500000000000000" pitchFamily="2" charset="0"/>
            </a:endParaRPr>
          </a:p>
        </p:txBody>
      </p:sp>
      <p:sp>
        <p:nvSpPr>
          <p:cNvPr id="53293" name="Google Shape;805;p30"/>
          <p:cNvSpPr txBox="1">
            <a:spLocks noChangeArrowheads="1"/>
          </p:cNvSpPr>
          <p:nvPr/>
        </p:nvSpPr>
        <p:spPr bwMode="auto">
          <a:xfrm>
            <a:off x="14681200" y="7257948"/>
            <a:ext cx="4516201" cy="211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02" tIns="91376" rIns="182802" bIns="91376"/>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s-CO" altLang="en-US" sz="1600" dirty="0">
                <a:latin typeface="Poppins" panose="00000500000000000000" pitchFamily="2" charset="0"/>
                <a:cs typeface="Poppins" panose="00000500000000000000" pitchFamily="2" charset="0"/>
                <a:sym typeface="Open Sans" panose="020B0606030504020204" pitchFamily="34" charset="0"/>
              </a:rPr>
              <a:t>Los currículos deben ser formados a partir de conocimientos de vanguardia logrados en la interdisciplinariedad e integralidad, pues un solo punto de vista no es suficiente para generar configuración de la realidad actual.</a:t>
            </a:r>
            <a:endParaRPr lang="en-US" altLang="en-US" sz="1600" dirty="0">
              <a:latin typeface="Poppins" panose="00000500000000000000" pitchFamily="2" charset="0"/>
              <a:cs typeface="Poppins" panose="00000500000000000000" pitchFamily="2" charset="0"/>
            </a:endParaRPr>
          </a:p>
        </p:txBody>
      </p:sp>
      <p:sp>
        <p:nvSpPr>
          <p:cNvPr id="53294" name="Google Shape;806;p30"/>
          <p:cNvSpPr txBox="1">
            <a:spLocks noChangeArrowheads="1"/>
          </p:cNvSpPr>
          <p:nvPr/>
        </p:nvSpPr>
        <p:spPr bwMode="auto">
          <a:xfrm>
            <a:off x="14026673" y="10143271"/>
            <a:ext cx="5302727" cy="211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02" tIns="91376" rIns="182802" bIns="91376"/>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s-CO" altLang="en-US" sz="1600" dirty="0">
                <a:latin typeface="Poppins" panose="00000500000000000000" pitchFamily="2" charset="0"/>
                <a:cs typeface="Poppins" panose="00000500000000000000" pitchFamily="2" charset="0"/>
                <a:sym typeface="Open Sans" panose="020B0606030504020204" pitchFamily="34" charset="0"/>
              </a:rPr>
              <a:t>La educación requiere ser desarrollada desde la perspectiva de estrategias educativas hibridas entre lo local y lo internacional, que permitan la articulación de los currículos de manera coherente entre las enseñanzas locales y los avances e investigaciones de países de vanguardia educativa.</a:t>
            </a:r>
            <a:endParaRPr lang="en-US" altLang="en-US" sz="1600" dirty="0">
              <a:latin typeface="Poppins" panose="00000500000000000000" pitchFamily="2" charset="0"/>
              <a:cs typeface="Poppins" panose="00000500000000000000" pitchFamily="2" charset="0"/>
            </a:endParaRPr>
          </a:p>
        </p:txBody>
      </p:sp>
      <p:sp>
        <p:nvSpPr>
          <p:cNvPr id="2" name="TextBox 435">
            <a:extLst>
              <a:ext uri="{FF2B5EF4-FFF2-40B4-BE49-F238E27FC236}">
                <a16:creationId xmlns:a16="http://schemas.microsoft.com/office/drawing/2014/main" id="{9D7AAC74-70D5-F52B-81FA-45617DEC164F}"/>
              </a:ext>
            </a:extLst>
          </p:cNvPr>
          <p:cNvSpPr txBox="1"/>
          <p:nvPr/>
        </p:nvSpPr>
        <p:spPr>
          <a:xfrm>
            <a:off x="-293329" y="544111"/>
            <a:ext cx="21336000" cy="1205523"/>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gn="r"/>
            <a:r>
              <a:rPr lang="es-ES" sz="6600" b="1" spc="-30" dirty="0">
                <a:solidFill>
                  <a:srgbClr val="002060"/>
                </a:solidFill>
                <a:latin typeface="Montserrat" panose="00000500000000000000" pitchFamily="2" charset="0"/>
                <a:cs typeface="Poppins" panose="00000500000000000000" pitchFamily="2" charset="0"/>
              </a:rPr>
              <a:t>Articulación: Educación – Sujeto Político</a:t>
            </a:r>
          </a:p>
        </p:txBody>
      </p:sp>
      <p:sp>
        <p:nvSpPr>
          <p:cNvPr id="3" name="TextBox 436">
            <a:extLst>
              <a:ext uri="{FF2B5EF4-FFF2-40B4-BE49-F238E27FC236}">
                <a16:creationId xmlns:a16="http://schemas.microsoft.com/office/drawing/2014/main" id="{CD893C48-096D-8777-B5BB-6D567C4FEE84}"/>
              </a:ext>
            </a:extLst>
          </p:cNvPr>
          <p:cNvSpPr txBox="1"/>
          <p:nvPr/>
        </p:nvSpPr>
        <p:spPr>
          <a:xfrm>
            <a:off x="15762947" y="1772790"/>
            <a:ext cx="5227862" cy="553998"/>
          </a:xfrm>
          <a:prstGeom prst="rect">
            <a:avLst/>
          </a:prstGeom>
          <a:noFill/>
        </p:spPr>
        <p:txBody>
          <a:bodyPr wrap="square" rtlCol="0">
            <a:spAutoFit/>
          </a:bodyPr>
          <a:lstStyle/>
          <a:p>
            <a:pPr algn="r"/>
            <a:r>
              <a:rPr lang="es-ES" sz="3000" spc="-120" dirty="0">
                <a:latin typeface="Montserrat" panose="00000500000000000000" pitchFamily="2" charset="0"/>
                <a:cs typeface="Poppins" panose="00000500000000000000" pitchFamily="2" charset="0"/>
              </a:rPr>
              <a:t>Proposiciones </a:t>
            </a:r>
          </a:p>
        </p:txBody>
      </p:sp>
      <p:sp>
        <p:nvSpPr>
          <p:cNvPr id="5" name="Wish list">
            <a:extLst>
              <a:ext uri="{FF2B5EF4-FFF2-40B4-BE49-F238E27FC236}">
                <a16:creationId xmlns:a16="http://schemas.microsoft.com/office/drawing/2014/main" id="{66F15CBE-6846-AAA2-BE46-18A3002335F2}"/>
              </a:ext>
            </a:extLst>
          </p:cNvPr>
          <p:cNvSpPr>
            <a:spLocks noEditPoints="1"/>
          </p:cNvSpPr>
          <p:nvPr/>
        </p:nvSpPr>
        <p:spPr bwMode="auto">
          <a:xfrm>
            <a:off x="20060378" y="10277170"/>
            <a:ext cx="1580761" cy="1547431"/>
          </a:xfrm>
          <a:custGeom>
            <a:avLst/>
            <a:gdLst>
              <a:gd name="T0" fmla="*/ 220 w 256"/>
              <a:gd name="T1" fmla="*/ 212 h 256"/>
              <a:gd name="T2" fmla="*/ 199 w 256"/>
              <a:gd name="T3" fmla="*/ 0 h 256"/>
              <a:gd name="T4" fmla="*/ 0 w 256"/>
              <a:gd name="T5" fmla="*/ 21 h 256"/>
              <a:gd name="T6" fmla="*/ 4 w 256"/>
              <a:gd name="T7" fmla="*/ 40 h 256"/>
              <a:gd name="T8" fmla="*/ 34 w 256"/>
              <a:gd name="T9" fmla="*/ 235 h 256"/>
              <a:gd name="T10" fmla="*/ 235 w 256"/>
              <a:gd name="T11" fmla="*/ 256 h 256"/>
              <a:gd name="T12" fmla="*/ 256 w 256"/>
              <a:gd name="T13" fmla="*/ 216 h 256"/>
              <a:gd name="T14" fmla="*/ 34 w 256"/>
              <a:gd name="T15" fmla="*/ 32 h 256"/>
              <a:gd name="T16" fmla="*/ 8 w 256"/>
              <a:gd name="T17" fmla="*/ 21 h 256"/>
              <a:gd name="T18" fmla="*/ 34 w 256"/>
              <a:gd name="T19" fmla="*/ 21 h 256"/>
              <a:gd name="T20" fmla="*/ 68 w 256"/>
              <a:gd name="T21" fmla="*/ 216 h 256"/>
              <a:gd name="T22" fmla="*/ 55 w 256"/>
              <a:gd name="T23" fmla="*/ 248 h 256"/>
              <a:gd name="T24" fmla="*/ 42 w 256"/>
              <a:gd name="T25" fmla="*/ 21 h 256"/>
              <a:gd name="T26" fmla="*/ 199 w 256"/>
              <a:gd name="T27" fmla="*/ 8 h 256"/>
              <a:gd name="T28" fmla="*/ 212 w 256"/>
              <a:gd name="T29" fmla="*/ 212 h 256"/>
              <a:gd name="T30" fmla="*/ 68 w 256"/>
              <a:gd name="T31" fmla="*/ 216 h 256"/>
              <a:gd name="T32" fmla="*/ 235 w 256"/>
              <a:gd name="T33" fmla="*/ 248 h 256"/>
              <a:gd name="T34" fmla="*/ 76 w 256"/>
              <a:gd name="T35" fmla="*/ 235 h 256"/>
              <a:gd name="T36" fmla="*/ 248 w 256"/>
              <a:gd name="T37" fmla="*/ 220 h 256"/>
              <a:gd name="T38" fmla="*/ 69 w 256"/>
              <a:gd name="T39" fmla="*/ 75 h 256"/>
              <a:gd name="T40" fmla="*/ 75 w 256"/>
              <a:gd name="T41" fmla="*/ 75 h 256"/>
              <a:gd name="T42" fmla="*/ 95 w 256"/>
              <a:gd name="T43" fmla="*/ 49 h 256"/>
              <a:gd name="T44" fmla="*/ 72 w 256"/>
              <a:gd name="T45" fmla="*/ 66 h 256"/>
              <a:gd name="T46" fmla="*/ 57 w 256"/>
              <a:gd name="T47" fmla="*/ 57 h 256"/>
              <a:gd name="T48" fmla="*/ 69 w 256"/>
              <a:gd name="T49" fmla="*/ 75 h 256"/>
              <a:gd name="T50" fmla="*/ 112 w 256"/>
              <a:gd name="T51" fmla="*/ 48 h 256"/>
              <a:gd name="T52" fmla="*/ 192 w 256"/>
              <a:gd name="T53" fmla="*/ 56 h 256"/>
              <a:gd name="T54" fmla="*/ 192 w 256"/>
              <a:gd name="T55" fmla="*/ 72 h 256"/>
              <a:gd name="T56" fmla="*/ 112 w 256"/>
              <a:gd name="T57" fmla="*/ 80 h 256"/>
              <a:gd name="T58" fmla="*/ 192 w 256"/>
              <a:gd name="T59" fmla="*/ 72 h 256"/>
              <a:gd name="T60" fmla="*/ 112 w 256"/>
              <a:gd name="T61" fmla="*/ 96 h 256"/>
              <a:gd name="T62" fmla="*/ 172 w 256"/>
              <a:gd name="T63" fmla="*/ 104 h 256"/>
              <a:gd name="T64" fmla="*/ 75 w 256"/>
              <a:gd name="T65" fmla="*/ 155 h 256"/>
              <a:gd name="T66" fmla="*/ 95 w 256"/>
              <a:gd name="T67" fmla="*/ 129 h 256"/>
              <a:gd name="T68" fmla="*/ 72 w 256"/>
              <a:gd name="T69" fmla="*/ 146 h 256"/>
              <a:gd name="T70" fmla="*/ 57 w 256"/>
              <a:gd name="T71" fmla="*/ 137 h 256"/>
              <a:gd name="T72" fmla="*/ 69 w 256"/>
              <a:gd name="T73" fmla="*/ 155 h 256"/>
              <a:gd name="T74" fmla="*/ 75 w 256"/>
              <a:gd name="T75" fmla="*/ 155 h 256"/>
              <a:gd name="T76" fmla="*/ 112 w 256"/>
              <a:gd name="T77" fmla="*/ 128 h 256"/>
              <a:gd name="T78" fmla="*/ 192 w 256"/>
              <a:gd name="T79" fmla="*/ 136 h 256"/>
              <a:gd name="T80" fmla="*/ 192 w 256"/>
              <a:gd name="T81" fmla="*/ 152 h 256"/>
              <a:gd name="T82" fmla="*/ 112 w 256"/>
              <a:gd name="T83" fmla="*/ 160 h 256"/>
              <a:gd name="T84" fmla="*/ 192 w 256"/>
              <a:gd name="T85" fmla="*/ 152 h 256"/>
              <a:gd name="T86" fmla="*/ 112 w 256"/>
              <a:gd name="T87" fmla="*/ 176 h 256"/>
              <a:gd name="T88" fmla="*/ 172 w 256"/>
              <a:gd name="T89" fmla="*/ 18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6" h="256">
                <a:moveTo>
                  <a:pt x="252" y="212"/>
                </a:moveTo>
                <a:cubicBezTo>
                  <a:pt x="220" y="212"/>
                  <a:pt x="220" y="212"/>
                  <a:pt x="220" y="212"/>
                </a:cubicBezTo>
                <a:cubicBezTo>
                  <a:pt x="220" y="21"/>
                  <a:pt x="220" y="21"/>
                  <a:pt x="220" y="21"/>
                </a:cubicBezTo>
                <a:cubicBezTo>
                  <a:pt x="220" y="9"/>
                  <a:pt x="211" y="0"/>
                  <a:pt x="199" y="0"/>
                </a:cubicBezTo>
                <a:cubicBezTo>
                  <a:pt x="21" y="0"/>
                  <a:pt x="21" y="0"/>
                  <a:pt x="21" y="0"/>
                </a:cubicBezTo>
                <a:cubicBezTo>
                  <a:pt x="9" y="0"/>
                  <a:pt x="0" y="9"/>
                  <a:pt x="0" y="21"/>
                </a:cubicBezTo>
                <a:cubicBezTo>
                  <a:pt x="0" y="36"/>
                  <a:pt x="0" y="36"/>
                  <a:pt x="0" y="36"/>
                </a:cubicBezTo>
                <a:cubicBezTo>
                  <a:pt x="0" y="38"/>
                  <a:pt x="2" y="40"/>
                  <a:pt x="4" y="40"/>
                </a:cubicBezTo>
                <a:cubicBezTo>
                  <a:pt x="34" y="40"/>
                  <a:pt x="34" y="40"/>
                  <a:pt x="34" y="40"/>
                </a:cubicBezTo>
                <a:cubicBezTo>
                  <a:pt x="34" y="235"/>
                  <a:pt x="34" y="235"/>
                  <a:pt x="34" y="235"/>
                </a:cubicBezTo>
                <a:cubicBezTo>
                  <a:pt x="34" y="247"/>
                  <a:pt x="44" y="256"/>
                  <a:pt x="55" y="256"/>
                </a:cubicBezTo>
                <a:cubicBezTo>
                  <a:pt x="235" y="256"/>
                  <a:pt x="235" y="256"/>
                  <a:pt x="235" y="256"/>
                </a:cubicBezTo>
                <a:cubicBezTo>
                  <a:pt x="247" y="256"/>
                  <a:pt x="256" y="247"/>
                  <a:pt x="256" y="235"/>
                </a:cubicBezTo>
                <a:cubicBezTo>
                  <a:pt x="256" y="216"/>
                  <a:pt x="256" y="216"/>
                  <a:pt x="256" y="216"/>
                </a:cubicBezTo>
                <a:cubicBezTo>
                  <a:pt x="256" y="214"/>
                  <a:pt x="254" y="212"/>
                  <a:pt x="252" y="212"/>
                </a:cubicBezTo>
                <a:close/>
                <a:moveTo>
                  <a:pt x="34" y="32"/>
                </a:moveTo>
                <a:cubicBezTo>
                  <a:pt x="8" y="32"/>
                  <a:pt x="8" y="32"/>
                  <a:pt x="8" y="32"/>
                </a:cubicBezTo>
                <a:cubicBezTo>
                  <a:pt x="8" y="21"/>
                  <a:pt x="8" y="21"/>
                  <a:pt x="8" y="21"/>
                </a:cubicBezTo>
                <a:cubicBezTo>
                  <a:pt x="8" y="14"/>
                  <a:pt x="14" y="8"/>
                  <a:pt x="21" y="8"/>
                </a:cubicBezTo>
                <a:cubicBezTo>
                  <a:pt x="28" y="8"/>
                  <a:pt x="34" y="14"/>
                  <a:pt x="34" y="21"/>
                </a:cubicBezTo>
                <a:lnTo>
                  <a:pt x="34" y="32"/>
                </a:lnTo>
                <a:close/>
                <a:moveTo>
                  <a:pt x="68" y="216"/>
                </a:moveTo>
                <a:cubicBezTo>
                  <a:pt x="68" y="235"/>
                  <a:pt x="68" y="235"/>
                  <a:pt x="68" y="235"/>
                </a:cubicBezTo>
                <a:cubicBezTo>
                  <a:pt x="68" y="242"/>
                  <a:pt x="62" y="248"/>
                  <a:pt x="55" y="248"/>
                </a:cubicBezTo>
                <a:cubicBezTo>
                  <a:pt x="48" y="248"/>
                  <a:pt x="42" y="242"/>
                  <a:pt x="42" y="235"/>
                </a:cubicBezTo>
                <a:cubicBezTo>
                  <a:pt x="42" y="21"/>
                  <a:pt x="42" y="21"/>
                  <a:pt x="42" y="21"/>
                </a:cubicBezTo>
                <a:cubicBezTo>
                  <a:pt x="42" y="16"/>
                  <a:pt x="40" y="12"/>
                  <a:pt x="37" y="8"/>
                </a:cubicBezTo>
                <a:cubicBezTo>
                  <a:pt x="199" y="8"/>
                  <a:pt x="199" y="8"/>
                  <a:pt x="199" y="8"/>
                </a:cubicBezTo>
                <a:cubicBezTo>
                  <a:pt x="206" y="8"/>
                  <a:pt x="212" y="14"/>
                  <a:pt x="212" y="21"/>
                </a:cubicBezTo>
                <a:cubicBezTo>
                  <a:pt x="212" y="212"/>
                  <a:pt x="212" y="212"/>
                  <a:pt x="212" y="212"/>
                </a:cubicBezTo>
                <a:cubicBezTo>
                  <a:pt x="72" y="212"/>
                  <a:pt x="72" y="212"/>
                  <a:pt x="72" y="212"/>
                </a:cubicBezTo>
                <a:cubicBezTo>
                  <a:pt x="70" y="212"/>
                  <a:pt x="68" y="214"/>
                  <a:pt x="68" y="216"/>
                </a:cubicBezTo>
                <a:close/>
                <a:moveTo>
                  <a:pt x="248" y="235"/>
                </a:moveTo>
                <a:cubicBezTo>
                  <a:pt x="248" y="242"/>
                  <a:pt x="242" y="248"/>
                  <a:pt x="235" y="248"/>
                </a:cubicBezTo>
                <a:cubicBezTo>
                  <a:pt x="72" y="248"/>
                  <a:pt x="72" y="248"/>
                  <a:pt x="72" y="248"/>
                </a:cubicBezTo>
                <a:cubicBezTo>
                  <a:pt x="74" y="244"/>
                  <a:pt x="76" y="240"/>
                  <a:pt x="76" y="235"/>
                </a:cubicBezTo>
                <a:cubicBezTo>
                  <a:pt x="76" y="220"/>
                  <a:pt x="76" y="220"/>
                  <a:pt x="76" y="220"/>
                </a:cubicBezTo>
                <a:cubicBezTo>
                  <a:pt x="248" y="220"/>
                  <a:pt x="248" y="220"/>
                  <a:pt x="248" y="220"/>
                </a:cubicBezTo>
                <a:lnTo>
                  <a:pt x="248" y="235"/>
                </a:lnTo>
                <a:close/>
                <a:moveTo>
                  <a:pt x="69" y="75"/>
                </a:moveTo>
                <a:cubicBezTo>
                  <a:pt x="70" y="76"/>
                  <a:pt x="71" y="76"/>
                  <a:pt x="72" y="76"/>
                </a:cubicBezTo>
                <a:cubicBezTo>
                  <a:pt x="73" y="76"/>
                  <a:pt x="74" y="76"/>
                  <a:pt x="75" y="75"/>
                </a:cubicBezTo>
                <a:cubicBezTo>
                  <a:pt x="95" y="55"/>
                  <a:pt x="95" y="55"/>
                  <a:pt x="95" y="55"/>
                </a:cubicBezTo>
                <a:cubicBezTo>
                  <a:pt x="96" y="53"/>
                  <a:pt x="96" y="51"/>
                  <a:pt x="95" y="49"/>
                </a:cubicBezTo>
                <a:cubicBezTo>
                  <a:pt x="93" y="48"/>
                  <a:pt x="91" y="48"/>
                  <a:pt x="89" y="49"/>
                </a:cubicBezTo>
                <a:cubicBezTo>
                  <a:pt x="72" y="66"/>
                  <a:pt x="72" y="66"/>
                  <a:pt x="72" y="66"/>
                </a:cubicBezTo>
                <a:cubicBezTo>
                  <a:pt x="63" y="57"/>
                  <a:pt x="63" y="57"/>
                  <a:pt x="63" y="57"/>
                </a:cubicBezTo>
                <a:cubicBezTo>
                  <a:pt x="61" y="56"/>
                  <a:pt x="59" y="56"/>
                  <a:pt x="57" y="57"/>
                </a:cubicBezTo>
                <a:cubicBezTo>
                  <a:pt x="56" y="59"/>
                  <a:pt x="56" y="61"/>
                  <a:pt x="57" y="63"/>
                </a:cubicBezTo>
                <a:lnTo>
                  <a:pt x="69" y="75"/>
                </a:lnTo>
                <a:close/>
                <a:moveTo>
                  <a:pt x="192" y="48"/>
                </a:moveTo>
                <a:cubicBezTo>
                  <a:pt x="112" y="48"/>
                  <a:pt x="112" y="48"/>
                  <a:pt x="112" y="48"/>
                </a:cubicBezTo>
                <a:cubicBezTo>
                  <a:pt x="112" y="56"/>
                  <a:pt x="112" y="56"/>
                  <a:pt x="112" y="56"/>
                </a:cubicBezTo>
                <a:cubicBezTo>
                  <a:pt x="192" y="56"/>
                  <a:pt x="192" y="56"/>
                  <a:pt x="192" y="56"/>
                </a:cubicBezTo>
                <a:lnTo>
                  <a:pt x="192" y="48"/>
                </a:lnTo>
                <a:close/>
                <a:moveTo>
                  <a:pt x="192" y="72"/>
                </a:moveTo>
                <a:cubicBezTo>
                  <a:pt x="112" y="72"/>
                  <a:pt x="112" y="72"/>
                  <a:pt x="112" y="72"/>
                </a:cubicBezTo>
                <a:cubicBezTo>
                  <a:pt x="112" y="80"/>
                  <a:pt x="112" y="80"/>
                  <a:pt x="112" y="80"/>
                </a:cubicBezTo>
                <a:cubicBezTo>
                  <a:pt x="192" y="80"/>
                  <a:pt x="192" y="80"/>
                  <a:pt x="192" y="80"/>
                </a:cubicBezTo>
                <a:lnTo>
                  <a:pt x="192" y="72"/>
                </a:lnTo>
                <a:close/>
                <a:moveTo>
                  <a:pt x="172" y="96"/>
                </a:moveTo>
                <a:cubicBezTo>
                  <a:pt x="112" y="96"/>
                  <a:pt x="112" y="96"/>
                  <a:pt x="112" y="96"/>
                </a:cubicBezTo>
                <a:cubicBezTo>
                  <a:pt x="112" y="104"/>
                  <a:pt x="112" y="104"/>
                  <a:pt x="112" y="104"/>
                </a:cubicBezTo>
                <a:cubicBezTo>
                  <a:pt x="172" y="104"/>
                  <a:pt x="172" y="104"/>
                  <a:pt x="172" y="104"/>
                </a:cubicBezTo>
                <a:lnTo>
                  <a:pt x="172" y="96"/>
                </a:lnTo>
                <a:close/>
                <a:moveTo>
                  <a:pt x="75" y="155"/>
                </a:moveTo>
                <a:cubicBezTo>
                  <a:pt x="95" y="135"/>
                  <a:pt x="95" y="135"/>
                  <a:pt x="95" y="135"/>
                </a:cubicBezTo>
                <a:cubicBezTo>
                  <a:pt x="96" y="133"/>
                  <a:pt x="96" y="131"/>
                  <a:pt x="95" y="129"/>
                </a:cubicBezTo>
                <a:cubicBezTo>
                  <a:pt x="93" y="128"/>
                  <a:pt x="91" y="128"/>
                  <a:pt x="89" y="129"/>
                </a:cubicBezTo>
                <a:cubicBezTo>
                  <a:pt x="72" y="146"/>
                  <a:pt x="72" y="146"/>
                  <a:pt x="72" y="146"/>
                </a:cubicBezTo>
                <a:cubicBezTo>
                  <a:pt x="63" y="137"/>
                  <a:pt x="63" y="137"/>
                  <a:pt x="63" y="137"/>
                </a:cubicBezTo>
                <a:cubicBezTo>
                  <a:pt x="61" y="136"/>
                  <a:pt x="59" y="136"/>
                  <a:pt x="57" y="137"/>
                </a:cubicBezTo>
                <a:cubicBezTo>
                  <a:pt x="56" y="139"/>
                  <a:pt x="56" y="141"/>
                  <a:pt x="57" y="143"/>
                </a:cubicBezTo>
                <a:cubicBezTo>
                  <a:pt x="69" y="155"/>
                  <a:pt x="69" y="155"/>
                  <a:pt x="69" y="155"/>
                </a:cubicBezTo>
                <a:cubicBezTo>
                  <a:pt x="70" y="156"/>
                  <a:pt x="71" y="156"/>
                  <a:pt x="72" y="156"/>
                </a:cubicBezTo>
                <a:cubicBezTo>
                  <a:pt x="73" y="156"/>
                  <a:pt x="74" y="156"/>
                  <a:pt x="75" y="155"/>
                </a:cubicBezTo>
                <a:close/>
                <a:moveTo>
                  <a:pt x="192" y="128"/>
                </a:moveTo>
                <a:cubicBezTo>
                  <a:pt x="112" y="128"/>
                  <a:pt x="112" y="128"/>
                  <a:pt x="112" y="128"/>
                </a:cubicBezTo>
                <a:cubicBezTo>
                  <a:pt x="112" y="136"/>
                  <a:pt x="112" y="136"/>
                  <a:pt x="112" y="136"/>
                </a:cubicBezTo>
                <a:cubicBezTo>
                  <a:pt x="192" y="136"/>
                  <a:pt x="192" y="136"/>
                  <a:pt x="192" y="136"/>
                </a:cubicBezTo>
                <a:lnTo>
                  <a:pt x="192" y="128"/>
                </a:lnTo>
                <a:close/>
                <a:moveTo>
                  <a:pt x="192" y="152"/>
                </a:moveTo>
                <a:cubicBezTo>
                  <a:pt x="112" y="152"/>
                  <a:pt x="112" y="152"/>
                  <a:pt x="112" y="152"/>
                </a:cubicBezTo>
                <a:cubicBezTo>
                  <a:pt x="112" y="160"/>
                  <a:pt x="112" y="160"/>
                  <a:pt x="112" y="160"/>
                </a:cubicBezTo>
                <a:cubicBezTo>
                  <a:pt x="192" y="160"/>
                  <a:pt x="192" y="160"/>
                  <a:pt x="192" y="160"/>
                </a:cubicBezTo>
                <a:lnTo>
                  <a:pt x="192" y="152"/>
                </a:lnTo>
                <a:close/>
                <a:moveTo>
                  <a:pt x="172" y="176"/>
                </a:moveTo>
                <a:cubicBezTo>
                  <a:pt x="112" y="176"/>
                  <a:pt x="112" y="176"/>
                  <a:pt x="112" y="176"/>
                </a:cubicBezTo>
                <a:cubicBezTo>
                  <a:pt x="112" y="184"/>
                  <a:pt x="112" y="184"/>
                  <a:pt x="112" y="184"/>
                </a:cubicBezTo>
                <a:cubicBezTo>
                  <a:pt x="172" y="184"/>
                  <a:pt x="172" y="184"/>
                  <a:pt x="172" y="184"/>
                </a:cubicBezTo>
                <a:lnTo>
                  <a:pt x="172" y="176"/>
                </a:lnTo>
                <a:close/>
              </a:path>
            </a:pathLst>
          </a:cu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ru-RU"/>
          </a:p>
        </p:txBody>
      </p:sp>
      <p:grpSp>
        <p:nvGrpSpPr>
          <p:cNvPr id="6" name="Group 1">
            <a:extLst>
              <a:ext uri="{FF2B5EF4-FFF2-40B4-BE49-F238E27FC236}">
                <a16:creationId xmlns:a16="http://schemas.microsoft.com/office/drawing/2014/main" id="{485F140D-6A83-939C-AAC9-BBD2E617EE7B}"/>
              </a:ext>
            </a:extLst>
          </p:cNvPr>
          <p:cNvGrpSpPr/>
          <p:nvPr/>
        </p:nvGrpSpPr>
        <p:grpSpPr>
          <a:xfrm>
            <a:off x="20106403" y="7629908"/>
            <a:ext cx="1111189" cy="973306"/>
            <a:chOff x="3331079" y="7645617"/>
            <a:chExt cx="1111189" cy="973306"/>
          </a:xfrm>
          <a:scene3d>
            <a:camera prst="orthographicFront">
              <a:rot lat="0" lon="0" rev="0"/>
            </a:camera>
            <a:lightRig rig="contrasting" dir="t">
              <a:rot lat="0" lon="0" rev="1500000"/>
            </a:lightRig>
          </a:scene3d>
        </p:grpSpPr>
        <p:sp>
          <p:nvSpPr>
            <p:cNvPr id="7" name="Freeform 131">
              <a:extLst>
                <a:ext uri="{FF2B5EF4-FFF2-40B4-BE49-F238E27FC236}">
                  <a16:creationId xmlns:a16="http://schemas.microsoft.com/office/drawing/2014/main" id="{F035B981-A62D-D379-BEB0-FF926CE52F0E}"/>
                </a:ext>
              </a:extLst>
            </p:cNvPr>
            <p:cNvSpPr/>
            <p:nvPr/>
          </p:nvSpPr>
          <p:spPr>
            <a:xfrm>
              <a:off x="3402086" y="8213898"/>
              <a:ext cx="969176" cy="405025"/>
            </a:xfrm>
            <a:custGeom>
              <a:avLst/>
              <a:gdLst/>
              <a:ahLst/>
              <a:cxnLst>
                <a:cxn ang="3cd4">
                  <a:pos x="hc" y="t"/>
                </a:cxn>
                <a:cxn ang="cd2">
                  <a:pos x="l" y="vc"/>
                </a:cxn>
                <a:cxn ang="cd4">
                  <a:pos x="hc" y="b"/>
                </a:cxn>
                <a:cxn ang="0">
                  <a:pos x="r" y="vc"/>
                </a:cxn>
              </a:cxnLst>
              <a:rect l="l" t="t" r="r" b="b"/>
              <a:pathLst>
                <a:path w="779" h="326">
                  <a:moveTo>
                    <a:pt x="719" y="326"/>
                  </a:moveTo>
                  <a:lnTo>
                    <a:pt x="390" y="326"/>
                  </a:lnTo>
                  <a:lnTo>
                    <a:pt x="60" y="326"/>
                  </a:lnTo>
                  <a:cubicBezTo>
                    <a:pt x="43" y="326"/>
                    <a:pt x="28" y="319"/>
                    <a:pt x="17" y="308"/>
                  </a:cubicBezTo>
                  <a:cubicBezTo>
                    <a:pt x="6" y="297"/>
                    <a:pt x="0" y="282"/>
                    <a:pt x="0" y="265"/>
                  </a:cubicBezTo>
                  <a:lnTo>
                    <a:pt x="0" y="133"/>
                  </a:lnTo>
                  <a:lnTo>
                    <a:pt x="0" y="0"/>
                  </a:lnTo>
                  <a:lnTo>
                    <a:pt x="390" y="0"/>
                  </a:lnTo>
                  <a:lnTo>
                    <a:pt x="779" y="0"/>
                  </a:lnTo>
                  <a:lnTo>
                    <a:pt x="779" y="133"/>
                  </a:lnTo>
                  <a:lnTo>
                    <a:pt x="779" y="265"/>
                  </a:lnTo>
                  <a:cubicBezTo>
                    <a:pt x="779" y="282"/>
                    <a:pt x="773" y="297"/>
                    <a:pt x="762" y="308"/>
                  </a:cubicBezTo>
                  <a:cubicBezTo>
                    <a:pt x="751" y="319"/>
                    <a:pt x="736" y="326"/>
                    <a:pt x="719" y="326"/>
                  </a:cubicBezTo>
                  <a:close/>
                </a:path>
              </a:pathLst>
            </a:custGeom>
            <a:solidFill>
              <a:schemeClr val="accent1"/>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 name="Freeform 132">
              <a:extLst>
                <a:ext uri="{FF2B5EF4-FFF2-40B4-BE49-F238E27FC236}">
                  <a16:creationId xmlns:a16="http://schemas.microsoft.com/office/drawing/2014/main" id="{68E45896-4E1C-7FD4-0097-DD112C0BDFB9}"/>
                </a:ext>
              </a:extLst>
            </p:cNvPr>
            <p:cNvSpPr/>
            <p:nvPr/>
          </p:nvSpPr>
          <p:spPr>
            <a:xfrm>
              <a:off x="3402086" y="8213898"/>
              <a:ext cx="969176" cy="27417"/>
            </a:xfrm>
            <a:custGeom>
              <a:avLst/>
              <a:gdLst/>
              <a:ahLst/>
              <a:cxnLst>
                <a:cxn ang="3cd4">
                  <a:pos x="hc" y="t"/>
                </a:cxn>
                <a:cxn ang="cd2">
                  <a:pos x="l" y="vc"/>
                </a:cxn>
                <a:cxn ang="cd4">
                  <a:pos x="hc" y="b"/>
                </a:cxn>
                <a:cxn ang="0">
                  <a:pos x="r" y="vc"/>
                </a:cxn>
              </a:cxnLst>
              <a:rect l="l" t="t" r="r" b="b"/>
              <a:pathLst>
                <a:path w="779" h="23">
                  <a:moveTo>
                    <a:pt x="779" y="23"/>
                  </a:moveTo>
                  <a:lnTo>
                    <a:pt x="0" y="23"/>
                  </a:lnTo>
                  <a:lnTo>
                    <a:pt x="0" y="0"/>
                  </a:lnTo>
                  <a:lnTo>
                    <a:pt x="779" y="0"/>
                  </a:lnTo>
                  <a:close/>
                </a:path>
              </a:pathLst>
            </a:custGeom>
            <a:solidFill>
              <a:schemeClr val="accent5"/>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 name="Freeform 133">
              <a:extLst>
                <a:ext uri="{FF2B5EF4-FFF2-40B4-BE49-F238E27FC236}">
                  <a16:creationId xmlns:a16="http://schemas.microsoft.com/office/drawing/2014/main" id="{B2318293-4B5D-945F-8DCE-07E4001BA5C3}"/>
                </a:ext>
              </a:extLst>
            </p:cNvPr>
            <p:cNvSpPr/>
            <p:nvPr/>
          </p:nvSpPr>
          <p:spPr>
            <a:xfrm>
              <a:off x="3463127" y="8298641"/>
              <a:ext cx="847095" cy="259216"/>
            </a:xfrm>
            <a:custGeom>
              <a:avLst/>
              <a:gdLst/>
              <a:ahLst/>
              <a:cxnLst>
                <a:cxn ang="3cd4">
                  <a:pos x="hc" y="t"/>
                </a:cxn>
                <a:cxn ang="cd2">
                  <a:pos x="l" y="vc"/>
                </a:cxn>
                <a:cxn ang="cd4">
                  <a:pos x="hc" y="b"/>
                </a:cxn>
                <a:cxn ang="0">
                  <a:pos x="r" y="vc"/>
                </a:cxn>
              </a:cxnLst>
              <a:rect l="l" t="t" r="r" b="b"/>
              <a:pathLst>
                <a:path w="681" h="209">
                  <a:moveTo>
                    <a:pt x="681" y="197"/>
                  </a:moveTo>
                  <a:cubicBezTo>
                    <a:pt x="681" y="201"/>
                    <a:pt x="680" y="204"/>
                    <a:pt x="678" y="205"/>
                  </a:cubicBezTo>
                  <a:cubicBezTo>
                    <a:pt x="677" y="207"/>
                    <a:pt x="674" y="209"/>
                    <a:pt x="670" y="209"/>
                  </a:cubicBezTo>
                  <a:lnTo>
                    <a:pt x="341" y="209"/>
                  </a:lnTo>
                  <a:lnTo>
                    <a:pt x="11" y="209"/>
                  </a:lnTo>
                  <a:cubicBezTo>
                    <a:pt x="7" y="209"/>
                    <a:pt x="4" y="207"/>
                    <a:pt x="3" y="205"/>
                  </a:cubicBezTo>
                  <a:cubicBezTo>
                    <a:pt x="1" y="204"/>
                    <a:pt x="0" y="201"/>
                    <a:pt x="0" y="197"/>
                  </a:cubicBezTo>
                  <a:lnTo>
                    <a:pt x="0" y="0"/>
                  </a:lnTo>
                  <a:lnTo>
                    <a:pt x="681" y="0"/>
                  </a:lnTo>
                  <a:close/>
                </a:path>
              </a:pathLst>
            </a:custGeom>
            <a:solidFill>
              <a:schemeClr val="accent5">
                <a:alpha val="50000"/>
              </a:schemeClr>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 name="Freeform 134">
              <a:extLst>
                <a:ext uri="{FF2B5EF4-FFF2-40B4-BE49-F238E27FC236}">
                  <a16:creationId xmlns:a16="http://schemas.microsoft.com/office/drawing/2014/main" id="{92C7D1D3-5E68-467E-5911-07E3896F2793}"/>
                </a:ext>
              </a:extLst>
            </p:cNvPr>
            <p:cNvSpPr/>
            <p:nvPr/>
          </p:nvSpPr>
          <p:spPr>
            <a:xfrm>
              <a:off x="3331079" y="7874923"/>
              <a:ext cx="1111189" cy="337728"/>
            </a:xfrm>
            <a:custGeom>
              <a:avLst/>
              <a:gdLst/>
              <a:ahLst/>
              <a:cxnLst>
                <a:cxn ang="3cd4">
                  <a:pos x="hc" y="t"/>
                </a:cxn>
                <a:cxn ang="cd2">
                  <a:pos x="l" y="vc"/>
                </a:cxn>
                <a:cxn ang="cd4">
                  <a:pos x="hc" y="b"/>
                </a:cxn>
                <a:cxn ang="0">
                  <a:pos x="r" y="vc"/>
                </a:cxn>
              </a:cxnLst>
              <a:rect l="l" t="t" r="r" b="b"/>
              <a:pathLst>
                <a:path w="893" h="272">
                  <a:moveTo>
                    <a:pt x="835" y="0"/>
                  </a:moveTo>
                  <a:lnTo>
                    <a:pt x="447" y="0"/>
                  </a:lnTo>
                  <a:lnTo>
                    <a:pt x="58" y="0"/>
                  </a:lnTo>
                  <a:cubicBezTo>
                    <a:pt x="42" y="0"/>
                    <a:pt x="28" y="7"/>
                    <a:pt x="17" y="18"/>
                  </a:cubicBezTo>
                  <a:cubicBezTo>
                    <a:pt x="7" y="28"/>
                    <a:pt x="0" y="42"/>
                    <a:pt x="0" y="58"/>
                  </a:cubicBezTo>
                  <a:lnTo>
                    <a:pt x="0" y="136"/>
                  </a:lnTo>
                  <a:lnTo>
                    <a:pt x="0" y="215"/>
                  </a:lnTo>
                  <a:cubicBezTo>
                    <a:pt x="0" y="230"/>
                    <a:pt x="7" y="245"/>
                    <a:pt x="17" y="256"/>
                  </a:cubicBezTo>
                  <a:cubicBezTo>
                    <a:pt x="28" y="266"/>
                    <a:pt x="42" y="272"/>
                    <a:pt x="58" y="272"/>
                  </a:cubicBezTo>
                  <a:lnTo>
                    <a:pt x="447" y="272"/>
                  </a:lnTo>
                  <a:lnTo>
                    <a:pt x="835" y="272"/>
                  </a:lnTo>
                  <a:cubicBezTo>
                    <a:pt x="851" y="272"/>
                    <a:pt x="865" y="266"/>
                    <a:pt x="876" y="256"/>
                  </a:cubicBezTo>
                  <a:cubicBezTo>
                    <a:pt x="887" y="245"/>
                    <a:pt x="893" y="230"/>
                    <a:pt x="893" y="215"/>
                  </a:cubicBezTo>
                  <a:lnTo>
                    <a:pt x="893" y="136"/>
                  </a:lnTo>
                  <a:lnTo>
                    <a:pt x="893" y="58"/>
                  </a:lnTo>
                  <a:cubicBezTo>
                    <a:pt x="893" y="42"/>
                    <a:pt x="887" y="28"/>
                    <a:pt x="876" y="18"/>
                  </a:cubicBezTo>
                  <a:cubicBezTo>
                    <a:pt x="865" y="7"/>
                    <a:pt x="851" y="0"/>
                    <a:pt x="835" y="0"/>
                  </a:cubicBezTo>
                  <a:close/>
                </a:path>
              </a:pathLst>
            </a:custGeom>
            <a:solidFill>
              <a:schemeClr val="accent1"/>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 name="Freeform 135">
              <a:extLst>
                <a:ext uri="{FF2B5EF4-FFF2-40B4-BE49-F238E27FC236}">
                  <a16:creationId xmlns:a16="http://schemas.microsoft.com/office/drawing/2014/main" id="{172E464B-3C87-0342-5ED6-FCD06A015FAD}"/>
                </a:ext>
              </a:extLst>
            </p:cNvPr>
            <p:cNvSpPr/>
            <p:nvPr/>
          </p:nvSpPr>
          <p:spPr>
            <a:xfrm>
              <a:off x="3393366" y="7935988"/>
              <a:ext cx="987862" cy="215598"/>
            </a:xfrm>
            <a:custGeom>
              <a:avLst/>
              <a:gdLst/>
              <a:ahLst/>
              <a:cxnLst>
                <a:cxn ang="3cd4">
                  <a:pos x="hc" y="t"/>
                </a:cxn>
                <a:cxn ang="cd2">
                  <a:pos x="l" y="vc"/>
                </a:cxn>
                <a:cxn ang="cd4">
                  <a:pos x="hc" y="b"/>
                </a:cxn>
                <a:cxn ang="0">
                  <a:pos x="r" y="vc"/>
                </a:cxn>
              </a:cxnLst>
              <a:rect l="l" t="t" r="r" b="b"/>
              <a:pathLst>
                <a:path w="794" h="174">
                  <a:moveTo>
                    <a:pt x="785" y="0"/>
                  </a:moveTo>
                  <a:cubicBezTo>
                    <a:pt x="788" y="0"/>
                    <a:pt x="790" y="2"/>
                    <a:pt x="791" y="3"/>
                  </a:cubicBezTo>
                  <a:cubicBezTo>
                    <a:pt x="793" y="4"/>
                    <a:pt x="794" y="6"/>
                    <a:pt x="794" y="9"/>
                  </a:cubicBezTo>
                  <a:lnTo>
                    <a:pt x="794" y="87"/>
                  </a:lnTo>
                  <a:lnTo>
                    <a:pt x="794" y="166"/>
                  </a:lnTo>
                  <a:cubicBezTo>
                    <a:pt x="794" y="168"/>
                    <a:pt x="793" y="171"/>
                    <a:pt x="791" y="172"/>
                  </a:cubicBezTo>
                  <a:cubicBezTo>
                    <a:pt x="790" y="173"/>
                    <a:pt x="788" y="174"/>
                    <a:pt x="785" y="174"/>
                  </a:cubicBezTo>
                  <a:lnTo>
                    <a:pt x="397" y="174"/>
                  </a:lnTo>
                  <a:lnTo>
                    <a:pt x="8" y="174"/>
                  </a:lnTo>
                  <a:cubicBezTo>
                    <a:pt x="5" y="174"/>
                    <a:pt x="3" y="173"/>
                    <a:pt x="2" y="172"/>
                  </a:cubicBezTo>
                  <a:cubicBezTo>
                    <a:pt x="1" y="171"/>
                    <a:pt x="0" y="168"/>
                    <a:pt x="0" y="166"/>
                  </a:cubicBezTo>
                  <a:lnTo>
                    <a:pt x="0" y="87"/>
                  </a:lnTo>
                  <a:lnTo>
                    <a:pt x="0" y="9"/>
                  </a:lnTo>
                  <a:cubicBezTo>
                    <a:pt x="0" y="6"/>
                    <a:pt x="1" y="4"/>
                    <a:pt x="2" y="3"/>
                  </a:cubicBezTo>
                  <a:cubicBezTo>
                    <a:pt x="3" y="2"/>
                    <a:pt x="5" y="0"/>
                    <a:pt x="8" y="0"/>
                  </a:cubicBezTo>
                  <a:lnTo>
                    <a:pt x="397" y="0"/>
                  </a:lnTo>
                  <a:close/>
                </a:path>
              </a:pathLst>
            </a:custGeom>
            <a:solidFill>
              <a:schemeClr val="accent5">
                <a:alpha val="50000"/>
              </a:schemeClr>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 name="Freeform 136">
              <a:extLst>
                <a:ext uri="{FF2B5EF4-FFF2-40B4-BE49-F238E27FC236}">
                  <a16:creationId xmlns:a16="http://schemas.microsoft.com/office/drawing/2014/main" id="{56DF9EE8-02E7-A427-BBB6-7C566B451816}"/>
                </a:ext>
              </a:extLst>
            </p:cNvPr>
            <p:cNvSpPr/>
            <p:nvPr/>
          </p:nvSpPr>
          <p:spPr>
            <a:xfrm>
              <a:off x="3617597" y="7803888"/>
              <a:ext cx="128310" cy="69789"/>
            </a:xfrm>
            <a:custGeom>
              <a:avLst/>
              <a:gdLst/>
              <a:ahLst/>
              <a:cxnLst>
                <a:cxn ang="3cd4">
                  <a:pos x="hc" y="t"/>
                </a:cxn>
                <a:cxn ang="cd2">
                  <a:pos x="l" y="vc"/>
                </a:cxn>
                <a:cxn ang="cd4">
                  <a:pos x="hc" y="b"/>
                </a:cxn>
                <a:cxn ang="0">
                  <a:pos x="r" y="vc"/>
                </a:cxn>
              </a:cxnLst>
              <a:rect l="l" t="t" r="r" b="b"/>
              <a:pathLst>
                <a:path w="104" h="57">
                  <a:moveTo>
                    <a:pt x="70" y="0"/>
                  </a:moveTo>
                  <a:lnTo>
                    <a:pt x="52" y="0"/>
                  </a:lnTo>
                  <a:lnTo>
                    <a:pt x="34" y="0"/>
                  </a:lnTo>
                  <a:cubicBezTo>
                    <a:pt x="24" y="0"/>
                    <a:pt x="16" y="4"/>
                    <a:pt x="10" y="10"/>
                  </a:cubicBezTo>
                  <a:cubicBezTo>
                    <a:pt x="3" y="16"/>
                    <a:pt x="0" y="25"/>
                    <a:pt x="0" y="34"/>
                  </a:cubicBezTo>
                  <a:lnTo>
                    <a:pt x="0" y="46"/>
                  </a:lnTo>
                  <a:lnTo>
                    <a:pt x="0" y="57"/>
                  </a:lnTo>
                  <a:lnTo>
                    <a:pt x="52" y="57"/>
                  </a:lnTo>
                  <a:lnTo>
                    <a:pt x="104" y="57"/>
                  </a:lnTo>
                  <a:lnTo>
                    <a:pt x="104" y="46"/>
                  </a:lnTo>
                  <a:lnTo>
                    <a:pt x="104" y="34"/>
                  </a:lnTo>
                  <a:cubicBezTo>
                    <a:pt x="104" y="25"/>
                    <a:pt x="101" y="16"/>
                    <a:pt x="95" y="10"/>
                  </a:cubicBezTo>
                  <a:cubicBezTo>
                    <a:pt x="89" y="4"/>
                    <a:pt x="79" y="0"/>
                    <a:pt x="70" y="0"/>
                  </a:cubicBezTo>
                  <a:close/>
                </a:path>
              </a:pathLst>
            </a:custGeom>
            <a:solidFill>
              <a:schemeClr val="accent5"/>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 name="Freeform 137">
              <a:extLst>
                <a:ext uri="{FF2B5EF4-FFF2-40B4-BE49-F238E27FC236}">
                  <a16:creationId xmlns:a16="http://schemas.microsoft.com/office/drawing/2014/main" id="{C35EA997-97CB-2E22-CAC3-23B17180A0CD}"/>
                </a:ext>
              </a:extLst>
            </p:cNvPr>
            <p:cNvSpPr/>
            <p:nvPr/>
          </p:nvSpPr>
          <p:spPr>
            <a:xfrm>
              <a:off x="4029933" y="7803888"/>
              <a:ext cx="129556" cy="69789"/>
            </a:xfrm>
            <a:custGeom>
              <a:avLst/>
              <a:gdLst/>
              <a:ahLst/>
              <a:cxnLst>
                <a:cxn ang="3cd4">
                  <a:pos x="hc" y="t"/>
                </a:cxn>
                <a:cxn ang="cd2">
                  <a:pos x="l" y="vc"/>
                </a:cxn>
                <a:cxn ang="cd4">
                  <a:pos x="hc" y="b"/>
                </a:cxn>
                <a:cxn ang="0">
                  <a:pos x="r" y="vc"/>
                </a:cxn>
              </a:cxnLst>
              <a:rect l="l" t="t" r="r" b="b"/>
              <a:pathLst>
                <a:path w="105" h="57">
                  <a:moveTo>
                    <a:pt x="70" y="0"/>
                  </a:moveTo>
                  <a:lnTo>
                    <a:pt x="52" y="0"/>
                  </a:lnTo>
                  <a:lnTo>
                    <a:pt x="34" y="0"/>
                  </a:lnTo>
                  <a:cubicBezTo>
                    <a:pt x="25" y="0"/>
                    <a:pt x="16" y="4"/>
                    <a:pt x="10" y="10"/>
                  </a:cubicBezTo>
                  <a:cubicBezTo>
                    <a:pt x="3" y="16"/>
                    <a:pt x="0" y="25"/>
                    <a:pt x="0" y="34"/>
                  </a:cubicBezTo>
                  <a:lnTo>
                    <a:pt x="0" y="46"/>
                  </a:lnTo>
                  <a:lnTo>
                    <a:pt x="0" y="57"/>
                  </a:lnTo>
                  <a:lnTo>
                    <a:pt x="52" y="57"/>
                  </a:lnTo>
                  <a:lnTo>
                    <a:pt x="105" y="57"/>
                  </a:lnTo>
                  <a:lnTo>
                    <a:pt x="105" y="46"/>
                  </a:lnTo>
                  <a:lnTo>
                    <a:pt x="105" y="34"/>
                  </a:lnTo>
                  <a:cubicBezTo>
                    <a:pt x="105" y="25"/>
                    <a:pt x="101" y="16"/>
                    <a:pt x="94" y="10"/>
                  </a:cubicBezTo>
                  <a:cubicBezTo>
                    <a:pt x="88" y="4"/>
                    <a:pt x="80" y="0"/>
                    <a:pt x="70" y="0"/>
                  </a:cubicBezTo>
                  <a:close/>
                </a:path>
              </a:pathLst>
            </a:custGeom>
            <a:solidFill>
              <a:schemeClr val="accent5"/>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 name="Freeform 138">
              <a:extLst>
                <a:ext uri="{FF2B5EF4-FFF2-40B4-BE49-F238E27FC236}">
                  <a16:creationId xmlns:a16="http://schemas.microsoft.com/office/drawing/2014/main" id="{BE6D728A-3757-5F28-979C-93F8C4BA8F2C}"/>
                </a:ext>
              </a:extLst>
            </p:cNvPr>
            <p:cNvSpPr/>
            <p:nvPr/>
          </p:nvSpPr>
          <p:spPr>
            <a:xfrm>
              <a:off x="3669917" y="7665553"/>
              <a:ext cx="437250" cy="137085"/>
            </a:xfrm>
            <a:custGeom>
              <a:avLst/>
              <a:gdLst/>
              <a:ahLst/>
              <a:cxnLst>
                <a:cxn ang="3cd4">
                  <a:pos x="hc" y="t"/>
                </a:cxn>
                <a:cxn ang="cd2">
                  <a:pos x="l" y="vc"/>
                </a:cxn>
                <a:cxn ang="cd4">
                  <a:pos x="hc" y="b"/>
                </a:cxn>
                <a:cxn ang="0">
                  <a:pos x="r" y="vc"/>
                </a:cxn>
              </a:cxnLst>
              <a:rect l="l" t="t" r="r" b="b"/>
              <a:pathLst>
                <a:path w="352" h="111">
                  <a:moveTo>
                    <a:pt x="352" y="111"/>
                  </a:moveTo>
                  <a:lnTo>
                    <a:pt x="331" y="111"/>
                  </a:lnTo>
                  <a:cubicBezTo>
                    <a:pt x="331" y="86"/>
                    <a:pt x="321" y="63"/>
                    <a:pt x="303" y="45"/>
                  </a:cubicBezTo>
                  <a:cubicBezTo>
                    <a:pt x="286" y="30"/>
                    <a:pt x="264" y="21"/>
                    <a:pt x="241" y="21"/>
                  </a:cubicBezTo>
                  <a:lnTo>
                    <a:pt x="111" y="21"/>
                  </a:lnTo>
                  <a:cubicBezTo>
                    <a:pt x="85" y="21"/>
                    <a:pt x="61" y="32"/>
                    <a:pt x="44" y="50"/>
                  </a:cubicBezTo>
                  <a:cubicBezTo>
                    <a:pt x="29" y="66"/>
                    <a:pt x="20" y="88"/>
                    <a:pt x="20" y="111"/>
                  </a:cubicBezTo>
                  <a:lnTo>
                    <a:pt x="0" y="111"/>
                  </a:lnTo>
                  <a:cubicBezTo>
                    <a:pt x="0" y="83"/>
                    <a:pt x="10" y="57"/>
                    <a:pt x="29" y="36"/>
                  </a:cubicBezTo>
                  <a:cubicBezTo>
                    <a:pt x="50" y="13"/>
                    <a:pt x="79" y="0"/>
                    <a:pt x="111" y="0"/>
                  </a:cubicBezTo>
                  <a:lnTo>
                    <a:pt x="241" y="0"/>
                  </a:lnTo>
                  <a:cubicBezTo>
                    <a:pt x="270" y="0"/>
                    <a:pt x="296" y="11"/>
                    <a:pt x="317" y="31"/>
                  </a:cubicBezTo>
                  <a:cubicBezTo>
                    <a:pt x="339" y="52"/>
                    <a:pt x="352" y="80"/>
                    <a:pt x="352" y="111"/>
                  </a:cubicBezTo>
                  <a:close/>
                </a:path>
              </a:pathLst>
            </a:custGeom>
            <a:solidFill>
              <a:schemeClr val="accent1"/>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5" name="Freeform 139">
              <a:extLst>
                <a:ext uri="{FF2B5EF4-FFF2-40B4-BE49-F238E27FC236}">
                  <a16:creationId xmlns:a16="http://schemas.microsoft.com/office/drawing/2014/main" id="{1FD56B9B-6655-3EE8-8475-2A4DFCC78B8D}"/>
                </a:ext>
              </a:extLst>
            </p:cNvPr>
            <p:cNvSpPr/>
            <p:nvPr/>
          </p:nvSpPr>
          <p:spPr>
            <a:xfrm>
              <a:off x="3613860" y="8152832"/>
              <a:ext cx="114607" cy="340221"/>
            </a:xfrm>
            <a:custGeom>
              <a:avLst/>
              <a:gdLst/>
              <a:ahLst/>
              <a:cxnLst>
                <a:cxn ang="3cd4">
                  <a:pos x="hc" y="t"/>
                </a:cxn>
                <a:cxn ang="cd2">
                  <a:pos x="l" y="vc"/>
                </a:cxn>
                <a:cxn ang="cd4">
                  <a:pos x="hc" y="b"/>
                </a:cxn>
                <a:cxn ang="0">
                  <a:pos x="r" y="vc"/>
                </a:cxn>
              </a:cxnLst>
              <a:rect l="l" t="t" r="r" b="b"/>
              <a:pathLst>
                <a:path w="93" h="274">
                  <a:moveTo>
                    <a:pt x="93" y="274"/>
                  </a:moveTo>
                  <a:lnTo>
                    <a:pt x="0" y="274"/>
                  </a:lnTo>
                  <a:lnTo>
                    <a:pt x="0" y="0"/>
                  </a:lnTo>
                  <a:lnTo>
                    <a:pt x="93" y="0"/>
                  </a:lnTo>
                  <a:close/>
                </a:path>
              </a:pathLst>
            </a:custGeom>
            <a:solidFill>
              <a:schemeClr val="accent3"/>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6" name="Freeform 140">
              <a:extLst>
                <a:ext uri="{FF2B5EF4-FFF2-40B4-BE49-F238E27FC236}">
                  <a16:creationId xmlns:a16="http://schemas.microsoft.com/office/drawing/2014/main" id="{B6414135-BAEB-4EF1-FE6B-55F7B1EAB1E0}"/>
                </a:ext>
              </a:extLst>
            </p:cNvPr>
            <p:cNvSpPr/>
            <p:nvPr/>
          </p:nvSpPr>
          <p:spPr>
            <a:xfrm>
              <a:off x="3582716" y="8260008"/>
              <a:ext cx="178139" cy="110914"/>
            </a:xfrm>
            <a:custGeom>
              <a:avLst/>
              <a:gdLst/>
              <a:ahLst/>
              <a:cxnLst>
                <a:cxn ang="3cd4">
                  <a:pos x="hc" y="t"/>
                </a:cxn>
                <a:cxn ang="cd2">
                  <a:pos x="l" y="vc"/>
                </a:cxn>
                <a:cxn ang="cd4">
                  <a:pos x="hc" y="b"/>
                </a:cxn>
                <a:cxn ang="0">
                  <a:pos x="r" y="vc"/>
                </a:cxn>
              </a:cxnLst>
              <a:rect l="l" t="t" r="r" b="b"/>
              <a:pathLst>
                <a:path w="144" h="90">
                  <a:moveTo>
                    <a:pt x="118" y="68"/>
                  </a:moveTo>
                  <a:lnTo>
                    <a:pt x="25" y="68"/>
                  </a:lnTo>
                  <a:lnTo>
                    <a:pt x="25" y="23"/>
                  </a:lnTo>
                  <a:lnTo>
                    <a:pt x="118" y="23"/>
                  </a:lnTo>
                  <a:close/>
                  <a:moveTo>
                    <a:pt x="0" y="22"/>
                  </a:moveTo>
                  <a:lnTo>
                    <a:pt x="0" y="45"/>
                  </a:lnTo>
                  <a:lnTo>
                    <a:pt x="0" y="68"/>
                  </a:lnTo>
                  <a:cubicBezTo>
                    <a:pt x="0" y="74"/>
                    <a:pt x="3" y="80"/>
                    <a:pt x="6" y="84"/>
                  </a:cubicBezTo>
                  <a:cubicBezTo>
                    <a:pt x="10" y="88"/>
                    <a:pt x="16" y="90"/>
                    <a:pt x="23" y="90"/>
                  </a:cubicBezTo>
                  <a:lnTo>
                    <a:pt x="72" y="90"/>
                  </a:lnTo>
                  <a:lnTo>
                    <a:pt x="121" y="90"/>
                  </a:lnTo>
                  <a:cubicBezTo>
                    <a:pt x="128" y="90"/>
                    <a:pt x="133" y="88"/>
                    <a:pt x="137" y="84"/>
                  </a:cubicBezTo>
                  <a:cubicBezTo>
                    <a:pt x="141" y="80"/>
                    <a:pt x="144" y="74"/>
                    <a:pt x="144" y="68"/>
                  </a:cubicBezTo>
                  <a:lnTo>
                    <a:pt x="144" y="45"/>
                  </a:lnTo>
                  <a:lnTo>
                    <a:pt x="144" y="22"/>
                  </a:lnTo>
                  <a:cubicBezTo>
                    <a:pt x="144" y="16"/>
                    <a:pt x="141" y="11"/>
                    <a:pt x="137" y="6"/>
                  </a:cubicBezTo>
                  <a:cubicBezTo>
                    <a:pt x="133" y="3"/>
                    <a:pt x="128" y="0"/>
                    <a:pt x="121" y="0"/>
                  </a:cubicBezTo>
                  <a:lnTo>
                    <a:pt x="72" y="0"/>
                  </a:lnTo>
                  <a:lnTo>
                    <a:pt x="23" y="0"/>
                  </a:lnTo>
                  <a:cubicBezTo>
                    <a:pt x="16" y="0"/>
                    <a:pt x="10" y="3"/>
                    <a:pt x="6" y="6"/>
                  </a:cubicBezTo>
                  <a:cubicBezTo>
                    <a:pt x="3" y="11"/>
                    <a:pt x="0" y="16"/>
                    <a:pt x="0" y="22"/>
                  </a:cubicBezTo>
                  <a:close/>
                </a:path>
              </a:pathLst>
            </a:custGeom>
            <a:solidFill>
              <a:schemeClr val="bg1"/>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7" name="Freeform 141">
              <a:extLst>
                <a:ext uri="{FF2B5EF4-FFF2-40B4-BE49-F238E27FC236}">
                  <a16:creationId xmlns:a16="http://schemas.microsoft.com/office/drawing/2014/main" id="{2F974134-7420-666A-E657-84913120B4E8}"/>
                </a:ext>
              </a:extLst>
            </p:cNvPr>
            <p:cNvSpPr/>
            <p:nvPr/>
          </p:nvSpPr>
          <p:spPr>
            <a:xfrm>
              <a:off x="4037407" y="8152832"/>
              <a:ext cx="114607" cy="340221"/>
            </a:xfrm>
            <a:custGeom>
              <a:avLst/>
              <a:gdLst/>
              <a:ahLst/>
              <a:cxnLst>
                <a:cxn ang="3cd4">
                  <a:pos x="hc" y="t"/>
                </a:cxn>
                <a:cxn ang="cd2">
                  <a:pos x="l" y="vc"/>
                </a:cxn>
                <a:cxn ang="cd4">
                  <a:pos x="hc" y="b"/>
                </a:cxn>
                <a:cxn ang="0">
                  <a:pos x="r" y="vc"/>
                </a:cxn>
              </a:cxnLst>
              <a:rect l="l" t="t" r="r" b="b"/>
              <a:pathLst>
                <a:path w="93" h="274">
                  <a:moveTo>
                    <a:pt x="93" y="274"/>
                  </a:moveTo>
                  <a:lnTo>
                    <a:pt x="0" y="274"/>
                  </a:lnTo>
                  <a:lnTo>
                    <a:pt x="0" y="0"/>
                  </a:lnTo>
                  <a:lnTo>
                    <a:pt x="93" y="0"/>
                  </a:lnTo>
                  <a:close/>
                </a:path>
              </a:pathLst>
            </a:custGeom>
            <a:solidFill>
              <a:schemeClr val="accent3"/>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8" name="Freeform 142">
              <a:extLst>
                <a:ext uri="{FF2B5EF4-FFF2-40B4-BE49-F238E27FC236}">
                  <a16:creationId xmlns:a16="http://schemas.microsoft.com/office/drawing/2014/main" id="{1DB71B71-DD5F-61E6-B0C2-01B6126942F2}"/>
                </a:ext>
              </a:extLst>
            </p:cNvPr>
            <p:cNvSpPr/>
            <p:nvPr/>
          </p:nvSpPr>
          <p:spPr>
            <a:xfrm>
              <a:off x="4005018" y="8260008"/>
              <a:ext cx="178139" cy="110914"/>
            </a:xfrm>
            <a:custGeom>
              <a:avLst/>
              <a:gdLst/>
              <a:ahLst/>
              <a:cxnLst>
                <a:cxn ang="3cd4">
                  <a:pos x="hc" y="t"/>
                </a:cxn>
                <a:cxn ang="cd2">
                  <a:pos x="l" y="vc"/>
                </a:cxn>
                <a:cxn ang="cd4">
                  <a:pos x="hc" y="b"/>
                </a:cxn>
                <a:cxn ang="0">
                  <a:pos x="r" y="vc"/>
                </a:cxn>
              </a:cxnLst>
              <a:rect l="l" t="t" r="r" b="b"/>
              <a:pathLst>
                <a:path w="144" h="90">
                  <a:moveTo>
                    <a:pt x="119" y="68"/>
                  </a:moveTo>
                  <a:lnTo>
                    <a:pt x="26" y="68"/>
                  </a:lnTo>
                  <a:lnTo>
                    <a:pt x="26" y="23"/>
                  </a:lnTo>
                  <a:lnTo>
                    <a:pt x="119" y="23"/>
                  </a:lnTo>
                  <a:close/>
                  <a:moveTo>
                    <a:pt x="0" y="22"/>
                  </a:moveTo>
                  <a:lnTo>
                    <a:pt x="0" y="45"/>
                  </a:lnTo>
                  <a:lnTo>
                    <a:pt x="0" y="68"/>
                  </a:lnTo>
                  <a:cubicBezTo>
                    <a:pt x="0" y="74"/>
                    <a:pt x="3" y="80"/>
                    <a:pt x="7" y="84"/>
                  </a:cubicBezTo>
                  <a:cubicBezTo>
                    <a:pt x="11" y="88"/>
                    <a:pt x="16" y="90"/>
                    <a:pt x="23" y="90"/>
                  </a:cubicBezTo>
                  <a:lnTo>
                    <a:pt x="72" y="90"/>
                  </a:lnTo>
                  <a:lnTo>
                    <a:pt x="122" y="90"/>
                  </a:lnTo>
                  <a:cubicBezTo>
                    <a:pt x="128" y="90"/>
                    <a:pt x="133" y="88"/>
                    <a:pt x="138" y="84"/>
                  </a:cubicBezTo>
                  <a:cubicBezTo>
                    <a:pt x="142" y="80"/>
                    <a:pt x="144" y="74"/>
                    <a:pt x="144" y="68"/>
                  </a:cubicBezTo>
                  <a:lnTo>
                    <a:pt x="144" y="45"/>
                  </a:lnTo>
                  <a:lnTo>
                    <a:pt x="144" y="22"/>
                  </a:lnTo>
                  <a:cubicBezTo>
                    <a:pt x="144" y="16"/>
                    <a:pt x="142" y="11"/>
                    <a:pt x="138" y="6"/>
                  </a:cubicBezTo>
                  <a:cubicBezTo>
                    <a:pt x="133" y="3"/>
                    <a:pt x="128" y="0"/>
                    <a:pt x="122" y="0"/>
                  </a:cubicBezTo>
                  <a:lnTo>
                    <a:pt x="72" y="0"/>
                  </a:lnTo>
                  <a:lnTo>
                    <a:pt x="23" y="0"/>
                  </a:lnTo>
                  <a:cubicBezTo>
                    <a:pt x="16" y="0"/>
                    <a:pt x="11" y="3"/>
                    <a:pt x="7" y="6"/>
                  </a:cubicBezTo>
                  <a:cubicBezTo>
                    <a:pt x="3" y="11"/>
                    <a:pt x="0" y="16"/>
                    <a:pt x="0" y="22"/>
                  </a:cubicBezTo>
                  <a:close/>
                </a:path>
              </a:pathLst>
            </a:custGeom>
            <a:solidFill>
              <a:schemeClr val="bg1"/>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9" name="Freeform 143">
              <a:extLst>
                <a:ext uri="{FF2B5EF4-FFF2-40B4-BE49-F238E27FC236}">
                  <a16:creationId xmlns:a16="http://schemas.microsoft.com/office/drawing/2014/main" id="{F85E21CB-F149-ED5D-C270-CC1F6762F750}"/>
                </a:ext>
              </a:extLst>
            </p:cNvPr>
            <p:cNvSpPr/>
            <p:nvPr/>
          </p:nvSpPr>
          <p:spPr>
            <a:xfrm>
              <a:off x="3764593" y="7645617"/>
              <a:ext cx="246654" cy="64804"/>
            </a:xfrm>
            <a:custGeom>
              <a:avLst/>
              <a:gdLst/>
              <a:ahLst/>
              <a:cxnLst>
                <a:cxn ang="3cd4">
                  <a:pos x="hc" y="t"/>
                </a:cxn>
                <a:cxn ang="cd2">
                  <a:pos x="l" y="vc"/>
                </a:cxn>
                <a:cxn ang="cd4">
                  <a:pos x="hc" y="b"/>
                </a:cxn>
                <a:cxn ang="0">
                  <a:pos x="r" y="vc"/>
                </a:cxn>
              </a:cxnLst>
              <a:rect l="l" t="t" r="r" b="b"/>
              <a:pathLst>
                <a:path w="199" h="53">
                  <a:moveTo>
                    <a:pt x="172" y="53"/>
                  </a:moveTo>
                  <a:lnTo>
                    <a:pt x="27" y="53"/>
                  </a:lnTo>
                  <a:cubicBezTo>
                    <a:pt x="12" y="53"/>
                    <a:pt x="0" y="41"/>
                    <a:pt x="0" y="27"/>
                  </a:cubicBezTo>
                  <a:cubicBezTo>
                    <a:pt x="0" y="12"/>
                    <a:pt x="12" y="0"/>
                    <a:pt x="27" y="0"/>
                  </a:cubicBezTo>
                  <a:lnTo>
                    <a:pt x="172" y="0"/>
                  </a:lnTo>
                  <a:cubicBezTo>
                    <a:pt x="187" y="0"/>
                    <a:pt x="199" y="12"/>
                    <a:pt x="199" y="27"/>
                  </a:cubicBezTo>
                  <a:cubicBezTo>
                    <a:pt x="199" y="41"/>
                    <a:pt x="187" y="53"/>
                    <a:pt x="172" y="53"/>
                  </a:cubicBezTo>
                  <a:close/>
                </a:path>
              </a:pathLst>
            </a:custGeom>
            <a:solidFill>
              <a:schemeClr val="accent5"/>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25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8" dur="12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0"/>
                                      </p:stCondLst>
                                      <p:childTnLst>
                                        <p:set>
                                          <p:cBhvr>
                                            <p:cTn id="10" dur="1" fill="hold">
                                              <p:stCondLst>
                                                <p:cond delay="0"/>
                                              </p:stCondLst>
                                            </p:cTn>
                                            <p:tgtEl>
                                              <p:spTgt spid="53250"/>
                                            </p:tgtEl>
                                            <p:attrNameLst>
                                              <p:attrName>style.visibility</p:attrName>
                                            </p:attrNameLst>
                                          </p:cBhvr>
                                          <p:to>
                                            <p:strVal val="visible"/>
                                          </p:to>
                                        </p:set>
                                        <p:anim calcmode="lin" valueType="num" p14:bounceEnd="50000">
                                          <p:cBhvr additive="base">
                                            <p:cTn id="11" dur="1250" fill="hold"/>
                                            <p:tgtEl>
                                              <p:spTgt spid="53250"/>
                                            </p:tgtEl>
                                            <p:attrNameLst>
                                              <p:attrName>ppt_x</p:attrName>
                                            </p:attrNameLst>
                                          </p:cBhvr>
                                          <p:tavLst>
                                            <p:tav tm="0">
                                              <p:val>
                                                <p:strVal val="1+#ppt_w/2"/>
                                              </p:val>
                                            </p:tav>
                                            <p:tav tm="100000">
                                              <p:val>
                                                <p:strVal val="#ppt_x"/>
                                              </p:val>
                                            </p:tav>
                                          </p:tavLst>
                                        </p:anim>
                                        <p:anim calcmode="lin" valueType="num" p14:bounceEnd="50000">
                                          <p:cBhvr additive="base">
                                            <p:cTn id="12" dur="1250" fill="hold"/>
                                            <p:tgtEl>
                                              <p:spTgt spid="5325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14:presetBounceEnd="50000">
                                      <p:stCondLst>
                                        <p:cond delay="0"/>
                                      </p:stCondLst>
                                      <p:childTnLst>
                                        <p:set>
                                          <p:cBhvr>
                                            <p:cTn id="16" dur="1" fill="hold">
                                              <p:stCondLst>
                                                <p:cond delay="0"/>
                                              </p:stCondLst>
                                            </p:cTn>
                                            <p:tgtEl>
                                              <p:spTgt spid="53282"/>
                                            </p:tgtEl>
                                            <p:attrNameLst>
                                              <p:attrName>style.visibility</p:attrName>
                                            </p:attrNameLst>
                                          </p:cBhvr>
                                          <p:to>
                                            <p:strVal val="visible"/>
                                          </p:to>
                                        </p:set>
                                        <p:anim calcmode="lin" valueType="num" p14:bounceEnd="50000">
                                          <p:cBhvr additive="base">
                                            <p:cTn id="17" dur="1000" fill="hold"/>
                                            <p:tgtEl>
                                              <p:spTgt spid="53282"/>
                                            </p:tgtEl>
                                            <p:attrNameLst>
                                              <p:attrName>ppt_x</p:attrName>
                                            </p:attrNameLst>
                                          </p:cBhvr>
                                          <p:tavLst>
                                            <p:tav tm="0">
                                              <p:val>
                                                <p:strVal val="0-#ppt_w/2"/>
                                              </p:val>
                                            </p:tav>
                                            <p:tav tm="100000">
                                              <p:val>
                                                <p:strVal val="#ppt_x"/>
                                              </p:val>
                                            </p:tav>
                                          </p:tavLst>
                                        </p:anim>
                                        <p:anim calcmode="lin" valueType="num" p14:bounceEnd="50000">
                                          <p:cBhvr additive="base">
                                            <p:cTn id="18" dur="1000" fill="hold"/>
                                            <p:tgtEl>
                                              <p:spTgt spid="5328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14:presetBounceEnd="50000">
                                      <p:stCondLst>
                                        <p:cond delay="0"/>
                                      </p:stCondLst>
                                      <p:childTnLst>
                                        <p:set>
                                          <p:cBhvr>
                                            <p:cTn id="20" dur="1" fill="hold">
                                              <p:stCondLst>
                                                <p:cond delay="0"/>
                                              </p:stCondLst>
                                            </p:cTn>
                                            <p:tgtEl>
                                              <p:spTgt spid="53251"/>
                                            </p:tgtEl>
                                            <p:attrNameLst>
                                              <p:attrName>style.visibility</p:attrName>
                                            </p:attrNameLst>
                                          </p:cBhvr>
                                          <p:to>
                                            <p:strVal val="visible"/>
                                          </p:to>
                                        </p:set>
                                        <p:anim calcmode="lin" valueType="num" p14:bounceEnd="50000">
                                          <p:cBhvr additive="base">
                                            <p:cTn id="21" dur="1000" fill="hold"/>
                                            <p:tgtEl>
                                              <p:spTgt spid="53251"/>
                                            </p:tgtEl>
                                            <p:attrNameLst>
                                              <p:attrName>ppt_x</p:attrName>
                                            </p:attrNameLst>
                                          </p:cBhvr>
                                          <p:tavLst>
                                            <p:tav tm="0">
                                              <p:val>
                                                <p:strVal val="0-#ppt_w/2"/>
                                              </p:val>
                                            </p:tav>
                                            <p:tav tm="100000">
                                              <p:val>
                                                <p:strVal val="#ppt_x"/>
                                              </p:val>
                                            </p:tav>
                                          </p:tavLst>
                                        </p:anim>
                                        <p:anim calcmode="lin" valueType="num" p14:bounceEnd="50000">
                                          <p:cBhvr additive="base">
                                            <p:cTn id="22" dur="1000" fill="hold"/>
                                            <p:tgtEl>
                                              <p:spTgt spid="5325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14:presetBounceEnd="50000">
                                      <p:stCondLst>
                                        <p:cond delay="200"/>
                                      </p:stCondLst>
                                      <p:childTnLst>
                                        <p:set>
                                          <p:cBhvr>
                                            <p:cTn id="24" dur="1" fill="hold">
                                              <p:stCondLst>
                                                <p:cond delay="0"/>
                                              </p:stCondLst>
                                            </p:cTn>
                                            <p:tgtEl>
                                              <p:spTgt spid="53284"/>
                                            </p:tgtEl>
                                            <p:attrNameLst>
                                              <p:attrName>style.visibility</p:attrName>
                                            </p:attrNameLst>
                                          </p:cBhvr>
                                          <p:to>
                                            <p:strVal val="visible"/>
                                          </p:to>
                                        </p:set>
                                        <p:anim calcmode="lin" valueType="num" p14:bounceEnd="50000">
                                          <p:cBhvr additive="base">
                                            <p:cTn id="25" dur="1000" fill="hold"/>
                                            <p:tgtEl>
                                              <p:spTgt spid="53284"/>
                                            </p:tgtEl>
                                            <p:attrNameLst>
                                              <p:attrName>ppt_x</p:attrName>
                                            </p:attrNameLst>
                                          </p:cBhvr>
                                          <p:tavLst>
                                            <p:tav tm="0">
                                              <p:val>
                                                <p:strVal val="0-#ppt_w/2"/>
                                              </p:val>
                                            </p:tav>
                                            <p:tav tm="100000">
                                              <p:val>
                                                <p:strVal val="#ppt_x"/>
                                              </p:val>
                                            </p:tav>
                                          </p:tavLst>
                                        </p:anim>
                                        <p:anim calcmode="lin" valueType="num" p14:bounceEnd="50000">
                                          <p:cBhvr additive="base">
                                            <p:cTn id="26" dur="1000" fill="hold"/>
                                            <p:tgtEl>
                                              <p:spTgt spid="5328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14:presetBounceEnd="50000">
                                      <p:stCondLst>
                                        <p:cond delay="0"/>
                                      </p:stCondLst>
                                      <p:childTnLst>
                                        <p:set>
                                          <p:cBhvr>
                                            <p:cTn id="30" dur="1" fill="hold">
                                              <p:stCondLst>
                                                <p:cond delay="0"/>
                                              </p:stCondLst>
                                            </p:cTn>
                                            <p:tgtEl>
                                              <p:spTgt spid="53281"/>
                                            </p:tgtEl>
                                            <p:attrNameLst>
                                              <p:attrName>style.visibility</p:attrName>
                                            </p:attrNameLst>
                                          </p:cBhvr>
                                          <p:to>
                                            <p:strVal val="visible"/>
                                          </p:to>
                                        </p:set>
                                        <p:anim calcmode="lin" valueType="num" p14:bounceEnd="50000">
                                          <p:cBhvr additive="base">
                                            <p:cTn id="31" dur="850" fill="hold"/>
                                            <p:tgtEl>
                                              <p:spTgt spid="53281"/>
                                            </p:tgtEl>
                                            <p:attrNameLst>
                                              <p:attrName>ppt_x</p:attrName>
                                            </p:attrNameLst>
                                          </p:cBhvr>
                                          <p:tavLst>
                                            <p:tav tm="0">
                                              <p:val>
                                                <p:strVal val="0-#ppt_w/2"/>
                                              </p:val>
                                            </p:tav>
                                            <p:tav tm="100000">
                                              <p:val>
                                                <p:strVal val="#ppt_x"/>
                                              </p:val>
                                            </p:tav>
                                          </p:tavLst>
                                        </p:anim>
                                        <p:anim calcmode="lin" valueType="num" p14:bounceEnd="50000">
                                          <p:cBhvr additive="base">
                                            <p:cTn id="32" dur="850" fill="hold"/>
                                            <p:tgtEl>
                                              <p:spTgt spid="5328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14:presetBounceEnd="50000">
                                      <p:stCondLst>
                                        <p:cond delay="0"/>
                                      </p:stCondLst>
                                      <p:childTnLst>
                                        <p:set>
                                          <p:cBhvr>
                                            <p:cTn id="34" dur="1" fill="hold">
                                              <p:stCondLst>
                                                <p:cond delay="0"/>
                                              </p:stCondLst>
                                            </p:cTn>
                                            <p:tgtEl>
                                              <p:spTgt spid="53290"/>
                                            </p:tgtEl>
                                            <p:attrNameLst>
                                              <p:attrName>style.visibility</p:attrName>
                                            </p:attrNameLst>
                                          </p:cBhvr>
                                          <p:to>
                                            <p:strVal val="visible"/>
                                          </p:to>
                                        </p:set>
                                        <p:anim calcmode="lin" valueType="num" p14:bounceEnd="50000">
                                          <p:cBhvr additive="base">
                                            <p:cTn id="35" dur="850" fill="hold"/>
                                            <p:tgtEl>
                                              <p:spTgt spid="53290"/>
                                            </p:tgtEl>
                                            <p:attrNameLst>
                                              <p:attrName>ppt_x</p:attrName>
                                            </p:attrNameLst>
                                          </p:cBhvr>
                                          <p:tavLst>
                                            <p:tav tm="0">
                                              <p:val>
                                                <p:strVal val="0-#ppt_w/2"/>
                                              </p:val>
                                            </p:tav>
                                            <p:tav tm="100000">
                                              <p:val>
                                                <p:strVal val="#ppt_x"/>
                                              </p:val>
                                            </p:tav>
                                          </p:tavLst>
                                        </p:anim>
                                        <p:anim calcmode="lin" valueType="num" p14:bounceEnd="50000">
                                          <p:cBhvr additive="base">
                                            <p:cTn id="36" dur="850" fill="hold"/>
                                            <p:tgtEl>
                                              <p:spTgt spid="53290"/>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14:presetBounceEnd="50000">
                                      <p:stCondLst>
                                        <p:cond delay="200"/>
                                      </p:stCondLst>
                                      <p:childTnLst>
                                        <p:set>
                                          <p:cBhvr>
                                            <p:cTn id="38" dur="1" fill="hold">
                                              <p:stCondLst>
                                                <p:cond delay="0"/>
                                              </p:stCondLst>
                                            </p:cTn>
                                            <p:tgtEl>
                                              <p:spTgt spid="53288"/>
                                            </p:tgtEl>
                                            <p:attrNameLst>
                                              <p:attrName>style.visibility</p:attrName>
                                            </p:attrNameLst>
                                          </p:cBhvr>
                                          <p:to>
                                            <p:strVal val="visible"/>
                                          </p:to>
                                        </p:set>
                                        <p:anim calcmode="lin" valueType="num" p14:bounceEnd="50000">
                                          <p:cBhvr additive="base">
                                            <p:cTn id="39" dur="850" fill="hold"/>
                                            <p:tgtEl>
                                              <p:spTgt spid="53288"/>
                                            </p:tgtEl>
                                            <p:attrNameLst>
                                              <p:attrName>ppt_x</p:attrName>
                                            </p:attrNameLst>
                                          </p:cBhvr>
                                          <p:tavLst>
                                            <p:tav tm="0">
                                              <p:val>
                                                <p:strVal val="0-#ppt_w/2"/>
                                              </p:val>
                                            </p:tav>
                                            <p:tav tm="100000">
                                              <p:val>
                                                <p:strVal val="#ppt_x"/>
                                              </p:val>
                                            </p:tav>
                                          </p:tavLst>
                                        </p:anim>
                                        <p:anim calcmode="lin" valueType="num" p14:bounceEnd="50000">
                                          <p:cBhvr additive="base">
                                            <p:cTn id="40" dur="850" fill="hold"/>
                                            <p:tgtEl>
                                              <p:spTgt spid="5328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14:presetBounceEnd="50000">
                                      <p:stCondLst>
                                        <p:cond delay="0"/>
                                      </p:stCondLst>
                                      <p:childTnLst>
                                        <p:set>
                                          <p:cBhvr>
                                            <p:cTn id="44" dur="1" fill="hold">
                                              <p:stCondLst>
                                                <p:cond delay="0"/>
                                              </p:stCondLst>
                                            </p:cTn>
                                            <p:tgtEl>
                                              <p:spTgt spid="53280"/>
                                            </p:tgtEl>
                                            <p:attrNameLst>
                                              <p:attrName>style.visibility</p:attrName>
                                            </p:attrNameLst>
                                          </p:cBhvr>
                                          <p:to>
                                            <p:strVal val="visible"/>
                                          </p:to>
                                        </p:set>
                                        <p:anim calcmode="lin" valueType="num" p14:bounceEnd="50000">
                                          <p:cBhvr additive="base">
                                            <p:cTn id="45" dur="750" fill="hold"/>
                                            <p:tgtEl>
                                              <p:spTgt spid="53280"/>
                                            </p:tgtEl>
                                            <p:attrNameLst>
                                              <p:attrName>ppt_x</p:attrName>
                                            </p:attrNameLst>
                                          </p:cBhvr>
                                          <p:tavLst>
                                            <p:tav tm="0">
                                              <p:val>
                                                <p:strVal val="0-#ppt_w/2"/>
                                              </p:val>
                                            </p:tav>
                                            <p:tav tm="100000">
                                              <p:val>
                                                <p:strVal val="#ppt_x"/>
                                              </p:val>
                                            </p:tav>
                                          </p:tavLst>
                                        </p:anim>
                                        <p:anim calcmode="lin" valueType="num" p14:bounceEnd="50000">
                                          <p:cBhvr additive="base">
                                            <p:cTn id="46" dur="750" fill="hold"/>
                                            <p:tgtEl>
                                              <p:spTgt spid="53280"/>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14:presetBounceEnd="50000">
                                      <p:stCondLst>
                                        <p:cond delay="0"/>
                                      </p:stCondLst>
                                      <p:childTnLst>
                                        <p:set>
                                          <p:cBhvr>
                                            <p:cTn id="48" dur="1" fill="hold">
                                              <p:stCondLst>
                                                <p:cond delay="0"/>
                                              </p:stCondLst>
                                            </p:cTn>
                                            <p:tgtEl>
                                              <p:spTgt spid="53291"/>
                                            </p:tgtEl>
                                            <p:attrNameLst>
                                              <p:attrName>style.visibility</p:attrName>
                                            </p:attrNameLst>
                                          </p:cBhvr>
                                          <p:to>
                                            <p:strVal val="visible"/>
                                          </p:to>
                                        </p:set>
                                        <p:anim calcmode="lin" valueType="num" p14:bounceEnd="50000">
                                          <p:cBhvr additive="base">
                                            <p:cTn id="49" dur="750" fill="hold"/>
                                            <p:tgtEl>
                                              <p:spTgt spid="53291"/>
                                            </p:tgtEl>
                                            <p:attrNameLst>
                                              <p:attrName>ppt_x</p:attrName>
                                            </p:attrNameLst>
                                          </p:cBhvr>
                                          <p:tavLst>
                                            <p:tav tm="0">
                                              <p:val>
                                                <p:strVal val="0-#ppt_w/2"/>
                                              </p:val>
                                            </p:tav>
                                            <p:tav tm="100000">
                                              <p:val>
                                                <p:strVal val="#ppt_x"/>
                                              </p:val>
                                            </p:tav>
                                          </p:tavLst>
                                        </p:anim>
                                        <p:anim calcmode="lin" valueType="num" p14:bounceEnd="50000">
                                          <p:cBhvr additive="base">
                                            <p:cTn id="50" dur="750" fill="hold"/>
                                            <p:tgtEl>
                                              <p:spTgt spid="53291"/>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14:presetBounceEnd="50000">
                                      <p:stCondLst>
                                        <p:cond delay="200"/>
                                      </p:stCondLst>
                                      <p:childTnLst>
                                        <p:set>
                                          <p:cBhvr>
                                            <p:cTn id="52" dur="1" fill="hold">
                                              <p:stCondLst>
                                                <p:cond delay="0"/>
                                              </p:stCondLst>
                                            </p:cTn>
                                            <p:tgtEl>
                                              <p:spTgt spid="53287"/>
                                            </p:tgtEl>
                                            <p:attrNameLst>
                                              <p:attrName>style.visibility</p:attrName>
                                            </p:attrNameLst>
                                          </p:cBhvr>
                                          <p:to>
                                            <p:strVal val="visible"/>
                                          </p:to>
                                        </p:set>
                                        <p:anim calcmode="lin" valueType="num" p14:bounceEnd="50000">
                                          <p:cBhvr additive="base">
                                            <p:cTn id="53" dur="750" fill="hold"/>
                                            <p:tgtEl>
                                              <p:spTgt spid="53287"/>
                                            </p:tgtEl>
                                            <p:attrNameLst>
                                              <p:attrName>ppt_x</p:attrName>
                                            </p:attrNameLst>
                                          </p:cBhvr>
                                          <p:tavLst>
                                            <p:tav tm="0">
                                              <p:val>
                                                <p:strVal val="0-#ppt_w/2"/>
                                              </p:val>
                                            </p:tav>
                                            <p:tav tm="100000">
                                              <p:val>
                                                <p:strVal val="#ppt_x"/>
                                              </p:val>
                                            </p:tav>
                                          </p:tavLst>
                                        </p:anim>
                                        <p:anim calcmode="lin" valueType="num" p14:bounceEnd="50000">
                                          <p:cBhvr additive="base">
                                            <p:cTn id="54" dur="750" fill="hold"/>
                                            <p:tgtEl>
                                              <p:spTgt spid="53287"/>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14:presetBounceEnd="50000">
                                      <p:stCondLst>
                                        <p:cond delay="0"/>
                                      </p:stCondLst>
                                      <p:childTnLst>
                                        <p:set>
                                          <p:cBhvr>
                                            <p:cTn id="58" dur="1" fill="hold">
                                              <p:stCondLst>
                                                <p:cond delay="0"/>
                                              </p:stCondLst>
                                            </p:cTn>
                                            <p:tgtEl>
                                              <p:spTgt spid="53279"/>
                                            </p:tgtEl>
                                            <p:attrNameLst>
                                              <p:attrName>style.visibility</p:attrName>
                                            </p:attrNameLst>
                                          </p:cBhvr>
                                          <p:to>
                                            <p:strVal val="visible"/>
                                          </p:to>
                                        </p:set>
                                        <p:anim calcmode="lin" valueType="num" p14:bounceEnd="50000">
                                          <p:cBhvr additive="base">
                                            <p:cTn id="59" dur="750" fill="hold"/>
                                            <p:tgtEl>
                                              <p:spTgt spid="53279"/>
                                            </p:tgtEl>
                                            <p:attrNameLst>
                                              <p:attrName>ppt_x</p:attrName>
                                            </p:attrNameLst>
                                          </p:cBhvr>
                                          <p:tavLst>
                                            <p:tav tm="0">
                                              <p:val>
                                                <p:strVal val="1+#ppt_w/2"/>
                                              </p:val>
                                            </p:tav>
                                            <p:tav tm="100000">
                                              <p:val>
                                                <p:strVal val="#ppt_x"/>
                                              </p:val>
                                            </p:tav>
                                          </p:tavLst>
                                        </p:anim>
                                        <p:anim calcmode="lin" valueType="num" p14:bounceEnd="50000">
                                          <p:cBhvr additive="base">
                                            <p:cTn id="60" dur="750" fill="hold"/>
                                            <p:tgtEl>
                                              <p:spTgt spid="5327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14:presetBounceEnd="50000">
                                      <p:stCondLst>
                                        <p:cond delay="0"/>
                                      </p:stCondLst>
                                      <p:childTnLst>
                                        <p:set>
                                          <p:cBhvr>
                                            <p:cTn id="62" dur="1" fill="hold">
                                              <p:stCondLst>
                                                <p:cond delay="0"/>
                                              </p:stCondLst>
                                            </p:cTn>
                                            <p:tgtEl>
                                              <p:spTgt spid="53292"/>
                                            </p:tgtEl>
                                            <p:attrNameLst>
                                              <p:attrName>style.visibility</p:attrName>
                                            </p:attrNameLst>
                                          </p:cBhvr>
                                          <p:to>
                                            <p:strVal val="visible"/>
                                          </p:to>
                                        </p:set>
                                        <p:anim calcmode="lin" valueType="num" p14:bounceEnd="50000">
                                          <p:cBhvr additive="base">
                                            <p:cTn id="63" dur="750" fill="hold"/>
                                            <p:tgtEl>
                                              <p:spTgt spid="53292"/>
                                            </p:tgtEl>
                                            <p:attrNameLst>
                                              <p:attrName>ppt_x</p:attrName>
                                            </p:attrNameLst>
                                          </p:cBhvr>
                                          <p:tavLst>
                                            <p:tav tm="0">
                                              <p:val>
                                                <p:strVal val="1+#ppt_w/2"/>
                                              </p:val>
                                            </p:tav>
                                            <p:tav tm="100000">
                                              <p:val>
                                                <p:strVal val="#ppt_x"/>
                                              </p:val>
                                            </p:tav>
                                          </p:tavLst>
                                        </p:anim>
                                        <p:anim calcmode="lin" valueType="num" p14:bounceEnd="50000">
                                          <p:cBhvr additive="base">
                                            <p:cTn id="64" dur="750" fill="hold"/>
                                            <p:tgtEl>
                                              <p:spTgt spid="53292"/>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14:presetBounceEnd="50000">
                                      <p:stCondLst>
                                        <p:cond delay="0"/>
                                      </p:stCondLst>
                                      <p:childTnLst>
                                        <p:set>
                                          <p:cBhvr>
                                            <p:cTn id="68" dur="1" fill="hold">
                                              <p:stCondLst>
                                                <p:cond delay="0"/>
                                              </p:stCondLst>
                                            </p:cTn>
                                            <p:tgtEl>
                                              <p:spTgt spid="53278"/>
                                            </p:tgtEl>
                                            <p:attrNameLst>
                                              <p:attrName>style.visibility</p:attrName>
                                            </p:attrNameLst>
                                          </p:cBhvr>
                                          <p:to>
                                            <p:strVal val="visible"/>
                                          </p:to>
                                        </p:set>
                                        <p:anim calcmode="lin" valueType="num" p14:bounceEnd="50000">
                                          <p:cBhvr additive="base">
                                            <p:cTn id="69" dur="850" fill="hold"/>
                                            <p:tgtEl>
                                              <p:spTgt spid="53278"/>
                                            </p:tgtEl>
                                            <p:attrNameLst>
                                              <p:attrName>ppt_x</p:attrName>
                                            </p:attrNameLst>
                                          </p:cBhvr>
                                          <p:tavLst>
                                            <p:tav tm="0">
                                              <p:val>
                                                <p:strVal val="1+#ppt_w/2"/>
                                              </p:val>
                                            </p:tav>
                                            <p:tav tm="100000">
                                              <p:val>
                                                <p:strVal val="#ppt_x"/>
                                              </p:val>
                                            </p:tav>
                                          </p:tavLst>
                                        </p:anim>
                                        <p:anim calcmode="lin" valueType="num" p14:bounceEnd="50000">
                                          <p:cBhvr additive="base">
                                            <p:cTn id="70" dur="850" fill="hold"/>
                                            <p:tgtEl>
                                              <p:spTgt spid="53278"/>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14:presetBounceEnd="50000">
                                      <p:stCondLst>
                                        <p:cond delay="0"/>
                                      </p:stCondLst>
                                      <p:childTnLst>
                                        <p:set>
                                          <p:cBhvr>
                                            <p:cTn id="72" dur="1" fill="hold">
                                              <p:stCondLst>
                                                <p:cond delay="0"/>
                                              </p:stCondLst>
                                            </p:cTn>
                                            <p:tgtEl>
                                              <p:spTgt spid="53293"/>
                                            </p:tgtEl>
                                            <p:attrNameLst>
                                              <p:attrName>style.visibility</p:attrName>
                                            </p:attrNameLst>
                                          </p:cBhvr>
                                          <p:to>
                                            <p:strVal val="visible"/>
                                          </p:to>
                                        </p:set>
                                        <p:anim calcmode="lin" valueType="num" p14:bounceEnd="50000">
                                          <p:cBhvr additive="base">
                                            <p:cTn id="73" dur="850" fill="hold"/>
                                            <p:tgtEl>
                                              <p:spTgt spid="53293"/>
                                            </p:tgtEl>
                                            <p:attrNameLst>
                                              <p:attrName>ppt_x</p:attrName>
                                            </p:attrNameLst>
                                          </p:cBhvr>
                                          <p:tavLst>
                                            <p:tav tm="0">
                                              <p:val>
                                                <p:strVal val="1+#ppt_w/2"/>
                                              </p:val>
                                            </p:tav>
                                            <p:tav tm="100000">
                                              <p:val>
                                                <p:strVal val="#ppt_x"/>
                                              </p:val>
                                            </p:tav>
                                          </p:tavLst>
                                        </p:anim>
                                        <p:anim calcmode="lin" valueType="num" p14:bounceEnd="50000">
                                          <p:cBhvr additive="base">
                                            <p:cTn id="74" dur="850" fill="hold"/>
                                            <p:tgtEl>
                                              <p:spTgt spid="53293"/>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14:presetBounceEnd="50000">
                                      <p:stCondLst>
                                        <p:cond delay="0"/>
                                      </p:stCondLst>
                                      <p:childTnLst>
                                        <p:set>
                                          <p:cBhvr>
                                            <p:cTn id="78" dur="1" fill="hold">
                                              <p:stCondLst>
                                                <p:cond delay="0"/>
                                              </p:stCondLst>
                                            </p:cTn>
                                            <p:tgtEl>
                                              <p:spTgt spid="53283"/>
                                            </p:tgtEl>
                                            <p:attrNameLst>
                                              <p:attrName>style.visibility</p:attrName>
                                            </p:attrNameLst>
                                          </p:cBhvr>
                                          <p:to>
                                            <p:strVal val="visible"/>
                                          </p:to>
                                        </p:set>
                                        <p:anim calcmode="lin" valueType="num" p14:bounceEnd="50000">
                                          <p:cBhvr additive="base">
                                            <p:cTn id="79" dur="1000" fill="hold"/>
                                            <p:tgtEl>
                                              <p:spTgt spid="53283"/>
                                            </p:tgtEl>
                                            <p:attrNameLst>
                                              <p:attrName>ppt_x</p:attrName>
                                            </p:attrNameLst>
                                          </p:cBhvr>
                                          <p:tavLst>
                                            <p:tav tm="0">
                                              <p:val>
                                                <p:strVal val="1+#ppt_w/2"/>
                                              </p:val>
                                            </p:tav>
                                            <p:tav tm="100000">
                                              <p:val>
                                                <p:strVal val="#ppt_x"/>
                                              </p:val>
                                            </p:tav>
                                          </p:tavLst>
                                        </p:anim>
                                        <p:anim calcmode="lin" valueType="num" p14:bounceEnd="50000">
                                          <p:cBhvr additive="base">
                                            <p:cTn id="80" dur="1000" fill="hold"/>
                                            <p:tgtEl>
                                              <p:spTgt spid="53283"/>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14:presetBounceEnd="50000">
                                      <p:stCondLst>
                                        <p:cond delay="0"/>
                                      </p:stCondLst>
                                      <p:childTnLst>
                                        <p:set>
                                          <p:cBhvr>
                                            <p:cTn id="82" dur="1" fill="hold">
                                              <p:stCondLst>
                                                <p:cond delay="0"/>
                                              </p:stCondLst>
                                            </p:cTn>
                                            <p:tgtEl>
                                              <p:spTgt spid="53294"/>
                                            </p:tgtEl>
                                            <p:attrNameLst>
                                              <p:attrName>style.visibility</p:attrName>
                                            </p:attrNameLst>
                                          </p:cBhvr>
                                          <p:to>
                                            <p:strVal val="visible"/>
                                          </p:to>
                                        </p:set>
                                        <p:anim calcmode="lin" valueType="num" p14:bounceEnd="50000">
                                          <p:cBhvr additive="base">
                                            <p:cTn id="83" dur="1000" fill="hold"/>
                                            <p:tgtEl>
                                              <p:spTgt spid="53294"/>
                                            </p:tgtEl>
                                            <p:attrNameLst>
                                              <p:attrName>ppt_x</p:attrName>
                                            </p:attrNameLst>
                                          </p:cBhvr>
                                          <p:tavLst>
                                            <p:tav tm="0">
                                              <p:val>
                                                <p:strVal val="1+#ppt_w/2"/>
                                              </p:val>
                                            </p:tav>
                                            <p:tav tm="100000">
                                              <p:val>
                                                <p:strVal val="#ppt_x"/>
                                              </p:val>
                                            </p:tav>
                                          </p:tavLst>
                                        </p:anim>
                                        <p:anim calcmode="lin" valueType="num" p14:bounceEnd="50000">
                                          <p:cBhvr additive="base">
                                            <p:cTn id="84" dur="1000" fill="hold"/>
                                            <p:tgtEl>
                                              <p:spTgt spid="53294"/>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14:presetBounceEnd="50000">
                                      <p:stCondLst>
                                        <p:cond delay="200"/>
                                      </p:stCondLst>
                                      <p:childTnLst>
                                        <p:set>
                                          <p:cBhvr>
                                            <p:cTn id="86" dur="1" fill="hold">
                                              <p:stCondLst>
                                                <p:cond delay="0"/>
                                              </p:stCondLst>
                                            </p:cTn>
                                            <p:tgtEl>
                                              <p:spTgt spid="53286"/>
                                            </p:tgtEl>
                                            <p:attrNameLst>
                                              <p:attrName>style.visibility</p:attrName>
                                            </p:attrNameLst>
                                          </p:cBhvr>
                                          <p:to>
                                            <p:strVal val="visible"/>
                                          </p:to>
                                        </p:set>
                                        <p:anim calcmode="lin" valueType="num" p14:bounceEnd="50000">
                                          <p:cBhvr additive="base">
                                            <p:cTn id="87" dur="1000" fill="hold"/>
                                            <p:tgtEl>
                                              <p:spTgt spid="53286"/>
                                            </p:tgtEl>
                                            <p:attrNameLst>
                                              <p:attrName>ppt_x</p:attrName>
                                            </p:attrNameLst>
                                          </p:cBhvr>
                                          <p:tavLst>
                                            <p:tav tm="0">
                                              <p:val>
                                                <p:strVal val="1+#ppt_w/2"/>
                                              </p:val>
                                            </p:tav>
                                            <p:tav tm="100000">
                                              <p:val>
                                                <p:strVal val="#ppt_x"/>
                                              </p:val>
                                            </p:tav>
                                          </p:tavLst>
                                        </p:anim>
                                        <p:anim calcmode="lin" valueType="num" p14:bounceEnd="50000">
                                          <p:cBhvr additive="base">
                                            <p:cTn id="88" dur="1000" fill="hold"/>
                                            <p:tgtEl>
                                              <p:spTgt spid="532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53278" grpId="0"/>
          <p:bldP spid="53279" grpId="0"/>
          <p:bldP spid="53280" grpId="0"/>
          <p:bldP spid="53282" grpId="0"/>
          <p:bldP spid="53281" grpId="0"/>
          <p:bldP spid="53283" grpId="0"/>
          <p:bldP spid="53284" grpId="0" animBg="1"/>
          <p:bldP spid="53286" grpId="0" animBg="1"/>
          <p:bldP spid="53287" grpId="0" animBg="1"/>
          <p:bldP spid="53288" grpId="0" animBg="1"/>
          <p:bldP spid="53290" grpId="0"/>
          <p:bldP spid="53291" grpId="0"/>
          <p:bldP spid="53292" grpId="0"/>
          <p:bldP spid="53293" grpId="0"/>
          <p:bldP spid="5329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3250"/>
                                            </p:tgtEl>
                                            <p:attrNameLst>
                                              <p:attrName>style.visibility</p:attrName>
                                            </p:attrNameLst>
                                          </p:cBhvr>
                                          <p:to>
                                            <p:strVal val="visible"/>
                                          </p:to>
                                        </p:set>
                                        <p:anim calcmode="lin" valueType="num">
                                          <p:cBhvr additive="base">
                                            <p:cTn id="11" dur="1250" fill="hold"/>
                                            <p:tgtEl>
                                              <p:spTgt spid="53250"/>
                                            </p:tgtEl>
                                            <p:attrNameLst>
                                              <p:attrName>ppt_x</p:attrName>
                                            </p:attrNameLst>
                                          </p:cBhvr>
                                          <p:tavLst>
                                            <p:tav tm="0">
                                              <p:val>
                                                <p:strVal val="1+#ppt_w/2"/>
                                              </p:val>
                                            </p:tav>
                                            <p:tav tm="100000">
                                              <p:val>
                                                <p:strVal val="#ppt_x"/>
                                              </p:val>
                                            </p:tav>
                                          </p:tavLst>
                                        </p:anim>
                                        <p:anim calcmode="lin" valueType="num">
                                          <p:cBhvr additive="base">
                                            <p:cTn id="12" dur="1250" fill="hold"/>
                                            <p:tgtEl>
                                              <p:spTgt spid="5325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3282"/>
                                            </p:tgtEl>
                                            <p:attrNameLst>
                                              <p:attrName>style.visibility</p:attrName>
                                            </p:attrNameLst>
                                          </p:cBhvr>
                                          <p:to>
                                            <p:strVal val="visible"/>
                                          </p:to>
                                        </p:set>
                                        <p:anim calcmode="lin" valueType="num">
                                          <p:cBhvr additive="base">
                                            <p:cTn id="17" dur="1000" fill="hold"/>
                                            <p:tgtEl>
                                              <p:spTgt spid="53282"/>
                                            </p:tgtEl>
                                            <p:attrNameLst>
                                              <p:attrName>ppt_x</p:attrName>
                                            </p:attrNameLst>
                                          </p:cBhvr>
                                          <p:tavLst>
                                            <p:tav tm="0">
                                              <p:val>
                                                <p:strVal val="0-#ppt_w/2"/>
                                              </p:val>
                                            </p:tav>
                                            <p:tav tm="100000">
                                              <p:val>
                                                <p:strVal val="#ppt_x"/>
                                              </p:val>
                                            </p:tav>
                                          </p:tavLst>
                                        </p:anim>
                                        <p:anim calcmode="lin" valueType="num">
                                          <p:cBhvr additive="base">
                                            <p:cTn id="18" dur="1000" fill="hold"/>
                                            <p:tgtEl>
                                              <p:spTgt spid="5328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3251"/>
                                            </p:tgtEl>
                                            <p:attrNameLst>
                                              <p:attrName>style.visibility</p:attrName>
                                            </p:attrNameLst>
                                          </p:cBhvr>
                                          <p:to>
                                            <p:strVal val="visible"/>
                                          </p:to>
                                        </p:set>
                                        <p:anim calcmode="lin" valueType="num">
                                          <p:cBhvr additive="base">
                                            <p:cTn id="21" dur="1000" fill="hold"/>
                                            <p:tgtEl>
                                              <p:spTgt spid="53251"/>
                                            </p:tgtEl>
                                            <p:attrNameLst>
                                              <p:attrName>ppt_x</p:attrName>
                                            </p:attrNameLst>
                                          </p:cBhvr>
                                          <p:tavLst>
                                            <p:tav tm="0">
                                              <p:val>
                                                <p:strVal val="0-#ppt_w/2"/>
                                              </p:val>
                                            </p:tav>
                                            <p:tav tm="100000">
                                              <p:val>
                                                <p:strVal val="#ppt_x"/>
                                              </p:val>
                                            </p:tav>
                                          </p:tavLst>
                                        </p:anim>
                                        <p:anim calcmode="lin" valueType="num">
                                          <p:cBhvr additive="base">
                                            <p:cTn id="22" dur="1000" fill="hold"/>
                                            <p:tgtEl>
                                              <p:spTgt spid="5325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200"/>
                                      </p:stCondLst>
                                      <p:childTnLst>
                                        <p:set>
                                          <p:cBhvr>
                                            <p:cTn id="24" dur="1" fill="hold">
                                              <p:stCondLst>
                                                <p:cond delay="0"/>
                                              </p:stCondLst>
                                            </p:cTn>
                                            <p:tgtEl>
                                              <p:spTgt spid="53284"/>
                                            </p:tgtEl>
                                            <p:attrNameLst>
                                              <p:attrName>style.visibility</p:attrName>
                                            </p:attrNameLst>
                                          </p:cBhvr>
                                          <p:to>
                                            <p:strVal val="visible"/>
                                          </p:to>
                                        </p:set>
                                        <p:anim calcmode="lin" valueType="num">
                                          <p:cBhvr additive="base">
                                            <p:cTn id="25" dur="1000" fill="hold"/>
                                            <p:tgtEl>
                                              <p:spTgt spid="53284"/>
                                            </p:tgtEl>
                                            <p:attrNameLst>
                                              <p:attrName>ppt_x</p:attrName>
                                            </p:attrNameLst>
                                          </p:cBhvr>
                                          <p:tavLst>
                                            <p:tav tm="0">
                                              <p:val>
                                                <p:strVal val="0-#ppt_w/2"/>
                                              </p:val>
                                            </p:tav>
                                            <p:tav tm="100000">
                                              <p:val>
                                                <p:strVal val="#ppt_x"/>
                                              </p:val>
                                            </p:tav>
                                          </p:tavLst>
                                        </p:anim>
                                        <p:anim calcmode="lin" valueType="num">
                                          <p:cBhvr additive="base">
                                            <p:cTn id="26" dur="1000" fill="hold"/>
                                            <p:tgtEl>
                                              <p:spTgt spid="5328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3281"/>
                                            </p:tgtEl>
                                            <p:attrNameLst>
                                              <p:attrName>style.visibility</p:attrName>
                                            </p:attrNameLst>
                                          </p:cBhvr>
                                          <p:to>
                                            <p:strVal val="visible"/>
                                          </p:to>
                                        </p:set>
                                        <p:anim calcmode="lin" valueType="num">
                                          <p:cBhvr additive="base">
                                            <p:cTn id="31" dur="850" fill="hold"/>
                                            <p:tgtEl>
                                              <p:spTgt spid="53281"/>
                                            </p:tgtEl>
                                            <p:attrNameLst>
                                              <p:attrName>ppt_x</p:attrName>
                                            </p:attrNameLst>
                                          </p:cBhvr>
                                          <p:tavLst>
                                            <p:tav tm="0">
                                              <p:val>
                                                <p:strVal val="0-#ppt_w/2"/>
                                              </p:val>
                                            </p:tav>
                                            <p:tav tm="100000">
                                              <p:val>
                                                <p:strVal val="#ppt_x"/>
                                              </p:val>
                                            </p:tav>
                                          </p:tavLst>
                                        </p:anim>
                                        <p:anim calcmode="lin" valueType="num">
                                          <p:cBhvr additive="base">
                                            <p:cTn id="32" dur="850" fill="hold"/>
                                            <p:tgtEl>
                                              <p:spTgt spid="5328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3290"/>
                                            </p:tgtEl>
                                            <p:attrNameLst>
                                              <p:attrName>style.visibility</p:attrName>
                                            </p:attrNameLst>
                                          </p:cBhvr>
                                          <p:to>
                                            <p:strVal val="visible"/>
                                          </p:to>
                                        </p:set>
                                        <p:anim calcmode="lin" valueType="num">
                                          <p:cBhvr additive="base">
                                            <p:cTn id="35" dur="850" fill="hold"/>
                                            <p:tgtEl>
                                              <p:spTgt spid="53290"/>
                                            </p:tgtEl>
                                            <p:attrNameLst>
                                              <p:attrName>ppt_x</p:attrName>
                                            </p:attrNameLst>
                                          </p:cBhvr>
                                          <p:tavLst>
                                            <p:tav tm="0">
                                              <p:val>
                                                <p:strVal val="0-#ppt_w/2"/>
                                              </p:val>
                                            </p:tav>
                                            <p:tav tm="100000">
                                              <p:val>
                                                <p:strVal val="#ppt_x"/>
                                              </p:val>
                                            </p:tav>
                                          </p:tavLst>
                                        </p:anim>
                                        <p:anim calcmode="lin" valueType="num">
                                          <p:cBhvr additive="base">
                                            <p:cTn id="36" dur="850" fill="hold"/>
                                            <p:tgtEl>
                                              <p:spTgt spid="53290"/>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200"/>
                                      </p:stCondLst>
                                      <p:childTnLst>
                                        <p:set>
                                          <p:cBhvr>
                                            <p:cTn id="38" dur="1" fill="hold">
                                              <p:stCondLst>
                                                <p:cond delay="0"/>
                                              </p:stCondLst>
                                            </p:cTn>
                                            <p:tgtEl>
                                              <p:spTgt spid="53288"/>
                                            </p:tgtEl>
                                            <p:attrNameLst>
                                              <p:attrName>style.visibility</p:attrName>
                                            </p:attrNameLst>
                                          </p:cBhvr>
                                          <p:to>
                                            <p:strVal val="visible"/>
                                          </p:to>
                                        </p:set>
                                        <p:anim calcmode="lin" valueType="num">
                                          <p:cBhvr additive="base">
                                            <p:cTn id="39" dur="850" fill="hold"/>
                                            <p:tgtEl>
                                              <p:spTgt spid="53288"/>
                                            </p:tgtEl>
                                            <p:attrNameLst>
                                              <p:attrName>ppt_x</p:attrName>
                                            </p:attrNameLst>
                                          </p:cBhvr>
                                          <p:tavLst>
                                            <p:tav tm="0">
                                              <p:val>
                                                <p:strVal val="0-#ppt_w/2"/>
                                              </p:val>
                                            </p:tav>
                                            <p:tav tm="100000">
                                              <p:val>
                                                <p:strVal val="#ppt_x"/>
                                              </p:val>
                                            </p:tav>
                                          </p:tavLst>
                                        </p:anim>
                                        <p:anim calcmode="lin" valueType="num">
                                          <p:cBhvr additive="base">
                                            <p:cTn id="40" dur="850" fill="hold"/>
                                            <p:tgtEl>
                                              <p:spTgt spid="5328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53280"/>
                                            </p:tgtEl>
                                            <p:attrNameLst>
                                              <p:attrName>style.visibility</p:attrName>
                                            </p:attrNameLst>
                                          </p:cBhvr>
                                          <p:to>
                                            <p:strVal val="visible"/>
                                          </p:to>
                                        </p:set>
                                        <p:anim calcmode="lin" valueType="num">
                                          <p:cBhvr additive="base">
                                            <p:cTn id="45" dur="750" fill="hold"/>
                                            <p:tgtEl>
                                              <p:spTgt spid="53280"/>
                                            </p:tgtEl>
                                            <p:attrNameLst>
                                              <p:attrName>ppt_x</p:attrName>
                                            </p:attrNameLst>
                                          </p:cBhvr>
                                          <p:tavLst>
                                            <p:tav tm="0">
                                              <p:val>
                                                <p:strVal val="0-#ppt_w/2"/>
                                              </p:val>
                                            </p:tav>
                                            <p:tav tm="100000">
                                              <p:val>
                                                <p:strVal val="#ppt_x"/>
                                              </p:val>
                                            </p:tav>
                                          </p:tavLst>
                                        </p:anim>
                                        <p:anim calcmode="lin" valueType="num">
                                          <p:cBhvr additive="base">
                                            <p:cTn id="46" dur="750" fill="hold"/>
                                            <p:tgtEl>
                                              <p:spTgt spid="53280"/>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53291"/>
                                            </p:tgtEl>
                                            <p:attrNameLst>
                                              <p:attrName>style.visibility</p:attrName>
                                            </p:attrNameLst>
                                          </p:cBhvr>
                                          <p:to>
                                            <p:strVal val="visible"/>
                                          </p:to>
                                        </p:set>
                                        <p:anim calcmode="lin" valueType="num">
                                          <p:cBhvr additive="base">
                                            <p:cTn id="49" dur="750" fill="hold"/>
                                            <p:tgtEl>
                                              <p:spTgt spid="53291"/>
                                            </p:tgtEl>
                                            <p:attrNameLst>
                                              <p:attrName>ppt_x</p:attrName>
                                            </p:attrNameLst>
                                          </p:cBhvr>
                                          <p:tavLst>
                                            <p:tav tm="0">
                                              <p:val>
                                                <p:strVal val="0-#ppt_w/2"/>
                                              </p:val>
                                            </p:tav>
                                            <p:tav tm="100000">
                                              <p:val>
                                                <p:strVal val="#ppt_x"/>
                                              </p:val>
                                            </p:tav>
                                          </p:tavLst>
                                        </p:anim>
                                        <p:anim calcmode="lin" valueType="num">
                                          <p:cBhvr additive="base">
                                            <p:cTn id="50" dur="750" fill="hold"/>
                                            <p:tgtEl>
                                              <p:spTgt spid="53291"/>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200"/>
                                      </p:stCondLst>
                                      <p:childTnLst>
                                        <p:set>
                                          <p:cBhvr>
                                            <p:cTn id="52" dur="1" fill="hold">
                                              <p:stCondLst>
                                                <p:cond delay="0"/>
                                              </p:stCondLst>
                                            </p:cTn>
                                            <p:tgtEl>
                                              <p:spTgt spid="53287"/>
                                            </p:tgtEl>
                                            <p:attrNameLst>
                                              <p:attrName>style.visibility</p:attrName>
                                            </p:attrNameLst>
                                          </p:cBhvr>
                                          <p:to>
                                            <p:strVal val="visible"/>
                                          </p:to>
                                        </p:set>
                                        <p:anim calcmode="lin" valueType="num">
                                          <p:cBhvr additive="base">
                                            <p:cTn id="53" dur="750" fill="hold"/>
                                            <p:tgtEl>
                                              <p:spTgt spid="53287"/>
                                            </p:tgtEl>
                                            <p:attrNameLst>
                                              <p:attrName>ppt_x</p:attrName>
                                            </p:attrNameLst>
                                          </p:cBhvr>
                                          <p:tavLst>
                                            <p:tav tm="0">
                                              <p:val>
                                                <p:strVal val="0-#ppt_w/2"/>
                                              </p:val>
                                            </p:tav>
                                            <p:tav tm="100000">
                                              <p:val>
                                                <p:strVal val="#ppt_x"/>
                                              </p:val>
                                            </p:tav>
                                          </p:tavLst>
                                        </p:anim>
                                        <p:anim calcmode="lin" valueType="num">
                                          <p:cBhvr additive="base">
                                            <p:cTn id="54" dur="750" fill="hold"/>
                                            <p:tgtEl>
                                              <p:spTgt spid="53287"/>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53279"/>
                                            </p:tgtEl>
                                            <p:attrNameLst>
                                              <p:attrName>style.visibility</p:attrName>
                                            </p:attrNameLst>
                                          </p:cBhvr>
                                          <p:to>
                                            <p:strVal val="visible"/>
                                          </p:to>
                                        </p:set>
                                        <p:anim calcmode="lin" valueType="num">
                                          <p:cBhvr additive="base">
                                            <p:cTn id="59" dur="750" fill="hold"/>
                                            <p:tgtEl>
                                              <p:spTgt spid="53279"/>
                                            </p:tgtEl>
                                            <p:attrNameLst>
                                              <p:attrName>ppt_x</p:attrName>
                                            </p:attrNameLst>
                                          </p:cBhvr>
                                          <p:tavLst>
                                            <p:tav tm="0">
                                              <p:val>
                                                <p:strVal val="1+#ppt_w/2"/>
                                              </p:val>
                                            </p:tav>
                                            <p:tav tm="100000">
                                              <p:val>
                                                <p:strVal val="#ppt_x"/>
                                              </p:val>
                                            </p:tav>
                                          </p:tavLst>
                                        </p:anim>
                                        <p:anim calcmode="lin" valueType="num">
                                          <p:cBhvr additive="base">
                                            <p:cTn id="60" dur="750" fill="hold"/>
                                            <p:tgtEl>
                                              <p:spTgt spid="5327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3292"/>
                                            </p:tgtEl>
                                            <p:attrNameLst>
                                              <p:attrName>style.visibility</p:attrName>
                                            </p:attrNameLst>
                                          </p:cBhvr>
                                          <p:to>
                                            <p:strVal val="visible"/>
                                          </p:to>
                                        </p:set>
                                        <p:anim calcmode="lin" valueType="num">
                                          <p:cBhvr additive="base">
                                            <p:cTn id="63" dur="750" fill="hold"/>
                                            <p:tgtEl>
                                              <p:spTgt spid="53292"/>
                                            </p:tgtEl>
                                            <p:attrNameLst>
                                              <p:attrName>ppt_x</p:attrName>
                                            </p:attrNameLst>
                                          </p:cBhvr>
                                          <p:tavLst>
                                            <p:tav tm="0">
                                              <p:val>
                                                <p:strVal val="1+#ppt_w/2"/>
                                              </p:val>
                                            </p:tav>
                                            <p:tav tm="100000">
                                              <p:val>
                                                <p:strVal val="#ppt_x"/>
                                              </p:val>
                                            </p:tav>
                                          </p:tavLst>
                                        </p:anim>
                                        <p:anim calcmode="lin" valueType="num">
                                          <p:cBhvr additive="base">
                                            <p:cTn id="64" dur="750" fill="hold"/>
                                            <p:tgtEl>
                                              <p:spTgt spid="53292"/>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53278"/>
                                            </p:tgtEl>
                                            <p:attrNameLst>
                                              <p:attrName>style.visibility</p:attrName>
                                            </p:attrNameLst>
                                          </p:cBhvr>
                                          <p:to>
                                            <p:strVal val="visible"/>
                                          </p:to>
                                        </p:set>
                                        <p:anim calcmode="lin" valueType="num">
                                          <p:cBhvr additive="base">
                                            <p:cTn id="69" dur="850" fill="hold"/>
                                            <p:tgtEl>
                                              <p:spTgt spid="53278"/>
                                            </p:tgtEl>
                                            <p:attrNameLst>
                                              <p:attrName>ppt_x</p:attrName>
                                            </p:attrNameLst>
                                          </p:cBhvr>
                                          <p:tavLst>
                                            <p:tav tm="0">
                                              <p:val>
                                                <p:strVal val="1+#ppt_w/2"/>
                                              </p:val>
                                            </p:tav>
                                            <p:tav tm="100000">
                                              <p:val>
                                                <p:strVal val="#ppt_x"/>
                                              </p:val>
                                            </p:tav>
                                          </p:tavLst>
                                        </p:anim>
                                        <p:anim calcmode="lin" valueType="num">
                                          <p:cBhvr additive="base">
                                            <p:cTn id="70" dur="850" fill="hold"/>
                                            <p:tgtEl>
                                              <p:spTgt spid="53278"/>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53293"/>
                                            </p:tgtEl>
                                            <p:attrNameLst>
                                              <p:attrName>style.visibility</p:attrName>
                                            </p:attrNameLst>
                                          </p:cBhvr>
                                          <p:to>
                                            <p:strVal val="visible"/>
                                          </p:to>
                                        </p:set>
                                        <p:anim calcmode="lin" valueType="num">
                                          <p:cBhvr additive="base">
                                            <p:cTn id="73" dur="850" fill="hold"/>
                                            <p:tgtEl>
                                              <p:spTgt spid="53293"/>
                                            </p:tgtEl>
                                            <p:attrNameLst>
                                              <p:attrName>ppt_x</p:attrName>
                                            </p:attrNameLst>
                                          </p:cBhvr>
                                          <p:tavLst>
                                            <p:tav tm="0">
                                              <p:val>
                                                <p:strVal val="1+#ppt_w/2"/>
                                              </p:val>
                                            </p:tav>
                                            <p:tav tm="100000">
                                              <p:val>
                                                <p:strVal val="#ppt_x"/>
                                              </p:val>
                                            </p:tav>
                                          </p:tavLst>
                                        </p:anim>
                                        <p:anim calcmode="lin" valueType="num">
                                          <p:cBhvr additive="base">
                                            <p:cTn id="74" dur="850" fill="hold"/>
                                            <p:tgtEl>
                                              <p:spTgt spid="53293"/>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53283"/>
                                            </p:tgtEl>
                                            <p:attrNameLst>
                                              <p:attrName>style.visibility</p:attrName>
                                            </p:attrNameLst>
                                          </p:cBhvr>
                                          <p:to>
                                            <p:strVal val="visible"/>
                                          </p:to>
                                        </p:set>
                                        <p:anim calcmode="lin" valueType="num">
                                          <p:cBhvr additive="base">
                                            <p:cTn id="79" dur="1000" fill="hold"/>
                                            <p:tgtEl>
                                              <p:spTgt spid="53283"/>
                                            </p:tgtEl>
                                            <p:attrNameLst>
                                              <p:attrName>ppt_x</p:attrName>
                                            </p:attrNameLst>
                                          </p:cBhvr>
                                          <p:tavLst>
                                            <p:tav tm="0">
                                              <p:val>
                                                <p:strVal val="1+#ppt_w/2"/>
                                              </p:val>
                                            </p:tav>
                                            <p:tav tm="100000">
                                              <p:val>
                                                <p:strVal val="#ppt_x"/>
                                              </p:val>
                                            </p:tav>
                                          </p:tavLst>
                                        </p:anim>
                                        <p:anim calcmode="lin" valueType="num">
                                          <p:cBhvr additive="base">
                                            <p:cTn id="80" dur="1000" fill="hold"/>
                                            <p:tgtEl>
                                              <p:spTgt spid="53283"/>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53294"/>
                                            </p:tgtEl>
                                            <p:attrNameLst>
                                              <p:attrName>style.visibility</p:attrName>
                                            </p:attrNameLst>
                                          </p:cBhvr>
                                          <p:to>
                                            <p:strVal val="visible"/>
                                          </p:to>
                                        </p:set>
                                        <p:anim calcmode="lin" valueType="num">
                                          <p:cBhvr additive="base">
                                            <p:cTn id="83" dur="1000" fill="hold"/>
                                            <p:tgtEl>
                                              <p:spTgt spid="53294"/>
                                            </p:tgtEl>
                                            <p:attrNameLst>
                                              <p:attrName>ppt_x</p:attrName>
                                            </p:attrNameLst>
                                          </p:cBhvr>
                                          <p:tavLst>
                                            <p:tav tm="0">
                                              <p:val>
                                                <p:strVal val="1+#ppt_w/2"/>
                                              </p:val>
                                            </p:tav>
                                            <p:tav tm="100000">
                                              <p:val>
                                                <p:strVal val="#ppt_x"/>
                                              </p:val>
                                            </p:tav>
                                          </p:tavLst>
                                        </p:anim>
                                        <p:anim calcmode="lin" valueType="num">
                                          <p:cBhvr additive="base">
                                            <p:cTn id="84" dur="1000" fill="hold"/>
                                            <p:tgtEl>
                                              <p:spTgt spid="53294"/>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200"/>
                                      </p:stCondLst>
                                      <p:childTnLst>
                                        <p:set>
                                          <p:cBhvr>
                                            <p:cTn id="86" dur="1" fill="hold">
                                              <p:stCondLst>
                                                <p:cond delay="0"/>
                                              </p:stCondLst>
                                            </p:cTn>
                                            <p:tgtEl>
                                              <p:spTgt spid="53286"/>
                                            </p:tgtEl>
                                            <p:attrNameLst>
                                              <p:attrName>style.visibility</p:attrName>
                                            </p:attrNameLst>
                                          </p:cBhvr>
                                          <p:to>
                                            <p:strVal val="visible"/>
                                          </p:to>
                                        </p:set>
                                        <p:anim calcmode="lin" valueType="num">
                                          <p:cBhvr additive="base">
                                            <p:cTn id="87" dur="1000" fill="hold"/>
                                            <p:tgtEl>
                                              <p:spTgt spid="53286"/>
                                            </p:tgtEl>
                                            <p:attrNameLst>
                                              <p:attrName>ppt_x</p:attrName>
                                            </p:attrNameLst>
                                          </p:cBhvr>
                                          <p:tavLst>
                                            <p:tav tm="0">
                                              <p:val>
                                                <p:strVal val="1+#ppt_w/2"/>
                                              </p:val>
                                            </p:tav>
                                            <p:tav tm="100000">
                                              <p:val>
                                                <p:strVal val="#ppt_x"/>
                                              </p:val>
                                            </p:tav>
                                          </p:tavLst>
                                        </p:anim>
                                        <p:anim calcmode="lin" valueType="num">
                                          <p:cBhvr additive="base">
                                            <p:cTn id="88" dur="1000" fill="hold"/>
                                            <p:tgtEl>
                                              <p:spTgt spid="532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53278" grpId="0"/>
          <p:bldP spid="53279" grpId="0"/>
          <p:bldP spid="53280" grpId="0"/>
          <p:bldP spid="53282" grpId="0"/>
          <p:bldP spid="53281" grpId="0"/>
          <p:bldP spid="53283" grpId="0"/>
          <p:bldP spid="53284" grpId="0" animBg="1"/>
          <p:bldP spid="53286" grpId="0" animBg="1"/>
          <p:bldP spid="53287" grpId="0" animBg="1"/>
          <p:bldP spid="53288" grpId="0" animBg="1"/>
          <p:bldP spid="53290" grpId="0"/>
          <p:bldP spid="53291" grpId="0"/>
          <p:bldP spid="53292" grpId="0"/>
          <p:bldP spid="53293" grpId="0"/>
          <p:bldP spid="5329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4FC95B5-0EF1-34D3-DD32-56F730E0CECB}"/>
              </a:ext>
            </a:extLst>
          </p:cNvPr>
          <p:cNvGrpSpPr/>
          <p:nvPr/>
        </p:nvGrpSpPr>
        <p:grpSpPr>
          <a:xfrm>
            <a:off x="4798793" y="7234361"/>
            <a:ext cx="14781319" cy="6481639"/>
            <a:chOff x="4798793" y="7234361"/>
            <a:chExt cx="14781319" cy="6481639"/>
          </a:xfrm>
        </p:grpSpPr>
        <p:sp>
          <p:nvSpPr>
            <p:cNvPr id="66" name="Freeform 65">
              <a:extLst>
                <a:ext uri="{FF2B5EF4-FFF2-40B4-BE49-F238E27FC236}">
                  <a16:creationId xmlns:a16="http://schemas.microsoft.com/office/drawing/2014/main" id="{BC688351-FF38-BD58-9F4F-F103D903A691}"/>
                </a:ext>
              </a:extLst>
            </p:cNvPr>
            <p:cNvSpPr/>
            <p:nvPr/>
          </p:nvSpPr>
          <p:spPr>
            <a:xfrm>
              <a:off x="16267552" y="8860691"/>
              <a:ext cx="134546" cy="1797063"/>
            </a:xfrm>
            <a:custGeom>
              <a:avLst/>
              <a:gdLst/>
              <a:ahLst/>
              <a:cxnLst>
                <a:cxn ang="3cd4">
                  <a:pos x="hc" y="t"/>
                </a:cxn>
                <a:cxn ang="cd2">
                  <a:pos x="l" y="vc"/>
                </a:cxn>
                <a:cxn ang="cd4">
                  <a:pos x="hc" y="b"/>
                </a:cxn>
                <a:cxn ang="0">
                  <a:pos x="r" y="vc"/>
                </a:cxn>
              </a:cxnLst>
              <a:rect l="l" t="t" r="r" b="b"/>
              <a:pathLst>
                <a:path w="109" h="1443">
                  <a:moveTo>
                    <a:pt x="109" y="0"/>
                  </a:moveTo>
                  <a:lnTo>
                    <a:pt x="0" y="0"/>
                  </a:lnTo>
                  <a:lnTo>
                    <a:pt x="0" y="1443"/>
                  </a:lnTo>
                  <a:lnTo>
                    <a:pt x="109" y="1443"/>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1E9EDB8F-F935-9A5B-90AC-DB25DE873234}"/>
                </a:ext>
              </a:extLst>
            </p:cNvPr>
            <p:cNvSpPr/>
            <p:nvPr/>
          </p:nvSpPr>
          <p:spPr>
            <a:xfrm>
              <a:off x="15680784" y="10555562"/>
              <a:ext cx="1306836" cy="2727996"/>
            </a:xfrm>
            <a:custGeom>
              <a:avLst/>
              <a:gdLst/>
              <a:ahLst/>
              <a:cxnLst>
                <a:cxn ang="3cd4">
                  <a:pos x="hc" y="t"/>
                </a:cxn>
                <a:cxn ang="cd2">
                  <a:pos x="l" y="vc"/>
                </a:cxn>
                <a:cxn ang="cd4">
                  <a:pos x="hc" y="b"/>
                </a:cxn>
                <a:cxn ang="0">
                  <a:pos x="r" y="vc"/>
                </a:cxn>
              </a:cxnLst>
              <a:rect l="l" t="t" r="r" b="b"/>
              <a:pathLst>
                <a:path w="1050" h="2190">
                  <a:moveTo>
                    <a:pt x="976" y="2072"/>
                  </a:moveTo>
                  <a:cubicBezTo>
                    <a:pt x="952" y="2033"/>
                    <a:pt x="919" y="2000"/>
                    <a:pt x="881" y="1976"/>
                  </a:cubicBezTo>
                  <a:cubicBezTo>
                    <a:pt x="832" y="1944"/>
                    <a:pt x="774" y="1927"/>
                    <a:pt x="714" y="1927"/>
                  </a:cubicBezTo>
                  <a:lnTo>
                    <a:pt x="676" y="1927"/>
                  </a:lnTo>
                  <a:lnTo>
                    <a:pt x="676" y="151"/>
                  </a:lnTo>
                  <a:cubicBezTo>
                    <a:pt x="676" y="117"/>
                    <a:pt x="665" y="86"/>
                    <a:pt x="646" y="61"/>
                  </a:cubicBezTo>
                  <a:cubicBezTo>
                    <a:pt x="618" y="24"/>
                    <a:pt x="575" y="0"/>
                    <a:pt x="525" y="0"/>
                  </a:cubicBezTo>
                  <a:cubicBezTo>
                    <a:pt x="476" y="0"/>
                    <a:pt x="433" y="24"/>
                    <a:pt x="405" y="60"/>
                  </a:cubicBezTo>
                  <a:cubicBezTo>
                    <a:pt x="386" y="85"/>
                    <a:pt x="374" y="116"/>
                    <a:pt x="374" y="151"/>
                  </a:cubicBezTo>
                  <a:lnTo>
                    <a:pt x="374" y="1927"/>
                  </a:lnTo>
                  <a:lnTo>
                    <a:pt x="336" y="1927"/>
                  </a:lnTo>
                  <a:cubicBezTo>
                    <a:pt x="283" y="1927"/>
                    <a:pt x="232" y="1941"/>
                    <a:pt x="187" y="1966"/>
                  </a:cubicBezTo>
                  <a:cubicBezTo>
                    <a:pt x="141" y="1991"/>
                    <a:pt x="103" y="2027"/>
                    <a:pt x="74" y="2072"/>
                  </a:cubicBezTo>
                  <a:lnTo>
                    <a:pt x="0" y="2190"/>
                  </a:lnTo>
                  <a:lnTo>
                    <a:pt x="1050" y="2190"/>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68" name="Freeform 67">
              <a:extLst>
                <a:ext uri="{FF2B5EF4-FFF2-40B4-BE49-F238E27FC236}">
                  <a16:creationId xmlns:a16="http://schemas.microsoft.com/office/drawing/2014/main" id="{D51C04C8-7508-4D6D-980E-E6394A902347}"/>
                </a:ext>
              </a:extLst>
            </p:cNvPr>
            <p:cNvSpPr/>
            <p:nvPr/>
          </p:nvSpPr>
          <p:spPr>
            <a:xfrm>
              <a:off x="15183713" y="13284805"/>
              <a:ext cx="2302223" cy="431195"/>
            </a:xfrm>
            <a:custGeom>
              <a:avLst/>
              <a:gdLst/>
              <a:ahLst/>
              <a:cxnLst>
                <a:cxn ang="3cd4">
                  <a:pos x="hc" y="t"/>
                </a:cxn>
                <a:cxn ang="cd2">
                  <a:pos x="l" y="vc"/>
                </a:cxn>
                <a:cxn ang="cd4">
                  <a:pos x="hc" y="b"/>
                </a:cxn>
                <a:cxn ang="0">
                  <a:pos x="r" y="vc"/>
                </a:cxn>
              </a:cxnLst>
              <a:rect l="l" t="t" r="r" b="b"/>
              <a:pathLst>
                <a:path w="1849" h="347">
                  <a:moveTo>
                    <a:pt x="1849" y="347"/>
                  </a:moveTo>
                  <a:lnTo>
                    <a:pt x="0" y="347"/>
                  </a:lnTo>
                  <a:lnTo>
                    <a:pt x="0" y="320"/>
                  </a:lnTo>
                  <a:cubicBezTo>
                    <a:pt x="0" y="233"/>
                    <a:pt x="34" y="155"/>
                    <a:pt x="89" y="97"/>
                  </a:cubicBezTo>
                  <a:cubicBezTo>
                    <a:pt x="147" y="38"/>
                    <a:pt x="229" y="0"/>
                    <a:pt x="319" y="0"/>
                  </a:cubicBezTo>
                  <a:lnTo>
                    <a:pt x="1529" y="0"/>
                  </a:lnTo>
                  <a:cubicBezTo>
                    <a:pt x="1617" y="0"/>
                    <a:pt x="1696" y="35"/>
                    <a:pt x="1754" y="93"/>
                  </a:cubicBezTo>
                  <a:cubicBezTo>
                    <a:pt x="1813" y="150"/>
                    <a:pt x="1849" y="231"/>
                    <a:pt x="1849" y="320"/>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69" name="Freeform 68">
              <a:extLst>
                <a:ext uri="{FF2B5EF4-FFF2-40B4-BE49-F238E27FC236}">
                  <a16:creationId xmlns:a16="http://schemas.microsoft.com/office/drawing/2014/main" id="{ACE6206B-9AC9-30B3-30BD-9C1E7635F8ED}"/>
                </a:ext>
              </a:extLst>
            </p:cNvPr>
            <p:cNvSpPr/>
            <p:nvPr/>
          </p:nvSpPr>
          <p:spPr>
            <a:xfrm>
              <a:off x="15680784" y="10555562"/>
              <a:ext cx="1306836" cy="2727996"/>
            </a:xfrm>
            <a:custGeom>
              <a:avLst/>
              <a:gdLst/>
              <a:ahLst/>
              <a:cxnLst>
                <a:cxn ang="3cd4">
                  <a:pos x="hc" y="t"/>
                </a:cxn>
                <a:cxn ang="cd2">
                  <a:pos x="l" y="vc"/>
                </a:cxn>
                <a:cxn ang="cd4">
                  <a:pos x="hc" y="b"/>
                </a:cxn>
                <a:cxn ang="0">
                  <a:pos x="r" y="vc"/>
                </a:cxn>
              </a:cxnLst>
              <a:rect l="l" t="t" r="r" b="b"/>
              <a:pathLst>
                <a:path w="1050" h="2190">
                  <a:moveTo>
                    <a:pt x="976" y="2072"/>
                  </a:moveTo>
                  <a:cubicBezTo>
                    <a:pt x="952" y="2033"/>
                    <a:pt x="919" y="2000"/>
                    <a:pt x="881" y="1976"/>
                  </a:cubicBezTo>
                  <a:cubicBezTo>
                    <a:pt x="832" y="1944"/>
                    <a:pt x="774" y="1927"/>
                    <a:pt x="714" y="1927"/>
                  </a:cubicBezTo>
                  <a:lnTo>
                    <a:pt x="676" y="1927"/>
                  </a:lnTo>
                  <a:lnTo>
                    <a:pt x="676" y="151"/>
                  </a:lnTo>
                  <a:cubicBezTo>
                    <a:pt x="676" y="117"/>
                    <a:pt x="665" y="86"/>
                    <a:pt x="646" y="61"/>
                  </a:cubicBezTo>
                  <a:cubicBezTo>
                    <a:pt x="618" y="24"/>
                    <a:pt x="575" y="0"/>
                    <a:pt x="525" y="0"/>
                  </a:cubicBezTo>
                  <a:cubicBezTo>
                    <a:pt x="476" y="0"/>
                    <a:pt x="433" y="24"/>
                    <a:pt x="405" y="60"/>
                  </a:cubicBezTo>
                  <a:cubicBezTo>
                    <a:pt x="386" y="85"/>
                    <a:pt x="374" y="116"/>
                    <a:pt x="374" y="151"/>
                  </a:cubicBezTo>
                  <a:lnTo>
                    <a:pt x="374" y="1927"/>
                  </a:lnTo>
                  <a:lnTo>
                    <a:pt x="336" y="1927"/>
                  </a:lnTo>
                  <a:cubicBezTo>
                    <a:pt x="283" y="1927"/>
                    <a:pt x="232" y="1941"/>
                    <a:pt x="187" y="1966"/>
                  </a:cubicBezTo>
                  <a:cubicBezTo>
                    <a:pt x="141" y="1991"/>
                    <a:pt x="103" y="2027"/>
                    <a:pt x="74" y="2072"/>
                  </a:cubicBezTo>
                  <a:lnTo>
                    <a:pt x="0" y="2190"/>
                  </a:lnTo>
                  <a:lnTo>
                    <a:pt x="1050" y="2190"/>
                  </a:lnTo>
                  <a:close/>
                </a:path>
              </a:pathLst>
            </a:custGeom>
            <a:solidFill>
              <a:schemeClr val="accent4">
                <a:alpha val="3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0" name="Freeform 69">
              <a:extLst>
                <a:ext uri="{FF2B5EF4-FFF2-40B4-BE49-F238E27FC236}">
                  <a16:creationId xmlns:a16="http://schemas.microsoft.com/office/drawing/2014/main" id="{4507696B-E225-C1EA-DFFA-9E7512A0A3AB}"/>
                </a:ext>
              </a:extLst>
            </p:cNvPr>
            <p:cNvSpPr/>
            <p:nvPr/>
          </p:nvSpPr>
          <p:spPr>
            <a:xfrm>
              <a:off x="16162905" y="8673756"/>
              <a:ext cx="343839" cy="185688"/>
            </a:xfrm>
            <a:custGeom>
              <a:avLst/>
              <a:gdLst/>
              <a:ahLst/>
              <a:cxnLst>
                <a:cxn ang="3cd4">
                  <a:pos x="hc" y="t"/>
                </a:cxn>
                <a:cxn ang="cd2">
                  <a:pos x="l" y="vc"/>
                </a:cxn>
                <a:cxn ang="cd4">
                  <a:pos x="hc" y="b"/>
                </a:cxn>
                <a:cxn ang="0">
                  <a:pos x="r" y="vc"/>
                </a:cxn>
              </a:cxnLst>
              <a:rect l="l" t="t" r="r" b="b"/>
              <a:pathLst>
                <a:path w="277" h="150">
                  <a:moveTo>
                    <a:pt x="213" y="150"/>
                  </a:moveTo>
                  <a:lnTo>
                    <a:pt x="63" y="150"/>
                  </a:lnTo>
                  <a:lnTo>
                    <a:pt x="0" y="0"/>
                  </a:lnTo>
                  <a:lnTo>
                    <a:pt x="277" y="0"/>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1" name="Freeform 70">
              <a:extLst>
                <a:ext uri="{FF2B5EF4-FFF2-40B4-BE49-F238E27FC236}">
                  <a16:creationId xmlns:a16="http://schemas.microsoft.com/office/drawing/2014/main" id="{F86046FB-9B5D-AD67-579A-A5EC39A61796}"/>
                </a:ext>
              </a:extLst>
            </p:cNvPr>
            <p:cNvSpPr/>
            <p:nvPr/>
          </p:nvSpPr>
          <p:spPr>
            <a:xfrm>
              <a:off x="16162905" y="8418279"/>
              <a:ext cx="343839" cy="254231"/>
            </a:xfrm>
            <a:custGeom>
              <a:avLst/>
              <a:gdLst/>
              <a:ahLst/>
              <a:cxnLst>
                <a:cxn ang="3cd4">
                  <a:pos x="hc" y="t"/>
                </a:cxn>
                <a:cxn ang="cd2">
                  <a:pos x="l" y="vc"/>
                </a:cxn>
                <a:cxn ang="cd4">
                  <a:pos x="hc" y="b"/>
                </a:cxn>
                <a:cxn ang="0">
                  <a:pos x="r" y="vc"/>
                </a:cxn>
              </a:cxnLst>
              <a:rect l="l" t="t" r="r" b="b"/>
              <a:pathLst>
                <a:path w="277" h="205">
                  <a:moveTo>
                    <a:pt x="138" y="0"/>
                  </a:moveTo>
                  <a:cubicBezTo>
                    <a:pt x="164" y="0"/>
                    <a:pt x="188" y="10"/>
                    <a:pt x="207" y="27"/>
                  </a:cubicBezTo>
                  <a:cubicBezTo>
                    <a:pt x="220" y="38"/>
                    <a:pt x="230" y="54"/>
                    <a:pt x="236" y="72"/>
                  </a:cubicBezTo>
                  <a:lnTo>
                    <a:pt x="277" y="205"/>
                  </a:lnTo>
                  <a:lnTo>
                    <a:pt x="0" y="205"/>
                  </a:lnTo>
                  <a:lnTo>
                    <a:pt x="41" y="72"/>
                  </a:lnTo>
                  <a:cubicBezTo>
                    <a:pt x="47" y="54"/>
                    <a:pt x="56" y="39"/>
                    <a:pt x="69" y="27"/>
                  </a:cubicBezTo>
                  <a:cubicBezTo>
                    <a:pt x="88" y="10"/>
                    <a:pt x="112" y="0"/>
                    <a:pt x="138" y="0"/>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2" name="Freeform 71">
              <a:extLst>
                <a:ext uri="{FF2B5EF4-FFF2-40B4-BE49-F238E27FC236}">
                  <a16:creationId xmlns:a16="http://schemas.microsoft.com/office/drawing/2014/main" id="{E22A47B7-B35A-349B-7943-D6AB8CD6A08E}"/>
                </a:ext>
              </a:extLst>
            </p:cNvPr>
            <p:cNvSpPr/>
            <p:nvPr/>
          </p:nvSpPr>
          <p:spPr>
            <a:xfrm>
              <a:off x="16225195" y="8198943"/>
              <a:ext cx="218014" cy="218090"/>
            </a:xfrm>
            <a:custGeom>
              <a:avLst/>
              <a:gdLst/>
              <a:ahLst/>
              <a:cxnLst>
                <a:cxn ang="3cd4">
                  <a:pos x="hc" y="t"/>
                </a:cxn>
                <a:cxn ang="cd2">
                  <a:pos x="l" y="vc"/>
                </a:cxn>
                <a:cxn ang="cd4">
                  <a:pos x="hc" y="b"/>
                </a:cxn>
                <a:cxn ang="0">
                  <a:pos x="r" y="vc"/>
                </a:cxn>
              </a:cxnLst>
              <a:rect l="l" t="t" r="r" b="b"/>
              <a:pathLst>
                <a:path w="176" h="176">
                  <a:moveTo>
                    <a:pt x="176" y="88"/>
                  </a:moveTo>
                  <a:cubicBezTo>
                    <a:pt x="176" y="137"/>
                    <a:pt x="137" y="176"/>
                    <a:pt x="88" y="176"/>
                  </a:cubicBezTo>
                  <a:cubicBezTo>
                    <a:pt x="39" y="176"/>
                    <a:pt x="0" y="137"/>
                    <a:pt x="0" y="88"/>
                  </a:cubicBezTo>
                  <a:cubicBezTo>
                    <a:pt x="0" y="39"/>
                    <a:pt x="39" y="0"/>
                    <a:pt x="88" y="0"/>
                  </a:cubicBezTo>
                  <a:cubicBezTo>
                    <a:pt x="137" y="0"/>
                    <a:pt x="176" y="39"/>
                    <a:pt x="176" y="88"/>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3" name="Freeform 72">
              <a:extLst>
                <a:ext uri="{FF2B5EF4-FFF2-40B4-BE49-F238E27FC236}">
                  <a16:creationId xmlns:a16="http://schemas.microsoft.com/office/drawing/2014/main" id="{0EB7DFBC-E5E3-22AC-3764-6A48287D092D}"/>
                </a:ext>
              </a:extLst>
            </p:cNvPr>
            <p:cNvSpPr/>
            <p:nvPr/>
          </p:nvSpPr>
          <p:spPr>
            <a:xfrm>
              <a:off x="14795026" y="8673756"/>
              <a:ext cx="1445118" cy="346452"/>
            </a:xfrm>
            <a:custGeom>
              <a:avLst/>
              <a:gdLst/>
              <a:ahLst/>
              <a:cxnLst>
                <a:cxn ang="3cd4">
                  <a:pos x="hc" y="t"/>
                </a:cxn>
                <a:cxn ang="cd2">
                  <a:pos x="l" y="vc"/>
                </a:cxn>
                <a:cxn ang="cd4">
                  <a:pos x="hc" y="b"/>
                </a:cxn>
                <a:cxn ang="0">
                  <a:pos x="r" y="vc"/>
                </a:cxn>
              </a:cxnLst>
              <a:rect l="l" t="t" r="r" b="b"/>
              <a:pathLst>
                <a:path w="1161" h="279">
                  <a:moveTo>
                    <a:pt x="1161" y="150"/>
                  </a:moveTo>
                  <a:cubicBezTo>
                    <a:pt x="1161" y="150"/>
                    <a:pt x="945" y="274"/>
                    <a:pt x="581" y="279"/>
                  </a:cubicBezTo>
                  <a:cubicBezTo>
                    <a:pt x="140" y="283"/>
                    <a:pt x="0" y="150"/>
                    <a:pt x="0" y="150"/>
                  </a:cubicBezTo>
                  <a:cubicBezTo>
                    <a:pt x="0" y="150"/>
                    <a:pt x="130" y="210"/>
                    <a:pt x="538" y="186"/>
                  </a:cubicBezTo>
                  <a:cubicBezTo>
                    <a:pt x="885" y="164"/>
                    <a:pt x="1098" y="0"/>
                    <a:pt x="1098" y="0"/>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4" name="Freeform 73">
              <a:extLst>
                <a:ext uri="{FF2B5EF4-FFF2-40B4-BE49-F238E27FC236}">
                  <a16:creationId xmlns:a16="http://schemas.microsoft.com/office/drawing/2014/main" id="{D9ABACD2-2722-60E1-23F4-4CBC48071F73}"/>
                </a:ext>
              </a:extLst>
            </p:cNvPr>
            <p:cNvSpPr/>
            <p:nvPr/>
          </p:nvSpPr>
          <p:spPr>
            <a:xfrm>
              <a:off x="16428259" y="8673756"/>
              <a:ext cx="1445118" cy="346452"/>
            </a:xfrm>
            <a:custGeom>
              <a:avLst/>
              <a:gdLst/>
              <a:ahLst/>
              <a:cxnLst>
                <a:cxn ang="3cd4">
                  <a:pos x="hc" y="t"/>
                </a:cxn>
                <a:cxn ang="cd2">
                  <a:pos x="l" y="vc"/>
                </a:cxn>
                <a:cxn ang="cd4">
                  <a:pos x="hc" y="b"/>
                </a:cxn>
                <a:cxn ang="0">
                  <a:pos x="r" y="vc"/>
                </a:cxn>
              </a:cxnLst>
              <a:rect l="l" t="t" r="r" b="b"/>
              <a:pathLst>
                <a:path w="1161" h="279">
                  <a:moveTo>
                    <a:pt x="0" y="150"/>
                  </a:moveTo>
                  <a:cubicBezTo>
                    <a:pt x="0" y="150"/>
                    <a:pt x="217" y="274"/>
                    <a:pt x="581" y="279"/>
                  </a:cubicBezTo>
                  <a:cubicBezTo>
                    <a:pt x="1022" y="283"/>
                    <a:pt x="1161" y="150"/>
                    <a:pt x="1161" y="150"/>
                  </a:cubicBezTo>
                  <a:cubicBezTo>
                    <a:pt x="1161" y="150"/>
                    <a:pt x="1031" y="210"/>
                    <a:pt x="623" y="186"/>
                  </a:cubicBezTo>
                  <a:cubicBezTo>
                    <a:pt x="276" y="164"/>
                    <a:pt x="64" y="0"/>
                    <a:pt x="64" y="0"/>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5" name="Freeform 74">
              <a:extLst>
                <a:ext uri="{FF2B5EF4-FFF2-40B4-BE49-F238E27FC236}">
                  <a16:creationId xmlns:a16="http://schemas.microsoft.com/office/drawing/2014/main" id="{D293037D-FDC6-2B91-6277-C0082C8E0E35}"/>
                </a:ext>
              </a:extLst>
            </p:cNvPr>
            <p:cNvSpPr/>
            <p:nvPr/>
          </p:nvSpPr>
          <p:spPr>
            <a:xfrm>
              <a:off x="14281760" y="8845736"/>
              <a:ext cx="1027778" cy="1177687"/>
            </a:xfrm>
            <a:custGeom>
              <a:avLst/>
              <a:gdLst/>
              <a:ahLst/>
              <a:cxnLst>
                <a:cxn ang="3cd4">
                  <a:pos x="hc" y="t"/>
                </a:cxn>
                <a:cxn ang="cd2">
                  <a:pos x="l" y="vc"/>
                </a:cxn>
                <a:cxn ang="cd4">
                  <a:pos x="hc" y="b"/>
                </a:cxn>
                <a:cxn ang="0">
                  <a:pos x="r" y="vc"/>
                </a:cxn>
              </a:cxnLst>
              <a:rect l="l" t="t" r="r" b="b"/>
              <a:pathLst>
                <a:path w="826" h="946">
                  <a:moveTo>
                    <a:pt x="814" y="946"/>
                  </a:moveTo>
                  <a:cubicBezTo>
                    <a:pt x="810" y="946"/>
                    <a:pt x="805" y="943"/>
                    <a:pt x="803" y="939"/>
                  </a:cubicBezTo>
                  <a:lnTo>
                    <a:pt x="413" y="42"/>
                  </a:lnTo>
                  <a:lnTo>
                    <a:pt x="23" y="939"/>
                  </a:lnTo>
                  <a:cubicBezTo>
                    <a:pt x="21" y="945"/>
                    <a:pt x="13" y="947"/>
                    <a:pt x="7" y="945"/>
                  </a:cubicBezTo>
                  <a:cubicBezTo>
                    <a:pt x="1" y="942"/>
                    <a:pt x="-1" y="935"/>
                    <a:pt x="1" y="929"/>
                  </a:cubicBezTo>
                  <a:lnTo>
                    <a:pt x="402" y="7"/>
                  </a:lnTo>
                  <a:cubicBezTo>
                    <a:pt x="405" y="3"/>
                    <a:pt x="409" y="0"/>
                    <a:pt x="413" y="0"/>
                  </a:cubicBezTo>
                  <a:cubicBezTo>
                    <a:pt x="418" y="0"/>
                    <a:pt x="422" y="3"/>
                    <a:pt x="424" y="7"/>
                  </a:cubicBezTo>
                  <a:lnTo>
                    <a:pt x="825" y="929"/>
                  </a:lnTo>
                  <a:cubicBezTo>
                    <a:pt x="828" y="935"/>
                    <a:pt x="825" y="942"/>
                    <a:pt x="819" y="945"/>
                  </a:cubicBezTo>
                  <a:cubicBezTo>
                    <a:pt x="818" y="946"/>
                    <a:pt x="816" y="946"/>
                    <a:pt x="814" y="946"/>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6" name="Freeform 75">
              <a:extLst>
                <a:ext uri="{FF2B5EF4-FFF2-40B4-BE49-F238E27FC236}">
                  <a16:creationId xmlns:a16="http://schemas.microsoft.com/office/drawing/2014/main" id="{98EEAB44-6E32-3195-0013-3C03C00A9FF9}"/>
                </a:ext>
              </a:extLst>
            </p:cNvPr>
            <p:cNvSpPr/>
            <p:nvPr/>
          </p:nvSpPr>
          <p:spPr>
            <a:xfrm>
              <a:off x="17361357" y="8845736"/>
              <a:ext cx="1027778" cy="1177687"/>
            </a:xfrm>
            <a:custGeom>
              <a:avLst/>
              <a:gdLst/>
              <a:ahLst/>
              <a:cxnLst>
                <a:cxn ang="3cd4">
                  <a:pos x="hc" y="t"/>
                </a:cxn>
                <a:cxn ang="cd2">
                  <a:pos x="l" y="vc"/>
                </a:cxn>
                <a:cxn ang="cd4">
                  <a:pos x="hc" y="b"/>
                </a:cxn>
                <a:cxn ang="0">
                  <a:pos x="r" y="vc"/>
                </a:cxn>
              </a:cxnLst>
              <a:rect l="l" t="t" r="r" b="b"/>
              <a:pathLst>
                <a:path w="826" h="946">
                  <a:moveTo>
                    <a:pt x="815" y="946"/>
                  </a:moveTo>
                  <a:cubicBezTo>
                    <a:pt x="810" y="946"/>
                    <a:pt x="805" y="943"/>
                    <a:pt x="803" y="939"/>
                  </a:cubicBezTo>
                  <a:lnTo>
                    <a:pt x="413" y="42"/>
                  </a:lnTo>
                  <a:lnTo>
                    <a:pt x="23" y="939"/>
                  </a:lnTo>
                  <a:cubicBezTo>
                    <a:pt x="21" y="944"/>
                    <a:pt x="13" y="947"/>
                    <a:pt x="7" y="945"/>
                  </a:cubicBezTo>
                  <a:cubicBezTo>
                    <a:pt x="2" y="942"/>
                    <a:pt x="-1" y="935"/>
                    <a:pt x="1" y="929"/>
                  </a:cubicBezTo>
                  <a:lnTo>
                    <a:pt x="402" y="7"/>
                  </a:lnTo>
                  <a:cubicBezTo>
                    <a:pt x="404" y="3"/>
                    <a:pt x="408" y="0"/>
                    <a:pt x="413" y="0"/>
                  </a:cubicBezTo>
                  <a:cubicBezTo>
                    <a:pt x="418" y="0"/>
                    <a:pt x="422" y="3"/>
                    <a:pt x="424" y="7"/>
                  </a:cubicBezTo>
                  <a:lnTo>
                    <a:pt x="826" y="929"/>
                  </a:lnTo>
                  <a:cubicBezTo>
                    <a:pt x="828" y="935"/>
                    <a:pt x="825" y="942"/>
                    <a:pt x="819" y="945"/>
                  </a:cubicBezTo>
                  <a:cubicBezTo>
                    <a:pt x="817" y="946"/>
                    <a:pt x="816" y="946"/>
                    <a:pt x="815" y="946"/>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7" name="Freeform 76">
              <a:extLst>
                <a:ext uri="{FF2B5EF4-FFF2-40B4-BE49-F238E27FC236}">
                  <a16:creationId xmlns:a16="http://schemas.microsoft.com/office/drawing/2014/main" id="{D5B7AB2D-ED8F-A5AB-8BD6-B654CC599D6A}"/>
                </a:ext>
              </a:extLst>
            </p:cNvPr>
            <p:cNvSpPr/>
            <p:nvPr/>
          </p:nvSpPr>
          <p:spPr>
            <a:xfrm>
              <a:off x="14795026" y="8673756"/>
              <a:ext cx="1445118" cy="346452"/>
            </a:xfrm>
            <a:custGeom>
              <a:avLst/>
              <a:gdLst/>
              <a:ahLst/>
              <a:cxnLst>
                <a:cxn ang="3cd4">
                  <a:pos x="hc" y="t"/>
                </a:cxn>
                <a:cxn ang="cd2">
                  <a:pos x="l" y="vc"/>
                </a:cxn>
                <a:cxn ang="cd4">
                  <a:pos x="hc" y="b"/>
                </a:cxn>
                <a:cxn ang="0">
                  <a:pos x="r" y="vc"/>
                </a:cxn>
              </a:cxnLst>
              <a:rect l="l" t="t" r="r" b="b"/>
              <a:pathLst>
                <a:path w="1161" h="279">
                  <a:moveTo>
                    <a:pt x="1161" y="150"/>
                  </a:moveTo>
                  <a:cubicBezTo>
                    <a:pt x="1161" y="150"/>
                    <a:pt x="945" y="274"/>
                    <a:pt x="581" y="279"/>
                  </a:cubicBezTo>
                  <a:cubicBezTo>
                    <a:pt x="140" y="283"/>
                    <a:pt x="0" y="150"/>
                    <a:pt x="0" y="150"/>
                  </a:cubicBezTo>
                  <a:cubicBezTo>
                    <a:pt x="0" y="150"/>
                    <a:pt x="130" y="210"/>
                    <a:pt x="538" y="186"/>
                  </a:cubicBezTo>
                  <a:cubicBezTo>
                    <a:pt x="885" y="164"/>
                    <a:pt x="1098" y="0"/>
                    <a:pt x="1098" y="0"/>
                  </a:cubicBezTo>
                  <a:close/>
                </a:path>
              </a:pathLst>
            </a:custGeom>
            <a:solidFill>
              <a:schemeClr val="accent4">
                <a:alpha val="3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8" name="Freeform 77">
              <a:extLst>
                <a:ext uri="{FF2B5EF4-FFF2-40B4-BE49-F238E27FC236}">
                  <a16:creationId xmlns:a16="http://schemas.microsoft.com/office/drawing/2014/main" id="{92742050-B998-B48E-B237-F7C1A37B76F5}"/>
                </a:ext>
              </a:extLst>
            </p:cNvPr>
            <p:cNvSpPr/>
            <p:nvPr/>
          </p:nvSpPr>
          <p:spPr>
            <a:xfrm>
              <a:off x="16428259" y="8673756"/>
              <a:ext cx="1445118" cy="346452"/>
            </a:xfrm>
            <a:custGeom>
              <a:avLst/>
              <a:gdLst/>
              <a:ahLst/>
              <a:cxnLst>
                <a:cxn ang="3cd4">
                  <a:pos x="hc" y="t"/>
                </a:cxn>
                <a:cxn ang="cd2">
                  <a:pos x="l" y="vc"/>
                </a:cxn>
                <a:cxn ang="cd4">
                  <a:pos x="hc" y="b"/>
                </a:cxn>
                <a:cxn ang="0">
                  <a:pos x="r" y="vc"/>
                </a:cxn>
              </a:cxnLst>
              <a:rect l="l" t="t" r="r" b="b"/>
              <a:pathLst>
                <a:path w="1161" h="279">
                  <a:moveTo>
                    <a:pt x="0" y="150"/>
                  </a:moveTo>
                  <a:cubicBezTo>
                    <a:pt x="0" y="150"/>
                    <a:pt x="217" y="274"/>
                    <a:pt x="581" y="279"/>
                  </a:cubicBezTo>
                  <a:cubicBezTo>
                    <a:pt x="1022" y="283"/>
                    <a:pt x="1161" y="150"/>
                    <a:pt x="1161" y="150"/>
                  </a:cubicBezTo>
                  <a:cubicBezTo>
                    <a:pt x="1161" y="150"/>
                    <a:pt x="1031" y="210"/>
                    <a:pt x="623" y="186"/>
                  </a:cubicBezTo>
                  <a:cubicBezTo>
                    <a:pt x="276" y="164"/>
                    <a:pt x="64" y="0"/>
                    <a:pt x="64" y="0"/>
                  </a:cubicBezTo>
                  <a:close/>
                </a:path>
              </a:pathLst>
            </a:custGeom>
            <a:solidFill>
              <a:schemeClr val="accent4">
                <a:alpha val="3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9" name="Freeform 78">
              <a:extLst>
                <a:ext uri="{FF2B5EF4-FFF2-40B4-BE49-F238E27FC236}">
                  <a16:creationId xmlns:a16="http://schemas.microsoft.com/office/drawing/2014/main" id="{3486FB6B-8379-E778-79BB-08C41720AF2A}"/>
                </a:ext>
              </a:extLst>
            </p:cNvPr>
            <p:cNvSpPr/>
            <p:nvPr/>
          </p:nvSpPr>
          <p:spPr>
            <a:xfrm>
              <a:off x="14721524" y="8788409"/>
              <a:ext cx="144512" cy="143316"/>
            </a:xfrm>
            <a:custGeom>
              <a:avLst/>
              <a:gdLst/>
              <a:ahLst/>
              <a:cxnLst>
                <a:cxn ang="3cd4">
                  <a:pos x="hc" y="t"/>
                </a:cxn>
                <a:cxn ang="cd2">
                  <a:pos x="l" y="vc"/>
                </a:cxn>
                <a:cxn ang="cd4">
                  <a:pos x="hc" y="b"/>
                </a:cxn>
                <a:cxn ang="0">
                  <a:pos x="r" y="vc"/>
                </a:cxn>
              </a:cxnLst>
              <a:rect l="l" t="t" r="r" b="b"/>
              <a:pathLst>
                <a:path w="117" h="116">
                  <a:moveTo>
                    <a:pt x="117" y="58"/>
                  </a:moveTo>
                  <a:cubicBezTo>
                    <a:pt x="117" y="91"/>
                    <a:pt x="92" y="116"/>
                    <a:pt x="59" y="116"/>
                  </a:cubicBezTo>
                  <a:cubicBezTo>
                    <a:pt x="27" y="116"/>
                    <a:pt x="0" y="91"/>
                    <a:pt x="0" y="58"/>
                  </a:cubicBezTo>
                  <a:cubicBezTo>
                    <a:pt x="0" y="26"/>
                    <a:pt x="27" y="0"/>
                    <a:pt x="59" y="0"/>
                  </a:cubicBezTo>
                  <a:cubicBezTo>
                    <a:pt x="92" y="0"/>
                    <a:pt x="117" y="26"/>
                    <a:pt x="117" y="58"/>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0" name="Freeform 79">
              <a:extLst>
                <a:ext uri="{FF2B5EF4-FFF2-40B4-BE49-F238E27FC236}">
                  <a16:creationId xmlns:a16="http://schemas.microsoft.com/office/drawing/2014/main" id="{E13EA2B1-52EC-B9B1-9DA4-87035C927D26}"/>
                </a:ext>
              </a:extLst>
            </p:cNvPr>
            <p:cNvSpPr/>
            <p:nvPr/>
          </p:nvSpPr>
          <p:spPr>
            <a:xfrm>
              <a:off x="17802364" y="8788409"/>
              <a:ext cx="144512" cy="143316"/>
            </a:xfrm>
            <a:custGeom>
              <a:avLst/>
              <a:gdLst/>
              <a:ahLst/>
              <a:cxnLst>
                <a:cxn ang="3cd4">
                  <a:pos x="hc" y="t"/>
                </a:cxn>
                <a:cxn ang="cd2">
                  <a:pos x="l" y="vc"/>
                </a:cxn>
                <a:cxn ang="cd4">
                  <a:pos x="hc" y="b"/>
                </a:cxn>
                <a:cxn ang="0">
                  <a:pos x="r" y="vc"/>
                </a:cxn>
              </a:cxnLst>
              <a:rect l="l" t="t" r="r" b="b"/>
              <a:pathLst>
                <a:path w="117" h="116">
                  <a:moveTo>
                    <a:pt x="0" y="58"/>
                  </a:moveTo>
                  <a:cubicBezTo>
                    <a:pt x="0" y="91"/>
                    <a:pt x="26" y="116"/>
                    <a:pt x="58" y="116"/>
                  </a:cubicBezTo>
                  <a:cubicBezTo>
                    <a:pt x="91" y="116"/>
                    <a:pt x="117" y="91"/>
                    <a:pt x="117" y="58"/>
                  </a:cubicBezTo>
                  <a:cubicBezTo>
                    <a:pt x="117" y="26"/>
                    <a:pt x="91" y="0"/>
                    <a:pt x="58" y="0"/>
                  </a:cubicBezTo>
                  <a:cubicBezTo>
                    <a:pt x="26" y="0"/>
                    <a:pt x="0" y="26"/>
                    <a:pt x="0" y="58"/>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1" name="Freeform 80">
              <a:extLst>
                <a:ext uri="{FF2B5EF4-FFF2-40B4-BE49-F238E27FC236}">
                  <a16:creationId xmlns:a16="http://schemas.microsoft.com/office/drawing/2014/main" id="{E29D30E5-D91D-6E83-4F94-B28309EF754A}"/>
                </a:ext>
              </a:extLst>
            </p:cNvPr>
            <p:cNvSpPr/>
            <p:nvPr/>
          </p:nvSpPr>
          <p:spPr>
            <a:xfrm>
              <a:off x="16146710" y="12102133"/>
              <a:ext cx="374983" cy="142070"/>
            </a:xfrm>
            <a:custGeom>
              <a:avLst/>
              <a:gdLst/>
              <a:ahLst/>
              <a:cxnLst>
                <a:cxn ang="3cd4">
                  <a:pos x="hc" y="t"/>
                </a:cxn>
                <a:cxn ang="cd2">
                  <a:pos x="l" y="vc"/>
                </a:cxn>
                <a:cxn ang="cd4">
                  <a:pos x="hc" y="b"/>
                </a:cxn>
                <a:cxn ang="0">
                  <a:pos x="r" y="vc"/>
                </a:cxn>
              </a:cxnLst>
              <a:rect l="l" t="t" r="r" b="b"/>
              <a:pathLst>
                <a:path w="302" h="115">
                  <a:moveTo>
                    <a:pt x="302" y="0"/>
                  </a:moveTo>
                  <a:lnTo>
                    <a:pt x="0" y="0"/>
                  </a:lnTo>
                  <a:lnTo>
                    <a:pt x="0" y="115"/>
                  </a:lnTo>
                  <a:lnTo>
                    <a:pt x="302" y="115"/>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2" name="Freeform 81">
              <a:extLst>
                <a:ext uri="{FF2B5EF4-FFF2-40B4-BE49-F238E27FC236}">
                  <a16:creationId xmlns:a16="http://schemas.microsoft.com/office/drawing/2014/main" id="{0E89C8E1-7D19-D5B1-EA6F-8DC1D6C44C36}"/>
                </a:ext>
              </a:extLst>
            </p:cNvPr>
            <p:cNvSpPr/>
            <p:nvPr/>
          </p:nvSpPr>
          <p:spPr>
            <a:xfrm>
              <a:off x="14164655" y="10009714"/>
              <a:ext cx="1259492" cy="90975"/>
            </a:xfrm>
            <a:custGeom>
              <a:avLst/>
              <a:gdLst/>
              <a:ahLst/>
              <a:cxnLst>
                <a:cxn ang="3cd4">
                  <a:pos x="hc" y="t"/>
                </a:cxn>
                <a:cxn ang="cd2">
                  <a:pos x="l" y="vc"/>
                </a:cxn>
                <a:cxn ang="cd4">
                  <a:pos x="hc" y="b"/>
                </a:cxn>
                <a:cxn ang="0">
                  <a:pos x="r" y="vc"/>
                </a:cxn>
              </a:cxnLst>
              <a:rect l="l" t="t" r="r" b="b"/>
              <a:pathLst>
                <a:path w="1012" h="74">
                  <a:moveTo>
                    <a:pt x="975" y="74"/>
                  </a:moveTo>
                  <a:lnTo>
                    <a:pt x="506" y="74"/>
                  </a:lnTo>
                  <a:lnTo>
                    <a:pt x="38" y="74"/>
                  </a:lnTo>
                  <a:cubicBezTo>
                    <a:pt x="27" y="74"/>
                    <a:pt x="18" y="70"/>
                    <a:pt x="11" y="63"/>
                  </a:cubicBezTo>
                  <a:cubicBezTo>
                    <a:pt x="5" y="56"/>
                    <a:pt x="0" y="47"/>
                    <a:pt x="0" y="37"/>
                  </a:cubicBezTo>
                  <a:cubicBezTo>
                    <a:pt x="0" y="27"/>
                    <a:pt x="5" y="17"/>
                    <a:pt x="11" y="10"/>
                  </a:cubicBezTo>
                  <a:cubicBezTo>
                    <a:pt x="18" y="3"/>
                    <a:pt x="27" y="0"/>
                    <a:pt x="38" y="0"/>
                  </a:cubicBezTo>
                  <a:lnTo>
                    <a:pt x="506" y="0"/>
                  </a:lnTo>
                  <a:lnTo>
                    <a:pt x="975" y="0"/>
                  </a:lnTo>
                  <a:cubicBezTo>
                    <a:pt x="985" y="0"/>
                    <a:pt x="994" y="3"/>
                    <a:pt x="1001" y="10"/>
                  </a:cubicBezTo>
                  <a:cubicBezTo>
                    <a:pt x="1008" y="17"/>
                    <a:pt x="1012" y="27"/>
                    <a:pt x="1012" y="37"/>
                  </a:cubicBezTo>
                  <a:cubicBezTo>
                    <a:pt x="1012" y="47"/>
                    <a:pt x="1008" y="56"/>
                    <a:pt x="1001" y="63"/>
                  </a:cubicBezTo>
                  <a:cubicBezTo>
                    <a:pt x="994" y="70"/>
                    <a:pt x="985" y="74"/>
                    <a:pt x="975" y="74"/>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3" name="Freeform 82">
              <a:extLst>
                <a:ext uri="{FF2B5EF4-FFF2-40B4-BE49-F238E27FC236}">
                  <a16:creationId xmlns:a16="http://schemas.microsoft.com/office/drawing/2014/main" id="{9597B822-CB1E-829B-9322-331807CD6CEA}"/>
                </a:ext>
              </a:extLst>
            </p:cNvPr>
            <p:cNvSpPr/>
            <p:nvPr/>
          </p:nvSpPr>
          <p:spPr>
            <a:xfrm>
              <a:off x="14239403" y="10101935"/>
              <a:ext cx="1110000" cy="509708"/>
            </a:xfrm>
            <a:custGeom>
              <a:avLst/>
              <a:gdLst/>
              <a:ahLst/>
              <a:cxnLst>
                <a:cxn ang="3cd4">
                  <a:pos x="hc" y="t"/>
                </a:cxn>
                <a:cxn ang="cd2">
                  <a:pos x="l" y="vc"/>
                </a:cxn>
                <a:cxn ang="cd4">
                  <a:pos x="hc" y="b"/>
                </a:cxn>
                <a:cxn ang="0">
                  <a:pos x="r" y="vc"/>
                </a:cxn>
              </a:cxnLst>
              <a:rect l="l" t="t" r="r" b="b"/>
              <a:pathLst>
                <a:path w="892" h="410">
                  <a:moveTo>
                    <a:pt x="892" y="0"/>
                  </a:moveTo>
                  <a:lnTo>
                    <a:pt x="446" y="0"/>
                  </a:lnTo>
                  <a:lnTo>
                    <a:pt x="0" y="0"/>
                  </a:lnTo>
                  <a:lnTo>
                    <a:pt x="10" y="39"/>
                  </a:lnTo>
                  <a:lnTo>
                    <a:pt x="21" y="80"/>
                  </a:lnTo>
                  <a:cubicBezTo>
                    <a:pt x="46" y="176"/>
                    <a:pt x="102" y="259"/>
                    <a:pt x="177" y="317"/>
                  </a:cubicBezTo>
                  <a:cubicBezTo>
                    <a:pt x="252" y="375"/>
                    <a:pt x="346" y="410"/>
                    <a:pt x="446" y="410"/>
                  </a:cubicBezTo>
                  <a:cubicBezTo>
                    <a:pt x="547" y="410"/>
                    <a:pt x="640" y="375"/>
                    <a:pt x="715" y="317"/>
                  </a:cubicBezTo>
                  <a:cubicBezTo>
                    <a:pt x="791" y="259"/>
                    <a:pt x="847" y="176"/>
                    <a:pt x="872" y="80"/>
                  </a:cubicBezTo>
                  <a:lnTo>
                    <a:pt x="882" y="39"/>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4" name="Freeform 83">
              <a:extLst>
                <a:ext uri="{FF2B5EF4-FFF2-40B4-BE49-F238E27FC236}">
                  <a16:creationId xmlns:a16="http://schemas.microsoft.com/office/drawing/2014/main" id="{ED1F49A3-F5FF-1109-1124-F68D4C3B568B}"/>
                </a:ext>
              </a:extLst>
            </p:cNvPr>
            <p:cNvSpPr/>
            <p:nvPr/>
          </p:nvSpPr>
          <p:spPr>
            <a:xfrm>
              <a:off x="17245498" y="10009714"/>
              <a:ext cx="1258250" cy="90975"/>
            </a:xfrm>
            <a:custGeom>
              <a:avLst/>
              <a:gdLst/>
              <a:ahLst/>
              <a:cxnLst>
                <a:cxn ang="3cd4">
                  <a:pos x="hc" y="t"/>
                </a:cxn>
                <a:cxn ang="cd2">
                  <a:pos x="l" y="vc"/>
                </a:cxn>
                <a:cxn ang="cd4">
                  <a:pos x="hc" y="b"/>
                </a:cxn>
                <a:cxn ang="0">
                  <a:pos x="r" y="vc"/>
                </a:cxn>
              </a:cxnLst>
              <a:rect l="l" t="t" r="r" b="b"/>
              <a:pathLst>
                <a:path w="1011" h="74">
                  <a:moveTo>
                    <a:pt x="37" y="74"/>
                  </a:moveTo>
                  <a:lnTo>
                    <a:pt x="505" y="74"/>
                  </a:lnTo>
                  <a:lnTo>
                    <a:pt x="974" y="74"/>
                  </a:lnTo>
                  <a:cubicBezTo>
                    <a:pt x="984" y="74"/>
                    <a:pt x="993" y="70"/>
                    <a:pt x="1000" y="63"/>
                  </a:cubicBezTo>
                  <a:cubicBezTo>
                    <a:pt x="1007" y="56"/>
                    <a:pt x="1011" y="47"/>
                    <a:pt x="1011" y="37"/>
                  </a:cubicBezTo>
                  <a:cubicBezTo>
                    <a:pt x="1011" y="27"/>
                    <a:pt x="1007" y="17"/>
                    <a:pt x="1000" y="10"/>
                  </a:cubicBezTo>
                  <a:cubicBezTo>
                    <a:pt x="993" y="3"/>
                    <a:pt x="984" y="0"/>
                    <a:pt x="974" y="0"/>
                  </a:cubicBezTo>
                  <a:lnTo>
                    <a:pt x="505" y="0"/>
                  </a:lnTo>
                  <a:lnTo>
                    <a:pt x="37" y="0"/>
                  </a:lnTo>
                  <a:cubicBezTo>
                    <a:pt x="26" y="0"/>
                    <a:pt x="17" y="3"/>
                    <a:pt x="11" y="10"/>
                  </a:cubicBezTo>
                  <a:cubicBezTo>
                    <a:pt x="4" y="17"/>
                    <a:pt x="0" y="27"/>
                    <a:pt x="0" y="37"/>
                  </a:cubicBezTo>
                  <a:cubicBezTo>
                    <a:pt x="0" y="47"/>
                    <a:pt x="4" y="56"/>
                    <a:pt x="11" y="63"/>
                  </a:cubicBezTo>
                  <a:cubicBezTo>
                    <a:pt x="17" y="70"/>
                    <a:pt x="26" y="74"/>
                    <a:pt x="37" y="74"/>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5" name="Freeform 84">
              <a:extLst>
                <a:ext uri="{FF2B5EF4-FFF2-40B4-BE49-F238E27FC236}">
                  <a16:creationId xmlns:a16="http://schemas.microsoft.com/office/drawing/2014/main" id="{20C1B204-12DE-86E7-AB0B-AA0D1A9AB41E}"/>
                </a:ext>
              </a:extLst>
            </p:cNvPr>
            <p:cNvSpPr/>
            <p:nvPr/>
          </p:nvSpPr>
          <p:spPr>
            <a:xfrm>
              <a:off x="17319000" y="10101935"/>
              <a:ext cx="1110000" cy="509708"/>
            </a:xfrm>
            <a:custGeom>
              <a:avLst/>
              <a:gdLst/>
              <a:ahLst/>
              <a:cxnLst>
                <a:cxn ang="3cd4">
                  <a:pos x="hc" y="t"/>
                </a:cxn>
                <a:cxn ang="cd2">
                  <a:pos x="l" y="vc"/>
                </a:cxn>
                <a:cxn ang="cd4">
                  <a:pos x="hc" y="b"/>
                </a:cxn>
                <a:cxn ang="0">
                  <a:pos x="r" y="vc"/>
                </a:cxn>
              </a:cxnLst>
              <a:rect l="l" t="t" r="r" b="b"/>
              <a:pathLst>
                <a:path w="892" h="410">
                  <a:moveTo>
                    <a:pt x="0" y="0"/>
                  </a:moveTo>
                  <a:lnTo>
                    <a:pt x="446" y="0"/>
                  </a:lnTo>
                  <a:lnTo>
                    <a:pt x="892" y="0"/>
                  </a:lnTo>
                  <a:lnTo>
                    <a:pt x="882" y="39"/>
                  </a:lnTo>
                  <a:lnTo>
                    <a:pt x="872" y="80"/>
                  </a:lnTo>
                  <a:cubicBezTo>
                    <a:pt x="847" y="176"/>
                    <a:pt x="791" y="259"/>
                    <a:pt x="715" y="317"/>
                  </a:cubicBezTo>
                  <a:cubicBezTo>
                    <a:pt x="640" y="375"/>
                    <a:pt x="547" y="410"/>
                    <a:pt x="446" y="410"/>
                  </a:cubicBezTo>
                  <a:cubicBezTo>
                    <a:pt x="346" y="410"/>
                    <a:pt x="252" y="375"/>
                    <a:pt x="177" y="317"/>
                  </a:cubicBezTo>
                  <a:cubicBezTo>
                    <a:pt x="102" y="259"/>
                    <a:pt x="46" y="176"/>
                    <a:pt x="21" y="80"/>
                  </a:cubicBezTo>
                  <a:lnTo>
                    <a:pt x="10" y="39"/>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6" name="Freeform 85">
              <a:extLst>
                <a:ext uri="{FF2B5EF4-FFF2-40B4-BE49-F238E27FC236}">
                  <a16:creationId xmlns:a16="http://schemas.microsoft.com/office/drawing/2014/main" id="{0F9173DB-6508-C200-096C-301D236C4325}"/>
                </a:ext>
              </a:extLst>
            </p:cNvPr>
            <p:cNvSpPr/>
            <p:nvPr/>
          </p:nvSpPr>
          <p:spPr>
            <a:xfrm>
              <a:off x="14164655" y="10009714"/>
              <a:ext cx="1259492" cy="90975"/>
            </a:xfrm>
            <a:custGeom>
              <a:avLst/>
              <a:gdLst/>
              <a:ahLst/>
              <a:cxnLst>
                <a:cxn ang="3cd4">
                  <a:pos x="hc" y="t"/>
                </a:cxn>
                <a:cxn ang="cd2">
                  <a:pos x="l" y="vc"/>
                </a:cxn>
                <a:cxn ang="cd4">
                  <a:pos x="hc" y="b"/>
                </a:cxn>
                <a:cxn ang="0">
                  <a:pos x="r" y="vc"/>
                </a:cxn>
              </a:cxnLst>
              <a:rect l="l" t="t" r="r" b="b"/>
              <a:pathLst>
                <a:path w="1012" h="74">
                  <a:moveTo>
                    <a:pt x="975" y="74"/>
                  </a:moveTo>
                  <a:lnTo>
                    <a:pt x="506" y="74"/>
                  </a:lnTo>
                  <a:lnTo>
                    <a:pt x="38" y="74"/>
                  </a:lnTo>
                  <a:cubicBezTo>
                    <a:pt x="27" y="74"/>
                    <a:pt x="18" y="70"/>
                    <a:pt x="11" y="63"/>
                  </a:cubicBezTo>
                  <a:cubicBezTo>
                    <a:pt x="5" y="56"/>
                    <a:pt x="0" y="47"/>
                    <a:pt x="0" y="37"/>
                  </a:cubicBezTo>
                  <a:cubicBezTo>
                    <a:pt x="0" y="27"/>
                    <a:pt x="5" y="17"/>
                    <a:pt x="11" y="10"/>
                  </a:cubicBezTo>
                  <a:cubicBezTo>
                    <a:pt x="18" y="3"/>
                    <a:pt x="27" y="0"/>
                    <a:pt x="38" y="0"/>
                  </a:cubicBezTo>
                  <a:lnTo>
                    <a:pt x="506" y="0"/>
                  </a:lnTo>
                  <a:lnTo>
                    <a:pt x="975" y="0"/>
                  </a:lnTo>
                  <a:cubicBezTo>
                    <a:pt x="985" y="0"/>
                    <a:pt x="994" y="3"/>
                    <a:pt x="1001" y="10"/>
                  </a:cubicBezTo>
                  <a:cubicBezTo>
                    <a:pt x="1008" y="17"/>
                    <a:pt x="1012" y="27"/>
                    <a:pt x="1012" y="37"/>
                  </a:cubicBezTo>
                  <a:cubicBezTo>
                    <a:pt x="1012" y="47"/>
                    <a:pt x="1008" y="56"/>
                    <a:pt x="1001" y="63"/>
                  </a:cubicBezTo>
                  <a:cubicBezTo>
                    <a:pt x="994" y="70"/>
                    <a:pt x="985" y="74"/>
                    <a:pt x="975" y="74"/>
                  </a:cubicBezTo>
                  <a:close/>
                </a:path>
              </a:pathLst>
            </a:custGeom>
            <a:solidFill>
              <a:schemeClr val="accent4">
                <a:alpha val="3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7" name="Freeform 86">
              <a:extLst>
                <a:ext uri="{FF2B5EF4-FFF2-40B4-BE49-F238E27FC236}">
                  <a16:creationId xmlns:a16="http://schemas.microsoft.com/office/drawing/2014/main" id="{2C0EBCEB-98EA-97D4-D431-0A4EE6B617EB}"/>
                </a:ext>
              </a:extLst>
            </p:cNvPr>
            <p:cNvSpPr/>
            <p:nvPr/>
          </p:nvSpPr>
          <p:spPr>
            <a:xfrm>
              <a:off x="17245498" y="10009714"/>
              <a:ext cx="1258250" cy="90975"/>
            </a:xfrm>
            <a:custGeom>
              <a:avLst/>
              <a:gdLst/>
              <a:ahLst/>
              <a:cxnLst>
                <a:cxn ang="3cd4">
                  <a:pos x="hc" y="t"/>
                </a:cxn>
                <a:cxn ang="cd2">
                  <a:pos x="l" y="vc"/>
                </a:cxn>
                <a:cxn ang="cd4">
                  <a:pos x="hc" y="b"/>
                </a:cxn>
                <a:cxn ang="0">
                  <a:pos x="r" y="vc"/>
                </a:cxn>
              </a:cxnLst>
              <a:rect l="l" t="t" r="r" b="b"/>
              <a:pathLst>
                <a:path w="1011" h="74">
                  <a:moveTo>
                    <a:pt x="37" y="74"/>
                  </a:moveTo>
                  <a:lnTo>
                    <a:pt x="505" y="74"/>
                  </a:lnTo>
                  <a:lnTo>
                    <a:pt x="974" y="74"/>
                  </a:lnTo>
                  <a:cubicBezTo>
                    <a:pt x="984" y="74"/>
                    <a:pt x="993" y="70"/>
                    <a:pt x="1000" y="63"/>
                  </a:cubicBezTo>
                  <a:cubicBezTo>
                    <a:pt x="1007" y="56"/>
                    <a:pt x="1011" y="47"/>
                    <a:pt x="1011" y="37"/>
                  </a:cubicBezTo>
                  <a:cubicBezTo>
                    <a:pt x="1011" y="27"/>
                    <a:pt x="1007" y="17"/>
                    <a:pt x="1000" y="10"/>
                  </a:cubicBezTo>
                  <a:cubicBezTo>
                    <a:pt x="993" y="3"/>
                    <a:pt x="984" y="0"/>
                    <a:pt x="974" y="0"/>
                  </a:cubicBezTo>
                  <a:lnTo>
                    <a:pt x="505" y="0"/>
                  </a:lnTo>
                  <a:lnTo>
                    <a:pt x="37" y="0"/>
                  </a:lnTo>
                  <a:cubicBezTo>
                    <a:pt x="26" y="0"/>
                    <a:pt x="17" y="3"/>
                    <a:pt x="11" y="10"/>
                  </a:cubicBezTo>
                  <a:cubicBezTo>
                    <a:pt x="4" y="17"/>
                    <a:pt x="0" y="27"/>
                    <a:pt x="0" y="37"/>
                  </a:cubicBezTo>
                  <a:cubicBezTo>
                    <a:pt x="0" y="47"/>
                    <a:pt x="4" y="56"/>
                    <a:pt x="11" y="63"/>
                  </a:cubicBezTo>
                  <a:cubicBezTo>
                    <a:pt x="17" y="70"/>
                    <a:pt x="26" y="74"/>
                    <a:pt x="37" y="74"/>
                  </a:cubicBezTo>
                  <a:close/>
                </a:path>
              </a:pathLst>
            </a:custGeom>
            <a:solidFill>
              <a:schemeClr val="accent4">
                <a:alpha val="3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8" name="Freeform 87">
              <a:extLst>
                <a:ext uri="{FF2B5EF4-FFF2-40B4-BE49-F238E27FC236}">
                  <a16:creationId xmlns:a16="http://schemas.microsoft.com/office/drawing/2014/main" id="{7E549842-8A4F-459A-8873-561A56C93631}"/>
                </a:ext>
              </a:extLst>
            </p:cNvPr>
            <p:cNvSpPr/>
            <p:nvPr/>
          </p:nvSpPr>
          <p:spPr>
            <a:xfrm>
              <a:off x="6963979" y="13369548"/>
              <a:ext cx="7342693" cy="346452"/>
            </a:xfrm>
            <a:custGeom>
              <a:avLst/>
              <a:gdLst/>
              <a:ahLst/>
              <a:cxnLst>
                <a:cxn ang="3cd4">
                  <a:pos x="hc" y="t"/>
                </a:cxn>
                <a:cxn ang="cd2">
                  <a:pos x="l" y="vc"/>
                </a:cxn>
                <a:cxn ang="cd4">
                  <a:pos x="hc" y="b"/>
                </a:cxn>
                <a:cxn ang="0">
                  <a:pos x="r" y="vc"/>
                </a:cxn>
              </a:cxnLst>
              <a:rect l="l" t="t" r="r" b="b"/>
              <a:pathLst>
                <a:path w="5895" h="279">
                  <a:moveTo>
                    <a:pt x="5755" y="279"/>
                  </a:moveTo>
                  <a:lnTo>
                    <a:pt x="2948" y="279"/>
                  </a:lnTo>
                  <a:lnTo>
                    <a:pt x="140" y="279"/>
                  </a:lnTo>
                  <a:cubicBezTo>
                    <a:pt x="101" y="279"/>
                    <a:pt x="67" y="263"/>
                    <a:pt x="41" y="238"/>
                  </a:cubicBezTo>
                  <a:cubicBezTo>
                    <a:pt x="16" y="213"/>
                    <a:pt x="0" y="178"/>
                    <a:pt x="0" y="139"/>
                  </a:cubicBezTo>
                  <a:cubicBezTo>
                    <a:pt x="0" y="100"/>
                    <a:pt x="16" y="66"/>
                    <a:pt x="41" y="41"/>
                  </a:cubicBezTo>
                  <a:cubicBezTo>
                    <a:pt x="67" y="15"/>
                    <a:pt x="101" y="0"/>
                    <a:pt x="140" y="0"/>
                  </a:cubicBezTo>
                  <a:lnTo>
                    <a:pt x="2948" y="0"/>
                  </a:lnTo>
                  <a:lnTo>
                    <a:pt x="5755" y="0"/>
                  </a:lnTo>
                  <a:cubicBezTo>
                    <a:pt x="5794" y="0"/>
                    <a:pt x="5829" y="15"/>
                    <a:pt x="5854" y="41"/>
                  </a:cubicBezTo>
                  <a:cubicBezTo>
                    <a:pt x="5879" y="66"/>
                    <a:pt x="5895" y="100"/>
                    <a:pt x="5895" y="139"/>
                  </a:cubicBezTo>
                  <a:cubicBezTo>
                    <a:pt x="5895" y="178"/>
                    <a:pt x="5879" y="213"/>
                    <a:pt x="5854" y="238"/>
                  </a:cubicBezTo>
                  <a:cubicBezTo>
                    <a:pt x="5829" y="263"/>
                    <a:pt x="5794" y="279"/>
                    <a:pt x="5755" y="279"/>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9" name="Freeform 88">
              <a:extLst>
                <a:ext uri="{FF2B5EF4-FFF2-40B4-BE49-F238E27FC236}">
                  <a16:creationId xmlns:a16="http://schemas.microsoft.com/office/drawing/2014/main" id="{85735B74-915A-4BF8-97B6-A2AD714B0E8C}"/>
                </a:ext>
              </a:extLst>
            </p:cNvPr>
            <p:cNvSpPr/>
            <p:nvPr/>
          </p:nvSpPr>
          <p:spPr>
            <a:xfrm>
              <a:off x="7676572" y="9759218"/>
              <a:ext cx="5917511" cy="3609077"/>
            </a:xfrm>
            <a:custGeom>
              <a:avLst/>
              <a:gdLst/>
              <a:ahLst/>
              <a:cxnLst>
                <a:cxn ang="3cd4">
                  <a:pos x="hc" y="t"/>
                </a:cxn>
                <a:cxn ang="cd2">
                  <a:pos x="l" y="vc"/>
                </a:cxn>
                <a:cxn ang="cd4">
                  <a:pos x="hc" y="b"/>
                </a:cxn>
                <a:cxn ang="0">
                  <a:pos x="r" y="vc"/>
                </a:cxn>
              </a:cxnLst>
              <a:rect l="l" t="t" r="r" b="b"/>
              <a:pathLst>
                <a:path w="4751" h="2897">
                  <a:moveTo>
                    <a:pt x="4575" y="0"/>
                  </a:moveTo>
                  <a:lnTo>
                    <a:pt x="2376" y="0"/>
                  </a:lnTo>
                  <a:lnTo>
                    <a:pt x="176" y="0"/>
                  </a:lnTo>
                  <a:cubicBezTo>
                    <a:pt x="127" y="0"/>
                    <a:pt x="83" y="20"/>
                    <a:pt x="52" y="52"/>
                  </a:cubicBezTo>
                  <a:cubicBezTo>
                    <a:pt x="20" y="83"/>
                    <a:pt x="0" y="128"/>
                    <a:pt x="0" y="176"/>
                  </a:cubicBezTo>
                  <a:lnTo>
                    <a:pt x="0" y="1536"/>
                  </a:lnTo>
                  <a:lnTo>
                    <a:pt x="0" y="2897"/>
                  </a:lnTo>
                  <a:lnTo>
                    <a:pt x="2376" y="2897"/>
                  </a:lnTo>
                  <a:lnTo>
                    <a:pt x="4751" y="2897"/>
                  </a:lnTo>
                  <a:lnTo>
                    <a:pt x="4751" y="1536"/>
                  </a:lnTo>
                  <a:lnTo>
                    <a:pt x="4751" y="176"/>
                  </a:lnTo>
                  <a:cubicBezTo>
                    <a:pt x="4751" y="128"/>
                    <a:pt x="4732" y="83"/>
                    <a:pt x="4700" y="52"/>
                  </a:cubicBezTo>
                  <a:cubicBezTo>
                    <a:pt x="4668" y="20"/>
                    <a:pt x="4624" y="0"/>
                    <a:pt x="4575" y="0"/>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0" name="Freeform 89">
              <a:extLst>
                <a:ext uri="{FF2B5EF4-FFF2-40B4-BE49-F238E27FC236}">
                  <a16:creationId xmlns:a16="http://schemas.microsoft.com/office/drawing/2014/main" id="{8965B167-A9EE-745D-5E26-152BFF81E4D7}"/>
                </a:ext>
              </a:extLst>
            </p:cNvPr>
            <p:cNvSpPr/>
            <p:nvPr/>
          </p:nvSpPr>
          <p:spPr>
            <a:xfrm>
              <a:off x="7809872" y="10035885"/>
              <a:ext cx="5650911" cy="2979731"/>
            </a:xfrm>
            <a:custGeom>
              <a:avLst/>
              <a:gdLst/>
              <a:ahLst/>
              <a:cxnLst>
                <a:cxn ang="3cd4">
                  <a:pos x="hc" y="t"/>
                </a:cxn>
                <a:cxn ang="cd2">
                  <a:pos x="l" y="vc"/>
                </a:cxn>
                <a:cxn ang="cd4">
                  <a:pos x="hc" y="b"/>
                </a:cxn>
                <a:cxn ang="0">
                  <a:pos x="r" y="vc"/>
                </a:cxn>
              </a:cxnLst>
              <a:rect l="l" t="t" r="r" b="b"/>
              <a:pathLst>
                <a:path w="4537" h="2392">
                  <a:moveTo>
                    <a:pt x="4537" y="0"/>
                  </a:moveTo>
                  <a:lnTo>
                    <a:pt x="0" y="0"/>
                  </a:lnTo>
                  <a:lnTo>
                    <a:pt x="0" y="2392"/>
                  </a:lnTo>
                  <a:lnTo>
                    <a:pt x="4537" y="2392"/>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1" name="Freeform 90">
              <a:extLst>
                <a:ext uri="{FF2B5EF4-FFF2-40B4-BE49-F238E27FC236}">
                  <a16:creationId xmlns:a16="http://schemas.microsoft.com/office/drawing/2014/main" id="{D300BB21-B993-2BD6-EDB1-591EF3866316}"/>
                </a:ext>
              </a:extLst>
            </p:cNvPr>
            <p:cNvSpPr/>
            <p:nvPr/>
          </p:nvSpPr>
          <p:spPr>
            <a:xfrm>
              <a:off x="11360375" y="10245251"/>
              <a:ext cx="1830068" cy="105929"/>
            </a:xfrm>
            <a:custGeom>
              <a:avLst/>
              <a:gdLst/>
              <a:ahLst/>
              <a:cxnLst>
                <a:cxn ang="3cd4">
                  <a:pos x="hc" y="t"/>
                </a:cxn>
                <a:cxn ang="cd2">
                  <a:pos x="l" y="vc"/>
                </a:cxn>
                <a:cxn ang="cd4">
                  <a:pos x="hc" y="b"/>
                </a:cxn>
                <a:cxn ang="0">
                  <a:pos x="r" y="vc"/>
                </a:cxn>
              </a:cxnLst>
              <a:rect l="l" t="t" r="r" b="b"/>
              <a:pathLst>
                <a:path w="1470" h="86">
                  <a:moveTo>
                    <a:pt x="1470" y="0"/>
                  </a:moveTo>
                  <a:lnTo>
                    <a:pt x="0" y="0"/>
                  </a:lnTo>
                  <a:lnTo>
                    <a:pt x="0" y="86"/>
                  </a:lnTo>
                  <a:lnTo>
                    <a:pt x="1470" y="86"/>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2" name="Freeform 91">
              <a:extLst>
                <a:ext uri="{FF2B5EF4-FFF2-40B4-BE49-F238E27FC236}">
                  <a16:creationId xmlns:a16="http://schemas.microsoft.com/office/drawing/2014/main" id="{B3D77856-59F7-3562-8192-CB931AE45F57}"/>
                </a:ext>
              </a:extLst>
            </p:cNvPr>
            <p:cNvSpPr/>
            <p:nvPr/>
          </p:nvSpPr>
          <p:spPr>
            <a:xfrm>
              <a:off x="11360375" y="12335174"/>
              <a:ext cx="1830068" cy="438673"/>
            </a:xfrm>
            <a:custGeom>
              <a:avLst/>
              <a:gdLst/>
              <a:ahLst/>
              <a:cxnLst>
                <a:cxn ang="3cd4">
                  <a:pos x="hc" y="t"/>
                </a:cxn>
                <a:cxn ang="cd2">
                  <a:pos x="l" y="vc"/>
                </a:cxn>
                <a:cxn ang="cd4">
                  <a:pos x="hc" y="b"/>
                </a:cxn>
                <a:cxn ang="0">
                  <a:pos x="r" y="vc"/>
                </a:cxn>
              </a:cxnLst>
              <a:rect l="l" t="t" r="r" b="b"/>
              <a:pathLst>
                <a:path w="1470" h="353">
                  <a:moveTo>
                    <a:pt x="0" y="353"/>
                  </a:moveTo>
                  <a:lnTo>
                    <a:pt x="1470" y="353"/>
                  </a:lnTo>
                  <a:lnTo>
                    <a:pt x="1470" y="0"/>
                  </a:lnTo>
                  <a:lnTo>
                    <a:pt x="0" y="0"/>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3" name="Freeform 92">
              <a:extLst>
                <a:ext uri="{FF2B5EF4-FFF2-40B4-BE49-F238E27FC236}">
                  <a16:creationId xmlns:a16="http://schemas.microsoft.com/office/drawing/2014/main" id="{DF0DC2D9-8501-7F91-AE70-3C4575CA25B6}"/>
                </a:ext>
              </a:extLst>
            </p:cNvPr>
            <p:cNvSpPr/>
            <p:nvPr/>
          </p:nvSpPr>
          <p:spPr>
            <a:xfrm>
              <a:off x="11360375" y="10352427"/>
              <a:ext cx="1830068" cy="1981505"/>
            </a:xfrm>
            <a:custGeom>
              <a:avLst/>
              <a:gdLst/>
              <a:ahLst/>
              <a:cxnLst>
                <a:cxn ang="3cd4">
                  <a:pos x="hc" y="t"/>
                </a:cxn>
                <a:cxn ang="cd2">
                  <a:pos x="l" y="vc"/>
                </a:cxn>
                <a:cxn ang="cd4">
                  <a:pos x="hc" y="b"/>
                </a:cxn>
                <a:cxn ang="0">
                  <a:pos x="r" y="vc"/>
                </a:cxn>
              </a:cxnLst>
              <a:rect l="l" t="t" r="r" b="b"/>
              <a:pathLst>
                <a:path w="1470" h="1591">
                  <a:moveTo>
                    <a:pt x="0" y="1591"/>
                  </a:moveTo>
                  <a:lnTo>
                    <a:pt x="1470" y="1591"/>
                  </a:lnTo>
                  <a:lnTo>
                    <a:pt x="1470" y="0"/>
                  </a:lnTo>
                  <a:lnTo>
                    <a:pt x="0" y="0"/>
                  </a:lnTo>
                  <a:close/>
                </a:path>
              </a:pathLst>
            </a:custGeom>
            <a:solidFill>
              <a:schemeClr val="accent2">
                <a:alpha val="5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4" name="Freeform 93">
              <a:extLst>
                <a:ext uri="{FF2B5EF4-FFF2-40B4-BE49-F238E27FC236}">
                  <a16:creationId xmlns:a16="http://schemas.microsoft.com/office/drawing/2014/main" id="{D2A058C7-7865-1A21-8599-03782BC938E4}"/>
                </a:ext>
              </a:extLst>
            </p:cNvPr>
            <p:cNvSpPr/>
            <p:nvPr/>
          </p:nvSpPr>
          <p:spPr>
            <a:xfrm>
              <a:off x="12080442" y="12447335"/>
              <a:ext cx="389933" cy="214351"/>
            </a:xfrm>
            <a:custGeom>
              <a:avLst/>
              <a:gdLst/>
              <a:ahLst/>
              <a:cxnLst>
                <a:cxn ang="3cd4">
                  <a:pos x="hc" y="t"/>
                </a:cxn>
                <a:cxn ang="cd2">
                  <a:pos x="l" y="vc"/>
                </a:cxn>
                <a:cxn ang="cd4">
                  <a:pos x="hc" y="b"/>
                </a:cxn>
                <a:cxn ang="0">
                  <a:pos x="r" y="vc"/>
                </a:cxn>
              </a:cxnLst>
              <a:rect l="l" t="t" r="r" b="b"/>
              <a:pathLst>
                <a:path w="314" h="173">
                  <a:moveTo>
                    <a:pt x="223" y="59"/>
                  </a:moveTo>
                  <a:lnTo>
                    <a:pt x="223" y="0"/>
                  </a:lnTo>
                  <a:lnTo>
                    <a:pt x="0" y="0"/>
                  </a:lnTo>
                  <a:lnTo>
                    <a:pt x="0" y="173"/>
                  </a:lnTo>
                  <a:lnTo>
                    <a:pt x="223" y="173"/>
                  </a:lnTo>
                  <a:lnTo>
                    <a:pt x="223" y="113"/>
                  </a:lnTo>
                  <a:lnTo>
                    <a:pt x="314" y="173"/>
                  </a:lnTo>
                  <a:lnTo>
                    <a:pt x="314"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5" name="Freeform 94">
              <a:extLst>
                <a:ext uri="{FF2B5EF4-FFF2-40B4-BE49-F238E27FC236}">
                  <a16:creationId xmlns:a16="http://schemas.microsoft.com/office/drawing/2014/main" id="{378D5C93-323C-899D-FF2C-C6743C69DEDE}"/>
                </a:ext>
              </a:extLst>
            </p:cNvPr>
            <p:cNvSpPr/>
            <p:nvPr/>
          </p:nvSpPr>
          <p:spPr>
            <a:xfrm>
              <a:off x="12406843" y="11552546"/>
              <a:ext cx="595488" cy="781386"/>
            </a:xfrm>
            <a:custGeom>
              <a:avLst/>
              <a:gdLst/>
              <a:ahLst/>
              <a:cxnLst>
                <a:cxn ang="3cd4">
                  <a:pos x="hc" y="t"/>
                </a:cxn>
                <a:cxn ang="cd2">
                  <a:pos x="l" y="vc"/>
                </a:cxn>
                <a:cxn ang="cd4">
                  <a:pos x="hc" y="b"/>
                </a:cxn>
                <a:cxn ang="0">
                  <a:pos x="r" y="vc"/>
                </a:cxn>
              </a:cxnLst>
              <a:rect l="l" t="t" r="r" b="b"/>
              <a:pathLst>
                <a:path w="479" h="628">
                  <a:moveTo>
                    <a:pt x="2" y="628"/>
                  </a:moveTo>
                  <a:lnTo>
                    <a:pt x="479" y="628"/>
                  </a:lnTo>
                  <a:cubicBezTo>
                    <a:pt x="479" y="628"/>
                    <a:pt x="451" y="283"/>
                    <a:pt x="424" y="165"/>
                  </a:cubicBezTo>
                  <a:cubicBezTo>
                    <a:pt x="393" y="26"/>
                    <a:pt x="227" y="0"/>
                    <a:pt x="227" y="0"/>
                  </a:cubicBezTo>
                  <a:cubicBezTo>
                    <a:pt x="227" y="0"/>
                    <a:pt x="-24" y="91"/>
                    <a:pt x="2" y="628"/>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6" name="Freeform 95">
              <a:extLst>
                <a:ext uri="{FF2B5EF4-FFF2-40B4-BE49-F238E27FC236}">
                  <a16:creationId xmlns:a16="http://schemas.microsoft.com/office/drawing/2014/main" id="{02C4D73E-3DE8-6285-3788-2E776C47E704}"/>
                </a:ext>
              </a:extLst>
            </p:cNvPr>
            <p:cNvSpPr/>
            <p:nvPr/>
          </p:nvSpPr>
          <p:spPr>
            <a:xfrm>
              <a:off x="11360375" y="11546315"/>
              <a:ext cx="900707" cy="787617"/>
            </a:xfrm>
            <a:custGeom>
              <a:avLst/>
              <a:gdLst/>
              <a:ahLst/>
              <a:cxnLst>
                <a:cxn ang="3cd4">
                  <a:pos x="hc" y="t"/>
                </a:cxn>
                <a:cxn ang="cd2">
                  <a:pos x="l" y="vc"/>
                </a:cxn>
                <a:cxn ang="cd4">
                  <a:pos x="hc" y="b"/>
                </a:cxn>
                <a:cxn ang="0">
                  <a:pos x="r" y="vc"/>
                </a:cxn>
              </a:cxnLst>
              <a:rect l="l" t="t" r="r" b="b"/>
              <a:pathLst>
                <a:path w="724" h="633">
                  <a:moveTo>
                    <a:pt x="724" y="0"/>
                  </a:moveTo>
                  <a:cubicBezTo>
                    <a:pt x="724" y="0"/>
                    <a:pt x="681" y="8"/>
                    <a:pt x="668" y="11"/>
                  </a:cubicBezTo>
                  <a:cubicBezTo>
                    <a:pt x="515" y="54"/>
                    <a:pt x="420" y="351"/>
                    <a:pt x="420" y="351"/>
                  </a:cubicBezTo>
                  <a:lnTo>
                    <a:pt x="0" y="216"/>
                  </a:lnTo>
                  <a:lnTo>
                    <a:pt x="0" y="514"/>
                  </a:lnTo>
                  <a:lnTo>
                    <a:pt x="351" y="633"/>
                  </a:lnTo>
                  <a:lnTo>
                    <a:pt x="614" y="633"/>
                  </a:lnTo>
                  <a:cubicBezTo>
                    <a:pt x="611" y="94"/>
                    <a:pt x="724" y="0"/>
                    <a:pt x="724" y="0"/>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7" name="Freeform 96">
              <a:extLst>
                <a:ext uri="{FF2B5EF4-FFF2-40B4-BE49-F238E27FC236}">
                  <a16:creationId xmlns:a16="http://schemas.microsoft.com/office/drawing/2014/main" id="{97BEEA59-14FD-0E2A-EF09-251DF58643DF}"/>
                </a:ext>
              </a:extLst>
            </p:cNvPr>
            <p:cNvSpPr/>
            <p:nvPr/>
          </p:nvSpPr>
          <p:spPr>
            <a:xfrm>
              <a:off x="12124045" y="11482757"/>
              <a:ext cx="563098" cy="851175"/>
            </a:xfrm>
            <a:custGeom>
              <a:avLst/>
              <a:gdLst/>
              <a:ahLst/>
              <a:cxnLst>
                <a:cxn ang="3cd4">
                  <a:pos x="hc" y="t"/>
                </a:cxn>
                <a:cxn ang="cd2">
                  <a:pos x="l" y="vc"/>
                </a:cxn>
                <a:cxn ang="cd4">
                  <a:pos x="hc" y="b"/>
                </a:cxn>
                <a:cxn ang="0">
                  <a:pos x="r" y="vc"/>
                </a:cxn>
              </a:cxnLst>
              <a:rect l="l" t="t" r="r" b="b"/>
              <a:pathLst>
                <a:path w="453" h="684">
                  <a:moveTo>
                    <a:pt x="453" y="56"/>
                  </a:moveTo>
                  <a:lnTo>
                    <a:pt x="448" y="38"/>
                  </a:lnTo>
                  <a:cubicBezTo>
                    <a:pt x="445" y="28"/>
                    <a:pt x="439" y="20"/>
                    <a:pt x="432" y="14"/>
                  </a:cubicBezTo>
                  <a:cubicBezTo>
                    <a:pt x="422" y="5"/>
                    <a:pt x="410" y="0"/>
                    <a:pt x="396" y="0"/>
                  </a:cubicBezTo>
                  <a:lnTo>
                    <a:pt x="164" y="0"/>
                  </a:lnTo>
                  <a:cubicBezTo>
                    <a:pt x="153" y="0"/>
                    <a:pt x="143" y="3"/>
                    <a:pt x="135" y="9"/>
                  </a:cubicBezTo>
                  <a:cubicBezTo>
                    <a:pt x="123" y="16"/>
                    <a:pt x="115" y="28"/>
                    <a:pt x="111" y="42"/>
                  </a:cubicBezTo>
                  <a:lnTo>
                    <a:pt x="110" y="51"/>
                  </a:lnTo>
                  <a:cubicBezTo>
                    <a:pt x="110" y="51"/>
                    <a:pt x="-3" y="145"/>
                    <a:pt x="0" y="684"/>
                  </a:cubicBezTo>
                  <a:lnTo>
                    <a:pt x="228" y="684"/>
                  </a:lnTo>
                  <a:cubicBezTo>
                    <a:pt x="202" y="147"/>
                    <a:pt x="453" y="56"/>
                    <a:pt x="453" y="56"/>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8" name="Freeform 97">
              <a:extLst>
                <a:ext uri="{FF2B5EF4-FFF2-40B4-BE49-F238E27FC236}">
                  <a16:creationId xmlns:a16="http://schemas.microsoft.com/office/drawing/2014/main" id="{77AECE68-7ED3-A9B6-487F-E1E1670A4825}"/>
                </a:ext>
              </a:extLst>
            </p:cNvPr>
            <p:cNvSpPr/>
            <p:nvPr/>
          </p:nvSpPr>
          <p:spPr>
            <a:xfrm>
              <a:off x="11942163" y="11968786"/>
              <a:ext cx="31145" cy="357668"/>
            </a:xfrm>
            <a:custGeom>
              <a:avLst/>
              <a:gdLst/>
              <a:ahLst/>
              <a:cxnLst>
                <a:cxn ang="3cd4">
                  <a:pos x="hc" y="t"/>
                </a:cxn>
                <a:cxn ang="cd2">
                  <a:pos x="l" y="vc"/>
                </a:cxn>
                <a:cxn ang="cd4">
                  <a:pos x="hc" y="b"/>
                </a:cxn>
                <a:cxn ang="0">
                  <a:pos x="r" y="vc"/>
                </a:cxn>
              </a:cxnLst>
              <a:rect l="l" t="t" r="r" b="b"/>
              <a:pathLst>
                <a:path w="26" h="288">
                  <a:moveTo>
                    <a:pt x="5" y="288"/>
                  </a:moveTo>
                  <a:cubicBezTo>
                    <a:pt x="3" y="288"/>
                    <a:pt x="2" y="286"/>
                    <a:pt x="2" y="284"/>
                  </a:cubicBezTo>
                  <a:cubicBezTo>
                    <a:pt x="2" y="283"/>
                    <a:pt x="-7" y="125"/>
                    <a:pt x="18" y="3"/>
                  </a:cubicBezTo>
                  <a:cubicBezTo>
                    <a:pt x="19" y="1"/>
                    <a:pt x="21" y="0"/>
                    <a:pt x="23" y="0"/>
                  </a:cubicBezTo>
                  <a:cubicBezTo>
                    <a:pt x="25" y="1"/>
                    <a:pt x="26" y="3"/>
                    <a:pt x="26" y="5"/>
                  </a:cubicBezTo>
                  <a:cubicBezTo>
                    <a:pt x="1" y="126"/>
                    <a:pt x="10" y="282"/>
                    <a:pt x="10" y="284"/>
                  </a:cubicBezTo>
                  <a:cubicBezTo>
                    <a:pt x="10" y="286"/>
                    <a:pt x="8" y="287"/>
                    <a:pt x="6" y="288"/>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9" name="Freeform 98">
              <a:extLst>
                <a:ext uri="{FF2B5EF4-FFF2-40B4-BE49-F238E27FC236}">
                  <a16:creationId xmlns:a16="http://schemas.microsoft.com/office/drawing/2014/main" id="{A7FC84E4-2CC9-8815-5554-713EA4C6F85E}"/>
                </a:ext>
              </a:extLst>
            </p:cNvPr>
            <p:cNvSpPr/>
            <p:nvPr/>
          </p:nvSpPr>
          <p:spPr>
            <a:xfrm>
              <a:off x="12197550" y="11657229"/>
              <a:ext cx="190606" cy="676703"/>
            </a:xfrm>
            <a:custGeom>
              <a:avLst/>
              <a:gdLst/>
              <a:ahLst/>
              <a:cxnLst>
                <a:cxn ang="3cd4">
                  <a:pos x="hc" y="t"/>
                </a:cxn>
                <a:cxn ang="cd2">
                  <a:pos x="l" y="vc"/>
                </a:cxn>
                <a:cxn ang="cd4">
                  <a:pos x="hc" y="b"/>
                </a:cxn>
                <a:cxn ang="0">
                  <a:pos x="r" y="vc"/>
                </a:cxn>
              </a:cxnLst>
              <a:rect l="l" t="t" r="r" b="b"/>
              <a:pathLst>
                <a:path w="154" h="544">
                  <a:moveTo>
                    <a:pt x="99" y="0"/>
                  </a:moveTo>
                  <a:cubicBezTo>
                    <a:pt x="99" y="0"/>
                    <a:pt x="0" y="175"/>
                    <a:pt x="0" y="544"/>
                  </a:cubicBezTo>
                  <a:lnTo>
                    <a:pt x="105" y="544"/>
                  </a:lnTo>
                  <a:cubicBezTo>
                    <a:pt x="105" y="544"/>
                    <a:pt x="80" y="259"/>
                    <a:pt x="154" y="13"/>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0" name="Freeform 99">
              <a:extLst>
                <a:ext uri="{FF2B5EF4-FFF2-40B4-BE49-F238E27FC236}">
                  <a16:creationId xmlns:a16="http://schemas.microsoft.com/office/drawing/2014/main" id="{001EA2B8-9177-04E3-C517-7005D58CDE44}"/>
                </a:ext>
              </a:extLst>
            </p:cNvPr>
            <p:cNvSpPr/>
            <p:nvPr/>
          </p:nvSpPr>
          <p:spPr>
            <a:xfrm>
              <a:off x="12254853" y="11541326"/>
              <a:ext cx="44849" cy="113407"/>
            </a:xfrm>
            <a:custGeom>
              <a:avLst/>
              <a:gdLst/>
              <a:ahLst/>
              <a:cxnLst>
                <a:cxn ang="3cd4">
                  <a:pos x="hc" y="t"/>
                </a:cxn>
                <a:cxn ang="cd2">
                  <a:pos x="l" y="vc"/>
                </a:cxn>
                <a:cxn ang="cd4">
                  <a:pos x="hc" y="b"/>
                </a:cxn>
                <a:cxn ang="0">
                  <a:pos x="r" y="vc"/>
                </a:cxn>
              </a:cxnLst>
              <a:rect l="l" t="t" r="r" b="b"/>
              <a:pathLst>
                <a:path w="37" h="92">
                  <a:moveTo>
                    <a:pt x="33" y="92"/>
                  </a:moveTo>
                  <a:lnTo>
                    <a:pt x="32" y="92"/>
                  </a:lnTo>
                  <a:cubicBezTo>
                    <a:pt x="-4" y="83"/>
                    <a:pt x="0" y="7"/>
                    <a:pt x="0" y="4"/>
                  </a:cubicBezTo>
                  <a:cubicBezTo>
                    <a:pt x="0" y="1"/>
                    <a:pt x="2" y="0"/>
                    <a:pt x="5" y="0"/>
                  </a:cubicBezTo>
                  <a:cubicBezTo>
                    <a:pt x="7" y="0"/>
                    <a:pt x="8" y="2"/>
                    <a:pt x="8" y="4"/>
                  </a:cubicBezTo>
                  <a:cubicBezTo>
                    <a:pt x="7" y="25"/>
                    <a:pt x="10" y="78"/>
                    <a:pt x="34" y="84"/>
                  </a:cubicBezTo>
                  <a:cubicBezTo>
                    <a:pt x="36" y="85"/>
                    <a:pt x="38" y="87"/>
                    <a:pt x="37" y="89"/>
                  </a:cubicBezTo>
                  <a:cubicBezTo>
                    <a:pt x="36" y="91"/>
                    <a:pt x="35" y="92"/>
                    <a:pt x="33" y="92"/>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1" name="Freeform 100">
              <a:extLst>
                <a:ext uri="{FF2B5EF4-FFF2-40B4-BE49-F238E27FC236}">
                  <a16:creationId xmlns:a16="http://schemas.microsoft.com/office/drawing/2014/main" id="{D2CF236F-F6CE-4690-B178-7080B2BEDCFD}"/>
                </a:ext>
              </a:extLst>
            </p:cNvPr>
            <p:cNvSpPr/>
            <p:nvPr/>
          </p:nvSpPr>
          <p:spPr>
            <a:xfrm>
              <a:off x="12405597" y="11646013"/>
              <a:ext cx="164445" cy="44864"/>
            </a:xfrm>
            <a:custGeom>
              <a:avLst/>
              <a:gdLst/>
              <a:ahLst/>
              <a:cxnLst>
                <a:cxn ang="3cd4">
                  <a:pos x="hc" y="t"/>
                </a:cxn>
                <a:cxn ang="cd2">
                  <a:pos x="l" y="vc"/>
                </a:cxn>
                <a:cxn ang="cd4">
                  <a:pos x="hc" y="b"/>
                </a:cxn>
                <a:cxn ang="0">
                  <a:pos x="r" y="vc"/>
                </a:cxn>
              </a:cxnLst>
              <a:rect l="l" t="t" r="r" b="b"/>
              <a:pathLst>
                <a:path w="133" h="37">
                  <a:moveTo>
                    <a:pt x="48" y="37"/>
                  </a:moveTo>
                  <a:cubicBezTo>
                    <a:pt x="24" y="37"/>
                    <a:pt x="5" y="31"/>
                    <a:pt x="3" y="30"/>
                  </a:cubicBezTo>
                  <a:cubicBezTo>
                    <a:pt x="1" y="30"/>
                    <a:pt x="0" y="28"/>
                    <a:pt x="0" y="26"/>
                  </a:cubicBezTo>
                  <a:cubicBezTo>
                    <a:pt x="1" y="24"/>
                    <a:pt x="4" y="22"/>
                    <a:pt x="5" y="23"/>
                  </a:cubicBezTo>
                  <a:cubicBezTo>
                    <a:pt x="6" y="23"/>
                    <a:pt x="79" y="45"/>
                    <a:pt x="127" y="1"/>
                  </a:cubicBezTo>
                  <a:cubicBezTo>
                    <a:pt x="129" y="0"/>
                    <a:pt x="131" y="0"/>
                    <a:pt x="132" y="2"/>
                  </a:cubicBezTo>
                  <a:cubicBezTo>
                    <a:pt x="134" y="3"/>
                    <a:pt x="134" y="5"/>
                    <a:pt x="132" y="7"/>
                  </a:cubicBezTo>
                  <a:cubicBezTo>
                    <a:pt x="106" y="31"/>
                    <a:pt x="74" y="37"/>
                    <a:pt x="48" y="37"/>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2" name="Freeform 101">
              <a:extLst>
                <a:ext uri="{FF2B5EF4-FFF2-40B4-BE49-F238E27FC236}">
                  <a16:creationId xmlns:a16="http://schemas.microsoft.com/office/drawing/2014/main" id="{81B920F7-185E-F503-693B-6BE7F3AA6EFF}"/>
                </a:ext>
              </a:extLst>
            </p:cNvPr>
            <p:cNvSpPr/>
            <p:nvPr/>
          </p:nvSpPr>
          <p:spPr>
            <a:xfrm>
              <a:off x="10524452" y="9881352"/>
              <a:ext cx="221751" cy="28663"/>
            </a:xfrm>
            <a:custGeom>
              <a:avLst/>
              <a:gdLst/>
              <a:ahLst/>
              <a:cxnLst>
                <a:cxn ang="3cd4">
                  <a:pos x="hc" y="t"/>
                </a:cxn>
                <a:cxn ang="cd2">
                  <a:pos x="l" y="vc"/>
                </a:cxn>
                <a:cxn ang="cd4">
                  <a:pos x="hc" y="b"/>
                </a:cxn>
                <a:cxn ang="0">
                  <a:pos x="r" y="vc"/>
                </a:cxn>
              </a:cxnLst>
              <a:rect l="l" t="t" r="r" b="b"/>
              <a:pathLst>
                <a:path w="179" h="24">
                  <a:moveTo>
                    <a:pt x="167" y="24"/>
                  </a:moveTo>
                  <a:lnTo>
                    <a:pt x="12" y="24"/>
                  </a:lnTo>
                  <a:cubicBezTo>
                    <a:pt x="5" y="24"/>
                    <a:pt x="0" y="19"/>
                    <a:pt x="0" y="12"/>
                  </a:cubicBezTo>
                  <a:cubicBezTo>
                    <a:pt x="0" y="6"/>
                    <a:pt x="5" y="0"/>
                    <a:pt x="12" y="0"/>
                  </a:cubicBezTo>
                  <a:lnTo>
                    <a:pt x="167" y="0"/>
                  </a:lnTo>
                  <a:cubicBezTo>
                    <a:pt x="174" y="0"/>
                    <a:pt x="179" y="6"/>
                    <a:pt x="179" y="12"/>
                  </a:cubicBezTo>
                  <a:cubicBezTo>
                    <a:pt x="179" y="19"/>
                    <a:pt x="174" y="24"/>
                    <a:pt x="167" y="2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3" name="Freeform 102">
              <a:extLst>
                <a:ext uri="{FF2B5EF4-FFF2-40B4-BE49-F238E27FC236}">
                  <a16:creationId xmlns:a16="http://schemas.microsoft.com/office/drawing/2014/main" id="{2CC0A11B-36AB-F861-36A7-9E114AFD39CB}"/>
                </a:ext>
              </a:extLst>
            </p:cNvPr>
            <p:cNvSpPr/>
            <p:nvPr/>
          </p:nvSpPr>
          <p:spPr>
            <a:xfrm>
              <a:off x="9221354" y="10415985"/>
              <a:ext cx="1624512" cy="419979"/>
            </a:xfrm>
            <a:custGeom>
              <a:avLst/>
              <a:gdLst/>
              <a:ahLst/>
              <a:cxnLst>
                <a:cxn ang="3cd4">
                  <a:pos x="hc" y="t"/>
                </a:cxn>
                <a:cxn ang="cd2">
                  <a:pos x="l" y="vc"/>
                </a:cxn>
                <a:cxn ang="cd4">
                  <a:pos x="hc" y="b"/>
                </a:cxn>
                <a:cxn ang="0">
                  <a:pos x="r" y="vc"/>
                </a:cxn>
              </a:cxnLst>
              <a:rect l="l" t="t" r="r" b="b"/>
              <a:pathLst>
                <a:path w="1305" h="338">
                  <a:moveTo>
                    <a:pt x="1305" y="0"/>
                  </a:moveTo>
                  <a:lnTo>
                    <a:pt x="0" y="0"/>
                  </a:lnTo>
                  <a:lnTo>
                    <a:pt x="0" y="338"/>
                  </a:lnTo>
                  <a:lnTo>
                    <a:pt x="1305" y="338"/>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4" name="Freeform 103">
              <a:extLst>
                <a:ext uri="{FF2B5EF4-FFF2-40B4-BE49-F238E27FC236}">
                  <a16:creationId xmlns:a16="http://schemas.microsoft.com/office/drawing/2014/main" id="{552BD4B0-E026-6A36-72CA-556470C8FB7D}"/>
                </a:ext>
              </a:extLst>
            </p:cNvPr>
            <p:cNvSpPr/>
            <p:nvPr/>
          </p:nvSpPr>
          <p:spPr>
            <a:xfrm>
              <a:off x="9221354" y="10835964"/>
              <a:ext cx="1624512" cy="919717"/>
            </a:xfrm>
            <a:custGeom>
              <a:avLst/>
              <a:gdLst/>
              <a:ahLst/>
              <a:cxnLst>
                <a:cxn ang="3cd4">
                  <a:pos x="hc" y="t"/>
                </a:cxn>
                <a:cxn ang="cd2">
                  <a:pos x="l" y="vc"/>
                </a:cxn>
                <a:cxn ang="cd4">
                  <a:pos x="hc" y="b"/>
                </a:cxn>
                <a:cxn ang="0">
                  <a:pos x="r" y="vc"/>
                </a:cxn>
              </a:cxnLst>
              <a:rect l="l" t="t" r="r" b="b"/>
              <a:pathLst>
                <a:path w="1305" h="739">
                  <a:moveTo>
                    <a:pt x="0" y="739"/>
                  </a:moveTo>
                  <a:lnTo>
                    <a:pt x="1305" y="739"/>
                  </a:lnTo>
                  <a:lnTo>
                    <a:pt x="1305" y="0"/>
                  </a:lnTo>
                  <a:lnTo>
                    <a:pt x="0" y="0"/>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5" name="Freeform 104">
              <a:extLst>
                <a:ext uri="{FF2B5EF4-FFF2-40B4-BE49-F238E27FC236}">
                  <a16:creationId xmlns:a16="http://schemas.microsoft.com/office/drawing/2014/main" id="{32018D56-FCA4-6270-12EC-C919EC59210E}"/>
                </a:ext>
              </a:extLst>
            </p:cNvPr>
            <p:cNvSpPr/>
            <p:nvPr/>
          </p:nvSpPr>
          <p:spPr>
            <a:xfrm>
              <a:off x="9743341" y="10835964"/>
              <a:ext cx="29899" cy="919717"/>
            </a:xfrm>
            <a:custGeom>
              <a:avLst/>
              <a:gdLst/>
              <a:ahLst/>
              <a:cxnLst>
                <a:cxn ang="3cd4">
                  <a:pos x="hc" y="t"/>
                </a:cxn>
                <a:cxn ang="cd2">
                  <a:pos x="l" y="vc"/>
                </a:cxn>
                <a:cxn ang="cd4">
                  <a:pos x="hc" y="b"/>
                </a:cxn>
                <a:cxn ang="0">
                  <a:pos x="r" y="vc"/>
                </a:cxn>
              </a:cxnLst>
              <a:rect l="l" t="t" r="r" b="b"/>
              <a:pathLst>
                <a:path w="25" h="739">
                  <a:moveTo>
                    <a:pt x="25" y="739"/>
                  </a:moveTo>
                  <a:lnTo>
                    <a:pt x="0" y="739"/>
                  </a:lnTo>
                  <a:lnTo>
                    <a:pt x="0" y="0"/>
                  </a:lnTo>
                  <a:lnTo>
                    <a:pt x="25"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6" name="Freeform 105">
              <a:extLst>
                <a:ext uri="{FF2B5EF4-FFF2-40B4-BE49-F238E27FC236}">
                  <a16:creationId xmlns:a16="http://schemas.microsoft.com/office/drawing/2014/main" id="{FCDACD32-8B5D-ED02-3946-C55AD6670B3E}"/>
                </a:ext>
              </a:extLst>
            </p:cNvPr>
            <p:cNvSpPr/>
            <p:nvPr/>
          </p:nvSpPr>
          <p:spPr>
            <a:xfrm>
              <a:off x="10295226" y="10835964"/>
              <a:ext cx="27407" cy="919717"/>
            </a:xfrm>
            <a:custGeom>
              <a:avLst/>
              <a:gdLst/>
              <a:ahLst/>
              <a:cxnLst>
                <a:cxn ang="3cd4">
                  <a:pos x="hc" y="t"/>
                </a:cxn>
                <a:cxn ang="cd2">
                  <a:pos x="l" y="vc"/>
                </a:cxn>
                <a:cxn ang="cd4">
                  <a:pos x="hc" y="b"/>
                </a:cxn>
                <a:cxn ang="0">
                  <a:pos x="r" y="vc"/>
                </a:cxn>
              </a:cxnLst>
              <a:rect l="l" t="t" r="r" b="b"/>
              <a:pathLst>
                <a:path w="23" h="739">
                  <a:moveTo>
                    <a:pt x="23" y="739"/>
                  </a:moveTo>
                  <a:lnTo>
                    <a:pt x="0" y="739"/>
                  </a:lnTo>
                  <a:lnTo>
                    <a:pt x="0" y="0"/>
                  </a:lnTo>
                  <a:lnTo>
                    <a:pt x="23"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7" name="Freeform 106">
              <a:extLst>
                <a:ext uri="{FF2B5EF4-FFF2-40B4-BE49-F238E27FC236}">
                  <a16:creationId xmlns:a16="http://schemas.microsoft.com/office/drawing/2014/main" id="{FA0DB81B-03DE-FFC1-81BB-55F71CFD4489}"/>
                </a:ext>
              </a:extLst>
            </p:cNvPr>
            <p:cNvSpPr/>
            <p:nvPr/>
          </p:nvSpPr>
          <p:spPr>
            <a:xfrm>
              <a:off x="9230074" y="11280868"/>
              <a:ext cx="1615792" cy="28663"/>
            </a:xfrm>
            <a:custGeom>
              <a:avLst/>
              <a:gdLst/>
              <a:ahLst/>
              <a:cxnLst>
                <a:cxn ang="3cd4">
                  <a:pos x="hc" y="t"/>
                </a:cxn>
                <a:cxn ang="cd2">
                  <a:pos x="l" y="vc"/>
                </a:cxn>
                <a:cxn ang="cd4">
                  <a:pos x="hc" y="b"/>
                </a:cxn>
                <a:cxn ang="0">
                  <a:pos x="r" y="vc"/>
                </a:cxn>
              </a:cxnLst>
              <a:rect l="l" t="t" r="r" b="b"/>
              <a:pathLst>
                <a:path w="1298" h="24">
                  <a:moveTo>
                    <a:pt x="1298" y="24"/>
                  </a:moveTo>
                  <a:lnTo>
                    <a:pt x="0" y="24"/>
                  </a:lnTo>
                  <a:lnTo>
                    <a:pt x="0" y="0"/>
                  </a:lnTo>
                  <a:lnTo>
                    <a:pt x="1298"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8" name="Freeform 107">
              <a:extLst>
                <a:ext uri="{FF2B5EF4-FFF2-40B4-BE49-F238E27FC236}">
                  <a16:creationId xmlns:a16="http://schemas.microsoft.com/office/drawing/2014/main" id="{6D133C07-EBF9-F417-3E34-920E89C44364}"/>
                </a:ext>
              </a:extLst>
            </p:cNvPr>
            <p:cNvSpPr/>
            <p:nvPr/>
          </p:nvSpPr>
          <p:spPr>
            <a:xfrm>
              <a:off x="9399502" y="10543100"/>
              <a:ext cx="830943" cy="165749"/>
            </a:xfrm>
            <a:custGeom>
              <a:avLst/>
              <a:gdLst/>
              <a:ahLst/>
              <a:cxnLst>
                <a:cxn ang="3cd4">
                  <a:pos x="hc" y="t"/>
                </a:cxn>
                <a:cxn ang="cd2">
                  <a:pos x="l" y="vc"/>
                </a:cxn>
                <a:cxn ang="cd4">
                  <a:pos x="hc" y="b"/>
                </a:cxn>
                <a:cxn ang="0">
                  <a:pos x="r" y="vc"/>
                </a:cxn>
              </a:cxnLst>
              <a:rect l="l" t="t" r="r" b="b"/>
              <a:pathLst>
                <a:path w="668" h="134">
                  <a:moveTo>
                    <a:pt x="601" y="134"/>
                  </a:moveTo>
                  <a:lnTo>
                    <a:pt x="334" y="134"/>
                  </a:lnTo>
                  <a:lnTo>
                    <a:pt x="66" y="134"/>
                  </a:lnTo>
                  <a:cubicBezTo>
                    <a:pt x="48" y="134"/>
                    <a:pt x="31" y="126"/>
                    <a:pt x="19" y="114"/>
                  </a:cubicBezTo>
                  <a:cubicBezTo>
                    <a:pt x="7" y="102"/>
                    <a:pt x="0" y="86"/>
                    <a:pt x="0" y="67"/>
                  </a:cubicBezTo>
                  <a:cubicBezTo>
                    <a:pt x="0" y="49"/>
                    <a:pt x="7" y="32"/>
                    <a:pt x="19" y="20"/>
                  </a:cubicBezTo>
                  <a:cubicBezTo>
                    <a:pt x="31" y="8"/>
                    <a:pt x="48" y="0"/>
                    <a:pt x="66" y="0"/>
                  </a:cubicBezTo>
                  <a:lnTo>
                    <a:pt x="334" y="0"/>
                  </a:lnTo>
                  <a:lnTo>
                    <a:pt x="601" y="0"/>
                  </a:lnTo>
                  <a:cubicBezTo>
                    <a:pt x="620" y="0"/>
                    <a:pt x="637" y="8"/>
                    <a:pt x="649" y="20"/>
                  </a:cubicBezTo>
                  <a:cubicBezTo>
                    <a:pt x="661" y="32"/>
                    <a:pt x="668" y="49"/>
                    <a:pt x="668" y="67"/>
                  </a:cubicBezTo>
                  <a:cubicBezTo>
                    <a:pt x="668" y="86"/>
                    <a:pt x="661" y="102"/>
                    <a:pt x="649" y="114"/>
                  </a:cubicBezTo>
                  <a:cubicBezTo>
                    <a:pt x="637" y="126"/>
                    <a:pt x="620" y="134"/>
                    <a:pt x="601" y="13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9" name="Freeform 108">
              <a:extLst>
                <a:ext uri="{FF2B5EF4-FFF2-40B4-BE49-F238E27FC236}">
                  <a16:creationId xmlns:a16="http://schemas.microsoft.com/office/drawing/2014/main" id="{905FBAE2-28FD-70C3-DCC8-240D91B73E74}"/>
                </a:ext>
              </a:extLst>
            </p:cNvPr>
            <p:cNvSpPr/>
            <p:nvPr/>
          </p:nvSpPr>
          <p:spPr>
            <a:xfrm>
              <a:off x="10469637" y="11437893"/>
              <a:ext cx="199327" cy="193166"/>
            </a:xfrm>
            <a:custGeom>
              <a:avLst/>
              <a:gdLst/>
              <a:ahLst/>
              <a:cxnLst>
                <a:cxn ang="3cd4">
                  <a:pos x="hc" y="t"/>
                </a:cxn>
                <a:cxn ang="cd2">
                  <a:pos x="l" y="vc"/>
                </a:cxn>
                <a:cxn ang="cd4">
                  <a:pos x="hc" y="b"/>
                </a:cxn>
                <a:cxn ang="0">
                  <a:pos x="r" y="vc"/>
                </a:cxn>
              </a:cxnLst>
              <a:rect l="l" t="t" r="r" b="b"/>
              <a:pathLst>
                <a:path w="161" h="156">
                  <a:moveTo>
                    <a:pt x="99" y="10"/>
                  </a:moveTo>
                  <a:lnTo>
                    <a:pt x="105" y="20"/>
                  </a:lnTo>
                  <a:lnTo>
                    <a:pt x="111" y="29"/>
                  </a:lnTo>
                  <a:cubicBezTo>
                    <a:pt x="113" y="32"/>
                    <a:pt x="114" y="34"/>
                    <a:pt x="116" y="35"/>
                  </a:cubicBezTo>
                  <a:cubicBezTo>
                    <a:pt x="118" y="37"/>
                    <a:pt x="121" y="38"/>
                    <a:pt x="123" y="39"/>
                  </a:cubicBezTo>
                  <a:lnTo>
                    <a:pt x="135" y="41"/>
                  </a:lnTo>
                  <a:lnTo>
                    <a:pt x="146" y="45"/>
                  </a:lnTo>
                  <a:cubicBezTo>
                    <a:pt x="153" y="47"/>
                    <a:pt x="159" y="52"/>
                    <a:pt x="160" y="58"/>
                  </a:cubicBezTo>
                  <a:cubicBezTo>
                    <a:pt x="162" y="65"/>
                    <a:pt x="162" y="73"/>
                    <a:pt x="157" y="79"/>
                  </a:cubicBezTo>
                  <a:lnTo>
                    <a:pt x="149" y="87"/>
                  </a:lnTo>
                  <a:lnTo>
                    <a:pt x="142" y="96"/>
                  </a:lnTo>
                  <a:cubicBezTo>
                    <a:pt x="141" y="98"/>
                    <a:pt x="140" y="100"/>
                    <a:pt x="138" y="103"/>
                  </a:cubicBezTo>
                  <a:cubicBezTo>
                    <a:pt x="138" y="106"/>
                    <a:pt x="137" y="108"/>
                    <a:pt x="138" y="110"/>
                  </a:cubicBezTo>
                  <a:lnTo>
                    <a:pt x="138" y="122"/>
                  </a:lnTo>
                  <a:lnTo>
                    <a:pt x="138" y="134"/>
                  </a:lnTo>
                  <a:cubicBezTo>
                    <a:pt x="139" y="142"/>
                    <a:pt x="135" y="149"/>
                    <a:pt x="130" y="152"/>
                  </a:cubicBezTo>
                  <a:cubicBezTo>
                    <a:pt x="124" y="156"/>
                    <a:pt x="116" y="158"/>
                    <a:pt x="110" y="155"/>
                  </a:cubicBezTo>
                  <a:lnTo>
                    <a:pt x="99" y="151"/>
                  </a:lnTo>
                  <a:lnTo>
                    <a:pt x="88" y="147"/>
                  </a:lnTo>
                  <a:cubicBezTo>
                    <a:pt x="86" y="145"/>
                    <a:pt x="83" y="145"/>
                    <a:pt x="81" y="145"/>
                  </a:cubicBezTo>
                  <a:cubicBezTo>
                    <a:pt x="78" y="145"/>
                    <a:pt x="75" y="145"/>
                    <a:pt x="73" y="147"/>
                  </a:cubicBezTo>
                  <a:lnTo>
                    <a:pt x="62" y="151"/>
                  </a:lnTo>
                  <a:lnTo>
                    <a:pt x="52" y="155"/>
                  </a:lnTo>
                  <a:cubicBezTo>
                    <a:pt x="45" y="158"/>
                    <a:pt x="37" y="156"/>
                    <a:pt x="31" y="152"/>
                  </a:cubicBezTo>
                  <a:cubicBezTo>
                    <a:pt x="26" y="149"/>
                    <a:pt x="22" y="142"/>
                    <a:pt x="23" y="134"/>
                  </a:cubicBezTo>
                  <a:lnTo>
                    <a:pt x="23" y="122"/>
                  </a:lnTo>
                  <a:lnTo>
                    <a:pt x="24" y="110"/>
                  </a:lnTo>
                  <a:cubicBezTo>
                    <a:pt x="24" y="108"/>
                    <a:pt x="23" y="106"/>
                    <a:pt x="23" y="103"/>
                  </a:cubicBezTo>
                  <a:cubicBezTo>
                    <a:pt x="22" y="100"/>
                    <a:pt x="20" y="98"/>
                    <a:pt x="19" y="96"/>
                  </a:cubicBezTo>
                  <a:lnTo>
                    <a:pt x="12" y="87"/>
                  </a:lnTo>
                  <a:lnTo>
                    <a:pt x="5" y="79"/>
                  </a:lnTo>
                  <a:cubicBezTo>
                    <a:pt x="0" y="73"/>
                    <a:pt x="-1" y="65"/>
                    <a:pt x="1" y="58"/>
                  </a:cubicBezTo>
                  <a:cubicBezTo>
                    <a:pt x="3" y="52"/>
                    <a:pt x="8" y="47"/>
                    <a:pt x="15" y="45"/>
                  </a:cubicBezTo>
                  <a:lnTo>
                    <a:pt x="27" y="41"/>
                  </a:lnTo>
                  <a:lnTo>
                    <a:pt x="38" y="39"/>
                  </a:lnTo>
                  <a:cubicBezTo>
                    <a:pt x="41" y="38"/>
                    <a:pt x="43" y="37"/>
                    <a:pt x="45" y="35"/>
                  </a:cubicBezTo>
                  <a:cubicBezTo>
                    <a:pt x="47" y="34"/>
                    <a:pt x="49" y="32"/>
                    <a:pt x="50" y="29"/>
                  </a:cubicBezTo>
                  <a:lnTo>
                    <a:pt x="56" y="20"/>
                  </a:lnTo>
                  <a:lnTo>
                    <a:pt x="62" y="10"/>
                  </a:lnTo>
                  <a:cubicBezTo>
                    <a:pt x="67" y="4"/>
                    <a:pt x="73" y="0"/>
                    <a:pt x="81" y="0"/>
                  </a:cubicBezTo>
                  <a:cubicBezTo>
                    <a:pt x="88" y="0"/>
                    <a:pt x="94" y="4"/>
                    <a:pt x="99" y="10"/>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0" name="Freeform 109">
              <a:extLst>
                <a:ext uri="{FF2B5EF4-FFF2-40B4-BE49-F238E27FC236}">
                  <a16:creationId xmlns:a16="http://schemas.microsoft.com/office/drawing/2014/main" id="{398B012D-C643-10B5-3C96-595E6B65F02B}"/>
                </a:ext>
              </a:extLst>
            </p:cNvPr>
            <p:cNvSpPr/>
            <p:nvPr/>
          </p:nvSpPr>
          <p:spPr>
            <a:xfrm>
              <a:off x="9215125" y="12032344"/>
              <a:ext cx="1107509" cy="29910"/>
            </a:xfrm>
            <a:custGeom>
              <a:avLst/>
              <a:gdLst/>
              <a:ahLst/>
              <a:cxnLst>
                <a:cxn ang="3cd4">
                  <a:pos x="hc" y="t"/>
                </a:cxn>
                <a:cxn ang="cd2">
                  <a:pos x="l" y="vc"/>
                </a:cxn>
                <a:cxn ang="cd4">
                  <a:pos x="hc" y="b"/>
                </a:cxn>
                <a:cxn ang="0">
                  <a:pos x="r" y="vc"/>
                </a:cxn>
              </a:cxnLst>
              <a:rect l="l" t="t" r="r" b="b"/>
              <a:pathLst>
                <a:path w="890" h="25">
                  <a:moveTo>
                    <a:pt x="878" y="25"/>
                  </a:moveTo>
                  <a:lnTo>
                    <a:pt x="12" y="25"/>
                  </a:lnTo>
                  <a:cubicBezTo>
                    <a:pt x="5" y="25"/>
                    <a:pt x="0" y="19"/>
                    <a:pt x="0" y="13"/>
                  </a:cubicBezTo>
                  <a:cubicBezTo>
                    <a:pt x="0" y="6"/>
                    <a:pt x="5" y="0"/>
                    <a:pt x="12" y="0"/>
                  </a:cubicBezTo>
                  <a:lnTo>
                    <a:pt x="878" y="0"/>
                  </a:lnTo>
                  <a:cubicBezTo>
                    <a:pt x="885" y="0"/>
                    <a:pt x="890" y="6"/>
                    <a:pt x="890" y="13"/>
                  </a:cubicBezTo>
                  <a:cubicBezTo>
                    <a:pt x="890" y="19"/>
                    <a:pt x="885" y="25"/>
                    <a:pt x="878" y="25"/>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1" name="Freeform 110">
              <a:extLst>
                <a:ext uri="{FF2B5EF4-FFF2-40B4-BE49-F238E27FC236}">
                  <a16:creationId xmlns:a16="http://schemas.microsoft.com/office/drawing/2014/main" id="{F7FF665F-AF59-1692-87A8-AECA81BA4961}"/>
                </a:ext>
              </a:extLst>
            </p:cNvPr>
            <p:cNvSpPr/>
            <p:nvPr/>
          </p:nvSpPr>
          <p:spPr>
            <a:xfrm>
              <a:off x="9215125" y="12341409"/>
              <a:ext cx="1644445" cy="28663"/>
            </a:xfrm>
            <a:custGeom>
              <a:avLst/>
              <a:gdLst/>
              <a:ahLst/>
              <a:cxnLst>
                <a:cxn ang="3cd4">
                  <a:pos x="hc" y="t"/>
                </a:cxn>
                <a:cxn ang="cd2">
                  <a:pos x="l" y="vc"/>
                </a:cxn>
                <a:cxn ang="cd4">
                  <a:pos x="hc" y="b"/>
                </a:cxn>
                <a:cxn ang="0">
                  <a:pos x="r" y="vc"/>
                </a:cxn>
              </a:cxnLst>
              <a:rect l="l" t="t" r="r" b="b"/>
              <a:pathLst>
                <a:path w="1321" h="24">
                  <a:moveTo>
                    <a:pt x="1310" y="24"/>
                  </a:moveTo>
                  <a:lnTo>
                    <a:pt x="12" y="24"/>
                  </a:lnTo>
                  <a:cubicBezTo>
                    <a:pt x="5" y="24"/>
                    <a:pt x="0" y="19"/>
                    <a:pt x="0" y="12"/>
                  </a:cubicBezTo>
                  <a:cubicBezTo>
                    <a:pt x="0" y="5"/>
                    <a:pt x="5" y="0"/>
                    <a:pt x="12" y="0"/>
                  </a:cubicBezTo>
                  <a:lnTo>
                    <a:pt x="1310" y="0"/>
                  </a:lnTo>
                  <a:cubicBezTo>
                    <a:pt x="1316" y="0"/>
                    <a:pt x="1321" y="5"/>
                    <a:pt x="1321" y="12"/>
                  </a:cubicBezTo>
                  <a:cubicBezTo>
                    <a:pt x="1321" y="19"/>
                    <a:pt x="1316" y="24"/>
                    <a:pt x="1310" y="24"/>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2" name="Freeform 111">
              <a:extLst>
                <a:ext uri="{FF2B5EF4-FFF2-40B4-BE49-F238E27FC236}">
                  <a16:creationId xmlns:a16="http://schemas.microsoft.com/office/drawing/2014/main" id="{276D995F-1B56-B7B9-6E88-8DFFF0EE5E1F}"/>
                </a:ext>
              </a:extLst>
            </p:cNvPr>
            <p:cNvSpPr/>
            <p:nvPr/>
          </p:nvSpPr>
          <p:spPr>
            <a:xfrm>
              <a:off x="9215125" y="12649228"/>
              <a:ext cx="1644445" cy="27417"/>
            </a:xfrm>
            <a:custGeom>
              <a:avLst/>
              <a:gdLst/>
              <a:ahLst/>
              <a:cxnLst>
                <a:cxn ang="3cd4">
                  <a:pos x="hc" y="t"/>
                </a:cxn>
                <a:cxn ang="cd2">
                  <a:pos x="l" y="vc"/>
                </a:cxn>
                <a:cxn ang="cd4">
                  <a:pos x="hc" y="b"/>
                </a:cxn>
                <a:cxn ang="0">
                  <a:pos x="r" y="vc"/>
                </a:cxn>
              </a:cxnLst>
              <a:rect l="l" t="t" r="r" b="b"/>
              <a:pathLst>
                <a:path w="1321" h="23">
                  <a:moveTo>
                    <a:pt x="1310" y="23"/>
                  </a:moveTo>
                  <a:lnTo>
                    <a:pt x="12" y="23"/>
                  </a:lnTo>
                  <a:cubicBezTo>
                    <a:pt x="5" y="23"/>
                    <a:pt x="0" y="19"/>
                    <a:pt x="0" y="12"/>
                  </a:cubicBezTo>
                  <a:cubicBezTo>
                    <a:pt x="0" y="5"/>
                    <a:pt x="5" y="0"/>
                    <a:pt x="12" y="0"/>
                  </a:cubicBezTo>
                  <a:lnTo>
                    <a:pt x="1310" y="0"/>
                  </a:lnTo>
                  <a:cubicBezTo>
                    <a:pt x="1316" y="0"/>
                    <a:pt x="1321" y="5"/>
                    <a:pt x="1321" y="12"/>
                  </a:cubicBezTo>
                  <a:cubicBezTo>
                    <a:pt x="1321" y="19"/>
                    <a:pt x="1316" y="23"/>
                    <a:pt x="1310" y="23"/>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3" name="Freeform 112">
              <a:extLst>
                <a:ext uri="{FF2B5EF4-FFF2-40B4-BE49-F238E27FC236}">
                  <a16:creationId xmlns:a16="http://schemas.microsoft.com/office/drawing/2014/main" id="{ABD8F286-DBFC-C407-C638-14EC8B557998}"/>
                </a:ext>
              </a:extLst>
            </p:cNvPr>
            <p:cNvSpPr/>
            <p:nvPr/>
          </p:nvSpPr>
          <p:spPr>
            <a:xfrm>
              <a:off x="12134011" y="10767421"/>
              <a:ext cx="534445" cy="812542"/>
            </a:xfrm>
            <a:custGeom>
              <a:avLst/>
              <a:gdLst/>
              <a:ahLst/>
              <a:cxnLst>
                <a:cxn ang="3cd4">
                  <a:pos x="hc" y="t"/>
                </a:cxn>
                <a:cxn ang="cd2">
                  <a:pos x="l" y="vc"/>
                </a:cxn>
                <a:cxn ang="cd4">
                  <a:pos x="hc" y="b"/>
                </a:cxn>
                <a:cxn ang="0">
                  <a:pos x="r" y="vc"/>
                </a:cxn>
              </a:cxnLst>
              <a:rect l="l" t="t" r="r" b="b"/>
              <a:pathLst>
                <a:path w="430" h="653">
                  <a:moveTo>
                    <a:pt x="286" y="11"/>
                  </a:moveTo>
                  <a:cubicBezTo>
                    <a:pt x="173" y="-26"/>
                    <a:pt x="45" y="35"/>
                    <a:pt x="20" y="118"/>
                  </a:cubicBezTo>
                  <a:cubicBezTo>
                    <a:pt x="-5" y="202"/>
                    <a:pt x="-13" y="441"/>
                    <a:pt x="35" y="492"/>
                  </a:cubicBezTo>
                  <a:cubicBezTo>
                    <a:pt x="60" y="518"/>
                    <a:pt x="105" y="523"/>
                    <a:pt x="158" y="519"/>
                  </a:cubicBezTo>
                  <a:lnTo>
                    <a:pt x="158" y="606"/>
                  </a:lnTo>
                  <a:cubicBezTo>
                    <a:pt x="158" y="606"/>
                    <a:pt x="161" y="646"/>
                    <a:pt x="191" y="652"/>
                  </a:cubicBezTo>
                  <a:cubicBezTo>
                    <a:pt x="256" y="665"/>
                    <a:pt x="384" y="574"/>
                    <a:pt x="384" y="574"/>
                  </a:cubicBezTo>
                  <a:lnTo>
                    <a:pt x="384" y="381"/>
                  </a:lnTo>
                  <a:cubicBezTo>
                    <a:pt x="401" y="353"/>
                    <a:pt x="414" y="320"/>
                    <a:pt x="423" y="280"/>
                  </a:cubicBezTo>
                  <a:cubicBezTo>
                    <a:pt x="449" y="165"/>
                    <a:pt x="397" y="47"/>
                    <a:pt x="286" y="11"/>
                  </a:cubicBezTo>
                  <a:close/>
                </a:path>
              </a:pathLst>
            </a:custGeom>
            <a:solidFill>
              <a:srgbClr val="CC98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4" name="Freeform 113">
              <a:extLst>
                <a:ext uri="{FF2B5EF4-FFF2-40B4-BE49-F238E27FC236}">
                  <a16:creationId xmlns:a16="http://schemas.microsoft.com/office/drawing/2014/main" id="{8B39E6D5-CE0F-2280-C2B2-EF80A333B700}"/>
                </a:ext>
              </a:extLst>
            </p:cNvPr>
            <p:cNvSpPr/>
            <p:nvPr/>
          </p:nvSpPr>
          <p:spPr>
            <a:xfrm>
              <a:off x="12043069" y="10728788"/>
              <a:ext cx="673973" cy="588220"/>
            </a:xfrm>
            <a:custGeom>
              <a:avLst/>
              <a:gdLst/>
              <a:ahLst/>
              <a:cxnLst>
                <a:cxn ang="3cd4">
                  <a:pos x="hc" y="t"/>
                </a:cxn>
                <a:cxn ang="cd2">
                  <a:pos x="l" y="vc"/>
                </a:cxn>
                <a:cxn ang="cd4">
                  <a:pos x="hc" y="b"/>
                </a:cxn>
                <a:cxn ang="0">
                  <a:pos x="r" y="vc"/>
                </a:cxn>
              </a:cxnLst>
              <a:rect l="l" t="t" r="r" b="b"/>
              <a:pathLst>
                <a:path w="542" h="473">
                  <a:moveTo>
                    <a:pt x="337" y="328"/>
                  </a:moveTo>
                  <a:cubicBezTo>
                    <a:pt x="337" y="328"/>
                    <a:pt x="346" y="277"/>
                    <a:pt x="376" y="281"/>
                  </a:cubicBezTo>
                  <a:cubicBezTo>
                    <a:pt x="433" y="292"/>
                    <a:pt x="420" y="413"/>
                    <a:pt x="357" y="398"/>
                  </a:cubicBezTo>
                  <a:cubicBezTo>
                    <a:pt x="357" y="398"/>
                    <a:pt x="375" y="461"/>
                    <a:pt x="456" y="473"/>
                  </a:cubicBezTo>
                  <a:cubicBezTo>
                    <a:pt x="456" y="473"/>
                    <a:pt x="570" y="305"/>
                    <a:pt x="535" y="165"/>
                  </a:cubicBezTo>
                  <a:cubicBezTo>
                    <a:pt x="505" y="45"/>
                    <a:pt x="401" y="-27"/>
                    <a:pt x="222" y="9"/>
                  </a:cubicBezTo>
                  <a:cubicBezTo>
                    <a:pt x="102" y="33"/>
                    <a:pt x="42" y="-15"/>
                    <a:pt x="13" y="7"/>
                  </a:cubicBezTo>
                  <a:cubicBezTo>
                    <a:pt x="-24" y="36"/>
                    <a:pt x="3" y="249"/>
                    <a:pt x="291" y="187"/>
                  </a:cubicBezTo>
                  <a:cubicBezTo>
                    <a:pt x="291" y="187"/>
                    <a:pt x="253" y="278"/>
                    <a:pt x="337" y="328"/>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5" name="Freeform 114">
              <a:extLst>
                <a:ext uri="{FF2B5EF4-FFF2-40B4-BE49-F238E27FC236}">
                  <a16:creationId xmlns:a16="http://schemas.microsoft.com/office/drawing/2014/main" id="{74BC6FBA-4D79-74BE-8BED-957A0B3E13C8}"/>
                </a:ext>
              </a:extLst>
            </p:cNvPr>
            <p:cNvSpPr/>
            <p:nvPr/>
          </p:nvSpPr>
          <p:spPr>
            <a:xfrm>
              <a:off x="12295968" y="11560020"/>
              <a:ext cx="128317" cy="118392"/>
            </a:xfrm>
            <a:custGeom>
              <a:avLst/>
              <a:gdLst/>
              <a:ahLst/>
              <a:cxnLst>
                <a:cxn ang="3cd4">
                  <a:pos x="hc" y="t"/>
                </a:cxn>
                <a:cxn ang="cd2">
                  <a:pos x="l" y="vc"/>
                </a:cxn>
                <a:cxn ang="cd4">
                  <a:pos x="hc" y="b"/>
                </a:cxn>
                <a:cxn ang="0">
                  <a:pos x="r" y="vc"/>
                </a:cxn>
              </a:cxnLst>
              <a:rect l="l" t="t" r="r" b="b"/>
              <a:pathLst>
                <a:path w="104" h="96">
                  <a:moveTo>
                    <a:pt x="104" y="12"/>
                  </a:moveTo>
                  <a:lnTo>
                    <a:pt x="38" y="0"/>
                  </a:lnTo>
                  <a:lnTo>
                    <a:pt x="0" y="73"/>
                  </a:lnTo>
                  <a:lnTo>
                    <a:pt x="92" y="96"/>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6" name="Freeform 115">
              <a:extLst>
                <a:ext uri="{FF2B5EF4-FFF2-40B4-BE49-F238E27FC236}">
                  <a16:creationId xmlns:a16="http://schemas.microsoft.com/office/drawing/2014/main" id="{79617E18-A90E-468E-F58E-5BB7BCC97E94}"/>
                </a:ext>
              </a:extLst>
            </p:cNvPr>
            <p:cNvSpPr/>
            <p:nvPr/>
          </p:nvSpPr>
          <p:spPr>
            <a:xfrm>
              <a:off x="12292230" y="11556281"/>
              <a:ext cx="138283" cy="127115"/>
            </a:xfrm>
            <a:custGeom>
              <a:avLst/>
              <a:gdLst/>
              <a:ahLst/>
              <a:cxnLst>
                <a:cxn ang="3cd4">
                  <a:pos x="hc" y="t"/>
                </a:cxn>
                <a:cxn ang="cd2">
                  <a:pos x="l" y="vc"/>
                </a:cxn>
                <a:cxn ang="cd4">
                  <a:pos x="hc" y="b"/>
                </a:cxn>
                <a:cxn ang="0">
                  <a:pos x="r" y="vc"/>
                </a:cxn>
              </a:cxnLst>
              <a:rect l="l" t="t" r="r" b="b"/>
              <a:pathLst>
                <a:path w="112" h="103">
                  <a:moveTo>
                    <a:pt x="10" y="74"/>
                  </a:moveTo>
                  <a:lnTo>
                    <a:pt x="93" y="94"/>
                  </a:lnTo>
                  <a:lnTo>
                    <a:pt x="103" y="19"/>
                  </a:lnTo>
                  <a:lnTo>
                    <a:pt x="44" y="8"/>
                  </a:lnTo>
                  <a:close/>
                  <a:moveTo>
                    <a:pt x="96" y="103"/>
                  </a:moveTo>
                  <a:lnTo>
                    <a:pt x="96" y="102"/>
                  </a:lnTo>
                  <a:lnTo>
                    <a:pt x="3" y="80"/>
                  </a:lnTo>
                  <a:cubicBezTo>
                    <a:pt x="2" y="80"/>
                    <a:pt x="1" y="79"/>
                    <a:pt x="1" y="78"/>
                  </a:cubicBezTo>
                  <a:cubicBezTo>
                    <a:pt x="0" y="77"/>
                    <a:pt x="0" y="76"/>
                    <a:pt x="1" y="74"/>
                  </a:cubicBezTo>
                  <a:lnTo>
                    <a:pt x="39" y="2"/>
                  </a:lnTo>
                  <a:cubicBezTo>
                    <a:pt x="39" y="0"/>
                    <a:pt x="41" y="-1"/>
                    <a:pt x="43" y="0"/>
                  </a:cubicBezTo>
                  <a:lnTo>
                    <a:pt x="109" y="12"/>
                  </a:lnTo>
                  <a:cubicBezTo>
                    <a:pt x="111" y="13"/>
                    <a:pt x="113" y="14"/>
                    <a:pt x="112" y="16"/>
                  </a:cubicBezTo>
                  <a:lnTo>
                    <a:pt x="100" y="99"/>
                  </a:lnTo>
                  <a:cubicBezTo>
                    <a:pt x="100" y="101"/>
                    <a:pt x="99" y="101"/>
                    <a:pt x="98" y="102"/>
                  </a:cubicBezTo>
                  <a:cubicBezTo>
                    <a:pt x="98" y="102"/>
                    <a:pt x="97" y="103"/>
                    <a:pt x="96" y="103"/>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7" name="Freeform 116">
              <a:extLst>
                <a:ext uri="{FF2B5EF4-FFF2-40B4-BE49-F238E27FC236}">
                  <a16:creationId xmlns:a16="http://schemas.microsoft.com/office/drawing/2014/main" id="{9F3513C5-5137-3FF1-DD5E-CFC183993D67}"/>
                </a:ext>
              </a:extLst>
            </p:cNvPr>
            <p:cNvSpPr/>
            <p:nvPr/>
          </p:nvSpPr>
          <p:spPr>
            <a:xfrm>
              <a:off x="4798793" y="7234361"/>
              <a:ext cx="3969092" cy="5250364"/>
            </a:xfrm>
            <a:custGeom>
              <a:avLst/>
              <a:gdLst/>
              <a:ahLst/>
              <a:cxnLst>
                <a:cxn ang="3cd4">
                  <a:pos x="hc" y="t"/>
                </a:cxn>
                <a:cxn ang="cd2">
                  <a:pos x="l" y="vc"/>
                </a:cxn>
                <a:cxn ang="cd4">
                  <a:pos x="hc" y="b"/>
                </a:cxn>
                <a:cxn ang="0">
                  <a:pos x="r" y="vc"/>
                </a:cxn>
              </a:cxnLst>
              <a:rect l="l" t="t" r="r" b="b"/>
              <a:pathLst>
                <a:path w="3187" h="4214">
                  <a:moveTo>
                    <a:pt x="2930" y="4214"/>
                  </a:moveTo>
                  <a:lnTo>
                    <a:pt x="1593" y="4214"/>
                  </a:lnTo>
                  <a:lnTo>
                    <a:pt x="256" y="4214"/>
                  </a:lnTo>
                  <a:cubicBezTo>
                    <a:pt x="185" y="4214"/>
                    <a:pt x="121" y="4186"/>
                    <a:pt x="74" y="4139"/>
                  </a:cubicBezTo>
                  <a:cubicBezTo>
                    <a:pt x="28" y="4093"/>
                    <a:pt x="0" y="4028"/>
                    <a:pt x="0" y="3958"/>
                  </a:cubicBezTo>
                  <a:lnTo>
                    <a:pt x="0" y="2107"/>
                  </a:lnTo>
                  <a:lnTo>
                    <a:pt x="0" y="256"/>
                  </a:lnTo>
                  <a:cubicBezTo>
                    <a:pt x="0" y="186"/>
                    <a:pt x="28" y="122"/>
                    <a:pt x="74" y="75"/>
                  </a:cubicBezTo>
                  <a:cubicBezTo>
                    <a:pt x="121" y="29"/>
                    <a:pt x="185" y="0"/>
                    <a:pt x="256" y="0"/>
                  </a:cubicBezTo>
                  <a:lnTo>
                    <a:pt x="1593" y="0"/>
                  </a:lnTo>
                  <a:lnTo>
                    <a:pt x="2930" y="0"/>
                  </a:lnTo>
                  <a:cubicBezTo>
                    <a:pt x="3001" y="0"/>
                    <a:pt x="3065" y="29"/>
                    <a:pt x="3112" y="75"/>
                  </a:cubicBezTo>
                  <a:cubicBezTo>
                    <a:pt x="3159" y="122"/>
                    <a:pt x="3187" y="186"/>
                    <a:pt x="3187" y="256"/>
                  </a:cubicBezTo>
                  <a:lnTo>
                    <a:pt x="3187" y="2107"/>
                  </a:lnTo>
                  <a:lnTo>
                    <a:pt x="3187" y="3958"/>
                  </a:lnTo>
                  <a:cubicBezTo>
                    <a:pt x="3187" y="4028"/>
                    <a:pt x="3159" y="4093"/>
                    <a:pt x="3112" y="4139"/>
                  </a:cubicBezTo>
                  <a:cubicBezTo>
                    <a:pt x="3065" y="4186"/>
                    <a:pt x="3001" y="4214"/>
                    <a:pt x="2930" y="4214"/>
                  </a:cubicBezTo>
                  <a:close/>
                </a:path>
              </a:pathLst>
            </a:custGeom>
            <a:solidFill>
              <a:schemeClr val="accent3"/>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8" name="Freeform 117">
              <a:extLst>
                <a:ext uri="{FF2B5EF4-FFF2-40B4-BE49-F238E27FC236}">
                  <a16:creationId xmlns:a16="http://schemas.microsoft.com/office/drawing/2014/main" id="{19B744DC-7D47-CE75-A320-17A81B2BCFF2}"/>
                </a:ext>
              </a:extLst>
            </p:cNvPr>
            <p:cNvSpPr/>
            <p:nvPr/>
          </p:nvSpPr>
          <p:spPr>
            <a:xfrm>
              <a:off x="5207413" y="7702940"/>
              <a:ext cx="3151850" cy="3804738"/>
            </a:xfrm>
            <a:custGeom>
              <a:avLst/>
              <a:gdLst/>
              <a:ahLst/>
              <a:cxnLst>
                <a:cxn ang="3cd4">
                  <a:pos x="hc" y="t"/>
                </a:cxn>
                <a:cxn ang="cd2">
                  <a:pos x="l" y="vc"/>
                </a:cxn>
                <a:cxn ang="cd4">
                  <a:pos x="hc" y="b"/>
                </a:cxn>
                <a:cxn ang="0">
                  <a:pos x="r" y="vc"/>
                </a:cxn>
              </a:cxnLst>
              <a:rect l="l" t="t" r="r" b="b"/>
              <a:pathLst>
                <a:path w="2531" h="3054">
                  <a:moveTo>
                    <a:pt x="2531" y="3054"/>
                  </a:moveTo>
                  <a:lnTo>
                    <a:pt x="0" y="3054"/>
                  </a:lnTo>
                  <a:lnTo>
                    <a:pt x="0" y="0"/>
                  </a:lnTo>
                  <a:lnTo>
                    <a:pt x="2531"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9" name="Freeform 118">
              <a:extLst>
                <a:ext uri="{FF2B5EF4-FFF2-40B4-BE49-F238E27FC236}">
                  <a16:creationId xmlns:a16="http://schemas.microsoft.com/office/drawing/2014/main" id="{9F0DEF09-175B-210B-6311-04E67CCBD712}"/>
                </a:ext>
              </a:extLst>
            </p:cNvPr>
            <p:cNvSpPr/>
            <p:nvPr/>
          </p:nvSpPr>
          <p:spPr>
            <a:xfrm>
              <a:off x="5207413" y="11758170"/>
              <a:ext cx="1529832" cy="206874"/>
            </a:xfrm>
            <a:custGeom>
              <a:avLst/>
              <a:gdLst/>
              <a:ahLst/>
              <a:cxnLst>
                <a:cxn ang="3cd4">
                  <a:pos x="hc" y="t"/>
                </a:cxn>
                <a:cxn ang="cd2">
                  <a:pos x="l" y="vc"/>
                </a:cxn>
                <a:cxn ang="cd4">
                  <a:pos x="hc" y="b"/>
                </a:cxn>
                <a:cxn ang="0">
                  <a:pos x="r" y="vc"/>
                </a:cxn>
              </a:cxnLst>
              <a:rect l="l" t="t" r="r" b="b"/>
              <a:pathLst>
                <a:path w="1229" h="167">
                  <a:moveTo>
                    <a:pt x="1146" y="167"/>
                  </a:moveTo>
                  <a:lnTo>
                    <a:pt x="615" y="167"/>
                  </a:lnTo>
                  <a:lnTo>
                    <a:pt x="83" y="167"/>
                  </a:lnTo>
                  <a:cubicBezTo>
                    <a:pt x="60" y="167"/>
                    <a:pt x="39" y="157"/>
                    <a:pt x="24" y="142"/>
                  </a:cubicBezTo>
                  <a:cubicBezTo>
                    <a:pt x="9" y="128"/>
                    <a:pt x="0" y="107"/>
                    <a:pt x="0" y="83"/>
                  </a:cubicBezTo>
                  <a:cubicBezTo>
                    <a:pt x="0" y="61"/>
                    <a:pt x="9" y="40"/>
                    <a:pt x="24" y="25"/>
                  </a:cubicBezTo>
                  <a:cubicBezTo>
                    <a:pt x="39" y="10"/>
                    <a:pt x="60" y="0"/>
                    <a:pt x="83" y="0"/>
                  </a:cubicBezTo>
                  <a:lnTo>
                    <a:pt x="615" y="0"/>
                  </a:lnTo>
                  <a:lnTo>
                    <a:pt x="1146" y="0"/>
                  </a:lnTo>
                  <a:cubicBezTo>
                    <a:pt x="1169" y="0"/>
                    <a:pt x="1190" y="10"/>
                    <a:pt x="1205" y="25"/>
                  </a:cubicBezTo>
                  <a:cubicBezTo>
                    <a:pt x="1220" y="40"/>
                    <a:pt x="1229" y="61"/>
                    <a:pt x="1229" y="83"/>
                  </a:cubicBezTo>
                  <a:cubicBezTo>
                    <a:pt x="1229" y="107"/>
                    <a:pt x="1220" y="128"/>
                    <a:pt x="1205" y="142"/>
                  </a:cubicBezTo>
                  <a:cubicBezTo>
                    <a:pt x="1190" y="157"/>
                    <a:pt x="1169" y="167"/>
                    <a:pt x="1146" y="167"/>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0" name="Freeform 119">
              <a:extLst>
                <a:ext uri="{FF2B5EF4-FFF2-40B4-BE49-F238E27FC236}">
                  <a16:creationId xmlns:a16="http://schemas.microsoft.com/office/drawing/2014/main" id="{9FEB500C-7A13-3035-CBAB-9D02F022BE1B}"/>
                </a:ext>
              </a:extLst>
            </p:cNvPr>
            <p:cNvSpPr/>
            <p:nvPr/>
          </p:nvSpPr>
          <p:spPr>
            <a:xfrm>
              <a:off x="5606066" y="8579043"/>
              <a:ext cx="2354546" cy="1600158"/>
            </a:xfrm>
            <a:custGeom>
              <a:avLst/>
              <a:gdLst/>
              <a:ahLst/>
              <a:cxnLst>
                <a:cxn ang="3cd4">
                  <a:pos x="hc" y="t"/>
                </a:cxn>
                <a:cxn ang="cd2">
                  <a:pos x="l" y="vc"/>
                </a:cxn>
                <a:cxn ang="cd4">
                  <a:pos x="hc" y="b"/>
                </a:cxn>
                <a:cxn ang="0">
                  <a:pos x="r" y="vc"/>
                </a:cxn>
              </a:cxnLst>
              <a:rect l="l" t="t" r="r" b="b"/>
              <a:pathLst>
                <a:path w="1891" h="1285">
                  <a:moveTo>
                    <a:pt x="1891" y="1285"/>
                  </a:moveTo>
                  <a:lnTo>
                    <a:pt x="0" y="1285"/>
                  </a:lnTo>
                  <a:lnTo>
                    <a:pt x="0" y="0"/>
                  </a:lnTo>
                  <a:lnTo>
                    <a:pt x="1891" y="0"/>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1" name="Freeform 120">
              <a:extLst>
                <a:ext uri="{FF2B5EF4-FFF2-40B4-BE49-F238E27FC236}">
                  <a16:creationId xmlns:a16="http://schemas.microsoft.com/office/drawing/2014/main" id="{604A71F5-15B5-8DAA-D097-243214638FA2}"/>
                </a:ext>
              </a:extLst>
            </p:cNvPr>
            <p:cNvSpPr/>
            <p:nvPr/>
          </p:nvSpPr>
          <p:spPr>
            <a:xfrm>
              <a:off x="5586134" y="8260008"/>
              <a:ext cx="1168553" cy="38633"/>
            </a:xfrm>
            <a:custGeom>
              <a:avLst/>
              <a:gdLst/>
              <a:ahLst/>
              <a:cxnLst>
                <a:cxn ang="3cd4">
                  <a:pos x="hc" y="t"/>
                </a:cxn>
                <a:cxn ang="cd2">
                  <a:pos x="l" y="vc"/>
                </a:cxn>
                <a:cxn ang="cd4">
                  <a:pos x="hc" y="b"/>
                </a:cxn>
                <a:cxn ang="0">
                  <a:pos x="r" y="vc"/>
                </a:cxn>
              </a:cxnLst>
              <a:rect l="l" t="t" r="r" b="b"/>
              <a:pathLst>
                <a:path w="939" h="32">
                  <a:moveTo>
                    <a:pt x="923" y="32"/>
                  </a:moveTo>
                  <a:lnTo>
                    <a:pt x="16" y="32"/>
                  </a:lnTo>
                  <a:cubicBezTo>
                    <a:pt x="7" y="32"/>
                    <a:pt x="0" y="25"/>
                    <a:pt x="0" y="16"/>
                  </a:cubicBezTo>
                  <a:cubicBezTo>
                    <a:pt x="0" y="7"/>
                    <a:pt x="7" y="0"/>
                    <a:pt x="16" y="0"/>
                  </a:cubicBezTo>
                  <a:lnTo>
                    <a:pt x="923" y="0"/>
                  </a:lnTo>
                  <a:cubicBezTo>
                    <a:pt x="933" y="0"/>
                    <a:pt x="939" y="7"/>
                    <a:pt x="939" y="16"/>
                  </a:cubicBezTo>
                  <a:cubicBezTo>
                    <a:pt x="939" y="25"/>
                    <a:pt x="933" y="32"/>
                    <a:pt x="923" y="32"/>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2" name="Freeform 121">
              <a:extLst>
                <a:ext uri="{FF2B5EF4-FFF2-40B4-BE49-F238E27FC236}">
                  <a16:creationId xmlns:a16="http://schemas.microsoft.com/office/drawing/2014/main" id="{D556B4CB-9282-3ACC-3DA9-65C3B9B85878}"/>
                </a:ext>
              </a:extLst>
            </p:cNvPr>
            <p:cNvSpPr/>
            <p:nvPr/>
          </p:nvSpPr>
          <p:spPr>
            <a:xfrm>
              <a:off x="6961488" y="8260008"/>
              <a:ext cx="443502" cy="38633"/>
            </a:xfrm>
            <a:custGeom>
              <a:avLst/>
              <a:gdLst/>
              <a:ahLst/>
              <a:cxnLst>
                <a:cxn ang="3cd4">
                  <a:pos x="hc" y="t"/>
                </a:cxn>
                <a:cxn ang="cd2">
                  <a:pos x="l" y="vc"/>
                </a:cxn>
                <a:cxn ang="cd4">
                  <a:pos x="hc" y="b"/>
                </a:cxn>
                <a:cxn ang="0">
                  <a:pos x="r" y="vc"/>
                </a:cxn>
              </a:cxnLst>
              <a:rect l="l" t="t" r="r" b="b"/>
              <a:pathLst>
                <a:path w="357" h="32">
                  <a:moveTo>
                    <a:pt x="341" y="32"/>
                  </a:moveTo>
                  <a:lnTo>
                    <a:pt x="16" y="32"/>
                  </a:lnTo>
                  <a:cubicBezTo>
                    <a:pt x="7" y="32"/>
                    <a:pt x="0" y="25"/>
                    <a:pt x="0" y="16"/>
                  </a:cubicBezTo>
                  <a:cubicBezTo>
                    <a:pt x="0" y="7"/>
                    <a:pt x="7" y="0"/>
                    <a:pt x="16" y="0"/>
                  </a:cubicBezTo>
                  <a:lnTo>
                    <a:pt x="341" y="0"/>
                  </a:lnTo>
                  <a:cubicBezTo>
                    <a:pt x="350" y="0"/>
                    <a:pt x="357" y="7"/>
                    <a:pt x="357" y="16"/>
                  </a:cubicBezTo>
                  <a:cubicBezTo>
                    <a:pt x="357" y="25"/>
                    <a:pt x="350" y="32"/>
                    <a:pt x="341" y="32"/>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3" name="Freeform 122">
              <a:extLst>
                <a:ext uri="{FF2B5EF4-FFF2-40B4-BE49-F238E27FC236}">
                  <a16:creationId xmlns:a16="http://schemas.microsoft.com/office/drawing/2014/main" id="{4A2377F3-85EF-9E04-00B1-E02A149C5E93}"/>
                </a:ext>
              </a:extLst>
            </p:cNvPr>
            <p:cNvSpPr/>
            <p:nvPr/>
          </p:nvSpPr>
          <p:spPr>
            <a:xfrm>
              <a:off x="5946167" y="8865675"/>
              <a:ext cx="1644445" cy="38633"/>
            </a:xfrm>
            <a:custGeom>
              <a:avLst/>
              <a:gdLst/>
              <a:ahLst/>
              <a:cxnLst>
                <a:cxn ang="3cd4">
                  <a:pos x="hc" y="t"/>
                </a:cxn>
                <a:cxn ang="cd2">
                  <a:pos x="l" y="vc"/>
                </a:cxn>
                <a:cxn ang="cd4">
                  <a:pos x="hc" y="b"/>
                </a:cxn>
                <a:cxn ang="0">
                  <a:pos x="r" y="vc"/>
                </a:cxn>
              </a:cxnLst>
              <a:rect l="l" t="t" r="r" b="b"/>
              <a:pathLst>
                <a:path w="1321" h="32">
                  <a:moveTo>
                    <a:pt x="1305" y="32"/>
                  </a:moveTo>
                  <a:lnTo>
                    <a:pt x="16" y="32"/>
                  </a:lnTo>
                  <a:cubicBezTo>
                    <a:pt x="7" y="32"/>
                    <a:pt x="0" y="24"/>
                    <a:pt x="0" y="16"/>
                  </a:cubicBezTo>
                  <a:cubicBezTo>
                    <a:pt x="0" y="7"/>
                    <a:pt x="7" y="0"/>
                    <a:pt x="16" y="0"/>
                  </a:cubicBezTo>
                  <a:lnTo>
                    <a:pt x="1305" y="0"/>
                  </a:lnTo>
                  <a:cubicBezTo>
                    <a:pt x="1314" y="0"/>
                    <a:pt x="1321" y="7"/>
                    <a:pt x="1321" y="16"/>
                  </a:cubicBezTo>
                  <a:cubicBezTo>
                    <a:pt x="1321" y="24"/>
                    <a:pt x="1314" y="32"/>
                    <a:pt x="1305" y="32"/>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4" name="Freeform 123">
              <a:extLst>
                <a:ext uri="{FF2B5EF4-FFF2-40B4-BE49-F238E27FC236}">
                  <a16:creationId xmlns:a16="http://schemas.microsoft.com/office/drawing/2014/main" id="{3443C005-CDD7-31B5-2966-6F4D5DA12148}"/>
                </a:ext>
              </a:extLst>
            </p:cNvPr>
            <p:cNvSpPr/>
            <p:nvPr/>
          </p:nvSpPr>
          <p:spPr>
            <a:xfrm>
              <a:off x="5946167" y="9209635"/>
              <a:ext cx="1644445" cy="37387"/>
            </a:xfrm>
            <a:custGeom>
              <a:avLst/>
              <a:gdLst/>
              <a:ahLst/>
              <a:cxnLst>
                <a:cxn ang="3cd4">
                  <a:pos x="hc" y="t"/>
                </a:cxn>
                <a:cxn ang="cd2">
                  <a:pos x="l" y="vc"/>
                </a:cxn>
                <a:cxn ang="cd4">
                  <a:pos x="hc" y="b"/>
                </a:cxn>
                <a:cxn ang="0">
                  <a:pos x="r" y="vc"/>
                </a:cxn>
              </a:cxnLst>
              <a:rect l="l" t="t" r="r" b="b"/>
              <a:pathLst>
                <a:path w="1321" h="31">
                  <a:moveTo>
                    <a:pt x="1305" y="31"/>
                  </a:moveTo>
                  <a:lnTo>
                    <a:pt x="16" y="31"/>
                  </a:lnTo>
                  <a:cubicBezTo>
                    <a:pt x="7" y="31"/>
                    <a:pt x="0" y="25"/>
                    <a:pt x="0" y="16"/>
                  </a:cubicBezTo>
                  <a:cubicBezTo>
                    <a:pt x="0" y="7"/>
                    <a:pt x="7" y="0"/>
                    <a:pt x="16" y="0"/>
                  </a:cubicBezTo>
                  <a:lnTo>
                    <a:pt x="1305" y="0"/>
                  </a:lnTo>
                  <a:cubicBezTo>
                    <a:pt x="1314" y="0"/>
                    <a:pt x="1321" y="7"/>
                    <a:pt x="1321" y="16"/>
                  </a:cubicBezTo>
                  <a:cubicBezTo>
                    <a:pt x="1321" y="25"/>
                    <a:pt x="1314" y="31"/>
                    <a:pt x="1305" y="31"/>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5" name="Freeform 124">
              <a:extLst>
                <a:ext uri="{FF2B5EF4-FFF2-40B4-BE49-F238E27FC236}">
                  <a16:creationId xmlns:a16="http://schemas.microsoft.com/office/drawing/2014/main" id="{9710614C-7C1E-D3E2-9466-67317810EB68}"/>
                </a:ext>
              </a:extLst>
            </p:cNvPr>
            <p:cNvSpPr/>
            <p:nvPr/>
          </p:nvSpPr>
          <p:spPr>
            <a:xfrm>
              <a:off x="5946167" y="9553594"/>
              <a:ext cx="1644445" cy="38633"/>
            </a:xfrm>
            <a:custGeom>
              <a:avLst/>
              <a:gdLst/>
              <a:ahLst/>
              <a:cxnLst>
                <a:cxn ang="3cd4">
                  <a:pos x="hc" y="t"/>
                </a:cxn>
                <a:cxn ang="cd2">
                  <a:pos x="l" y="vc"/>
                </a:cxn>
                <a:cxn ang="cd4">
                  <a:pos x="hc" y="b"/>
                </a:cxn>
                <a:cxn ang="0">
                  <a:pos x="r" y="vc"/>
                </a:cxn>
              </a:cxnLst>
              <a:rect l="l" t="t" r="r" b="b"/>
              <a:pathLst>
                <a:path w="1321" h="32">
                  <a:moveTo>
                    <a:pt x="1305" y="32"/>
                  </a:moveTo>
                  <a:lnTo>
                    <a:pt x="16" y="32"/>
                  </a:lnTo>
                  <a:cubicBezTo>
                    <a:pt x="7" y="32"/>
                    <a:pt x="0" y="25"/>
                    <a:pt x="0" y="16"/>
                  </a:cubicBezTo>
                  <a:cubicBezTo>
                    <a:pt x="0" y="7"/>
                    <a:pt x="7" y="0"/>
                    <a:pt x="16" y="0"/>
                  </a:cubicBezTo>
                  <a:lnTo>
                    <a:pt x="1305" y="0"/>
                  </a:lnTo>
                  <a:cubicBezTo>
                    <a:pt x="1314" y="0"/>
                    <a:pt x="1321" y="7"/>
                    <a:pt x="1321" y="16"/>
                  </a:cubicBezTo>
                  <a:cubicBezTo>
                    <a:pt x="1321" y="25"/>
                    <a:pt x="1314" y="32"/>
                    <a:pt x="1305" y="32"/>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6" name="Freeform 125">
              <a:extLst>
                <a:ext uri="{FF2B5EF4-FFF2-40B4-BE49-F238E27FC236}">
                  <a16:creationId xmlns:a16="http://schemas.microsoft.com/office/drawing/2014/main" id="{8DD33010-5EF1-F780-9FFA-C7829DA846DD}"/>
                </a:ext>
              </a:extLst>
            </p:cNvPr>
            <p:cNvSpPr/>
            <p:nvPr/>
          </p:nvSpPr>
          <p:spPr>
            <a:xfrm>
              <a:off x="5946167" y="9897553"/>
              <a:ext cx="1644445" cy="38633"/>
            </a:xfrm>
            <a:custGeom>
              <a:avLst/>
              <a:gdLst/>
              <a:ahLst/>
              <a:cxnLst>
                <a:cxn ang="3cd4">
                  <a:pos x="hc" y="t"/>
                </a:cxn>
                <a:cxn ang="cd2">
                  <a:pos x="l" y="vc"/>
                </a:cxn>
                <a:cxn ang="cd4">
                  <a:pos x="hc" y="b"/>
                </a:cxn>
                <a:cxn ang="0">
                  <a:pos x="r" y="vc"/>
                </a:cxn>
              </a:cxnLst>
              <a:rect l="l" t="t" r="r" b="b"/>
              <a:pathLst>
                <a:path w="1321" h="32">
                  <a:moveTo>
                    <a:pt x="1305" y="32"/>
                  </a:moveTo>
                  <a:lnTo>
                    <a:pt x="16" y="32"/>
                  </a:lnTo>
                  <a:cubicBezTo>
                    <a:pt x="7" y="32"/>
                    <a:pt x="0" y="24"/>
                    <a:pt x="0" y="16"/>
                  </a:cubicBezTo>
                  <a:cubicBezTo>
                    <a:pt x="0" y="7"/>
                    <a:pt x="7" y="0"/>
                    <a:pt x="16" y="0"/>
                  </a:cubicBezTo>
                  <a:lnTo>
                    <a:pt x="1305" y="0"/>
                  </a:lnTo>
                  <a:cubicBezTo>
                    <a:pt x="1314" y="0"/>
                    <a:pt x="1321" y="7"/>
                    <a:pt x="1321" y="16"/>
                  </a:cubicBezTo>
                  <a:cubicBezTo>
                    <a:pt x="1321" y="24"/>
                    <a:pt x="1314" y="32"/>
                    <a:pt x="1305" y="32"/>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7" name="Freeform 126">
              <a:extLst>
                <a:ext uri="{FF2B5EF4-FFF2-40B4-BE49-F238E27FC236}">
                  <a16:creationId xmlns:a16="http://schemas.microsoft.com/office/drawing/2014/main" id="{DA5D56DF-4B35-7E31-F9DA-D1593B570512}"/>
                </a:ext>
              </a:extLst>
            </p:cNvPr>
            <p:cNvSpPr/>
            <p:nvPr/>
          </p:nvSpPr>
          <p:spPr>
            <a:xfrm>
              <a:off x="5591117" y="10981773"/>
              <a:ext cx="1559731" cy="29910"/>
            </a:xfrm>
            <a:custGeom>
              <a:avLst/>
              <a:gdLst/>
              <a:ahLst/>
              <a:cxnLst>
                <a:cxn ang="3cd4">
                  <a:pos x="hc" y="t"/>
                </a:cxn>
                <a:cxn ang="cd2">
                  <a:pos x="l" y="vc"/>
                </a:cxn>
                <a:cxn ang="cd4">
                  <a:pos x="hc" y="b"/>
                </a:cxn>
                <a:cxn ang="0">
                  <a:pos x="r" y="vc"/>
                </a:cxn>
              </a:cxnLst>
              <a:rect l="l" t="t" r="r" b="b"/>
              <a:pathLst>
                <a:path w="1253" h="25">
                  <a:moveTo>
                    <a:pt x="1240" y="25"/>
                  </a:moveTo>
                  <a:lnTo>
                    <a:pt x="12" y="25"/>
                  </a:lnTo>
                  <a:cubicBezTo>
                    <a:pt x="5" y="25"/>
                    <a:pt x="0" y="19"/>
                    <a:pt x="0" y="12"/>
                  </a:cubicBezTo>
                  <a:cubicBezTo>
                    <a:pt x="0" y="6"/>
                    <a:pt x="5" y="0"/>
                    <a:pt x="12" y="0"/>
                  </a:cubicBezTo>
                  <a:lnTo>
                    <a:pt x="1240" y="0"/>
                  </a:lnTo>
                  <a:cubicBezTo>
                    <a:pt x="1247" y="0"/>
                    <a:pt x="1253" y="6"/>
                    <a:pt x="1253" y="12"/>
                  </a:cubicBezTo>
                  <a:cubicBezTo>
                    <a:pt x="1253" y="19"/>
                    <a:pt x="1247" y="25"/>
                    <a:pt x="1240" y="25"/>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8" name="Freeform 127">
              <a:extLst>
                <a:ext uri="{FF2B5EF4-FFF2-40B4-BE49-F238E27FC236}">
                  <a16:creationId xmlns:a16="http://schemas.microsoft.com/office/drawing/2014/main" id="{08D22AFF-48A4-B7D5-DC03-C42B3D311415}"/>
                </a:ext>
              </a:extLst>
            </p:cNvPr>
            <p:cNvSpPr/>
            <p:nvPr/>
          </p:nvSpPr>
          <p:spPr>
            <a:xfrm>
              <a:off x="5744346" y="10383583"/>
              <a:ext cx="1252017" cy="481045"/>
            </a:xfrm>
            <a:custGeom>
              <a:avLst/>
              <a:gdLst/>
              <a:ahLst/>
              <a:cxnLst>
                <a:cxn ang="3cd4">
                  <a:pos x="hc" y="t"/>
                </a:cxn>
                <a:cxn ang="cd2">
                  <a:pos x="l" y="vc"/>
                </a:cxn>
                <a:cxn ang="cd4">
                  <a:pos x="hc" y="b"/>
                </a:cxn>
                <a:cxn ang="0">
                  <a:pos x="r" y="vc"/>
                </a:cxn>
              </a:cxnLst>
              <a:rect l="l" t="t" r="r" b="b"/>
              <a:pathLst>
                <a:path w="1006" h="387">
                  <a:moveTo>
                    <a:pt x="336" y="24"/>
                  </a:moveTo>
                  <a:cubicBezTo>
                    <a:pt x="323" y="24"/>
                    <a:pt x="306" y="31"/>
                    <a:pt x="289" y="41"/>
                  </a:cubicBezTo>
                  <a:cubicBezTo>
                    <a:pt x="258" y="60"/>
                    <a:pt x="230" y="93"/>
                    <a:pt x="208" y="133"/>
                  </a:cubicBezTo>
                  <a:cubicBezTo>
                    <a:pt x="175" y="193"/>
                    <a:pt x="163" y="261"/>
                    <a:pt x="176" y="307"/>
                  </a:cubicBezTo>
                  <a:cubicBezTo>
                    <a:pt x="240" y="271"/>
                    <a:pt x="308" y="210"/>
                    <a:pt x="352" y="110"/>
                  </a:cubicBezTo>
                  <a:cubicBezTo>
                    <a:pt x="370" y="68"/>
                    <a:pt x="370" y="37"/>
                    <a:pt x="351" y="27"/>
                  </a:cubicBezTo>
                  <a:cubicBezTo>
                    <a:pt x="347" y="26"/>
                    <a:pt x="342" y="24"/>
                    <a:pt x="336" y="24"/>
                  </a:cubicBezTo>
                  <a:close/>
                  <a:moveTo>
                    <a:pt x="515" y="152"/>
                  </a:moveTo>
                  <a:cubicBezTo>
                    <a:pt x="492" y="152"/>
                    <a:pt x="474" y="169"/>
                    <a:pt x="463" y="183"/>
                  </a:cubicBezTo>
                  <a:cubicBezTo>
                    <a:pt x="438" y="218"/>
                    <a:pt x="427" y="272"/>
                    <a:pt x="434" y="311"/>
                  </a:cubicBezTo>
                  <a:cubicBezTo>
                    <a:pt x="496" y="270"/>
                    <a:pt x="532" y="212"/>
                    <a:pt x="537" y="179"/>
                  </a:cubicBezTo>
                  <a:cubicBezTo>
                    <a:pt x="540" y="155"/>
                    <a:pt x="527" y="153"/>
                    <a:pt x="523" y="152"/>
                  </a:cubicBezTo>
                  <a:cubicBezTo>
                    <a:pt x="519" y="152"/>
                    <a:pt x="517" y="152"/>
                    <a:pt x="515" y="152"/>
                  </a:cubicBezTo>
                  <a:close/>
                  <a:moveTo>
                    <a:pt x="873" y="387"/>
                  </a:moveTo>
                  <a:cubicBezTo>
                    <a:pt x="870" y="387"/>
                    <a:pt x="868" y="387"/>
                    <a:pt x="866" y="386"/>
                  </a:cubicBezTo>
                  <a:cubicBezTo>
                    <a:pt x="841" y="381"/>
                    <a:pt x="847" y="351"/>
                    <a:pt x="853" y="322"/>
                  </a:cubicBezTo>
                  <a:cubicBezTo>
                    <a:pt x="861" y="285"/>
                    <a:pt x="866" y="257"/>
                    <a:pt x="846" y="249"/>
                  </a:cubicBezTo>
                  <a:cubicBezTo>
                    <a:pt x="806" y="233"/>
                    <a:pt x="730" y="322"/>
                    <a:pt x="691" y="380"/>
                  </a:cubicBezTo>
                  <a:cubicBezTo>
                    <a:pt x="688" y="386"/>
                    <a:pt x="680" y="388"/>
                    <a:pt x="675" y="384"/>
                  </a:cubicBezTo>
                  <a:cubicBezTo>
                    <a:pt x="669" y="381"/>
                    <a:pt x="667" y="374"/>
                    <a:pt x="670" y="368"/>
                  </a:cubicBezTo>
                  <a:cubicBezTo>
                    <a:pt x="689" y="336"/>
                    <a:pt x="715" y="274"/>
                    <a:pt x="707" y="249"/>
                  </a:cubicBezTo>
                  <a:cubicBezTo>
                    <a:pt x="705" y="245"/>
                    <a:pt x="703" y="242"/>
                    <a:pt x="699" y="241"/>
                  </a:cubicBezTo>
                  <a:cubicBezTo>
                    <a:pt x="677" y="231"/>
                    <a:pt x="649" y="263"/>
                    <a:pt x="619" y="297"/>
                  </a:cubicBezTo>
                  <a:cubicBezTo>
                    <a:pt x="582" y="339"/>
                    <a:pt x="541" y="387"/>
                    <a:pt x="488" y="387"/>
                  </a:cubicBezTo>
                  <a:lnTo>
                    <a:pt x="487" y="387"/>
                  </a:lnTo>
                  <a:cubicBezTo>
                    <a:pt x="457" y="386"/>
                    <a:pt x="434" y="372"/>
                    <a:pt x="421" y="347"/>
                  </a:cubicBezTo>
                  <a:cubicBezTo>
                    <a:pt x="368" y="375"/>
                    <a:pt x="302" y="393"/>
                    <a:pt x="230" y="385"/>
                  </a:cubicBezTo>
                  <a:cubicBezTo>
                    <a:pt x="202" y="382"/>
                    <a:pt x="179" y="367"/>
                    <a:pt x="165" y="341"/>
                  </a:cubicBezTo>
                  <a:cubicBezTo>
                    <a:pt x="83" y="382"/>
                    <a:pt x="14" y="387"/>
                    <a:pt x="13" y="387"/>
                  </a:cubicBezTo>
                  <a:cubicBezTo>
                    <a:pt x="6" y="387"/>
                    <a:pt x="0" y="382"/>
                    <a:pt x="0" y="375"/>
                  </a:cubicBezTo>
                  <a:cubicBezTo>
                    <a:pt x="0" y="369"/>
                    <a:pt x="4" y="363"/>
                    <a:pt x="11" y="363"/>
                  </a:cubicBezTo>
                  <a:cubicBezTo>
                    <a:pt x="13" y="363"/>
                    <a:pt x="78" y="358"/>
                    <a:pt x="155" y="319"/>
                  </a:cubicBezTo>
                  <a:cubicBezTo>
                    <a:pt x="138" y="267"/>
                    <a:pt x="150" y="190"/>
                    <a:pt x="187" y="122"/>
                  </a:cubicBezTo>
                  <a:cubicBezTo>
                    <a:pt x="240" y="23"/>
                    <a:pt x="319" y="-15"/>
                    <a:pt x="362" y="6"/>
                  </a:cubicBezTo>
                  <a:cubicBezTo>
                    <a:pt x="374" y="12"/>
                    <a:pt x="410" y="37"/>
                    <a:pt x="374" y="120"/>
                  </a:cubicBezTo>
                  <a:cubicBezTo>
                    <a:pt x="327" y="227"/>
                    <a:pt x="254" y="292"/>
                    <a:pt x="186" y="330"/>
                  </a:cubicBezTo>
                  <a:cubicBezTo>
                    <a:pt x="197" y="348"/>
                    <a:pt x="213" y="359"/>
                    <a:pt x="233" y="361"/>
                  </a:cubicBezTo>
                  <a:cubicBezTo>
                    <a:pt x="304" y="369"/>
                    <a:pt x="364" y="352"/>
                    <a:pt x="412" y="325"/>
                  </a:cubicBezTo>
                  <a:cubicBezTo>
                    <a:pt x="400" y="278"/>
                    <a:pt x="412" y="213"/>
                    <a:pt x="444" y="169"/>
                  </a:cubicBezTo>
                  <a:cubicBezTo>
                    <a:pt x="466" y="138"/>
                    <a:pt x="496" y="124"/>
                    <a:pt x="525" y="128"/>
                  </a:cubicBezTo>
                  <a:cubicBezTo>
                    <a:pt x="551" y="132"/>
                    <a:pt x="564" y="153"/>
                    <a:pt x="560" y="181"/>
                  </a:cubicBezTo>
                  <a:cubicBezTo>
                    <a:pt x="554" y="226"/>
                    <a:pt x="510" y="290"/>
                    <a:pt x="441" y="334"/>
                  </a:cubicBezTo>
                  <a:cubicBezTo>
                    <a:pt x="442" y="335"/>
                    <a:pt x="442" y="335"/>
                    <a:pt x="442" y="335"/>
                  </a:cubicBezTo>
                  <a:cubicBezTo>
                    <a:pt x="451" y="353"/>
                    <a:pt x="466" y="363"/>
                    <a:pt x="488" y="363"/>
                  </a:cubicBezTo>
                  <a:cubicBezTo>
                    <a:pt x="530" y="363"/>
                    <a:pt x="568" y="320"/>
                    <a:pt x="601" y="282"/>
                  </a:cubicBezTo>
                  <a:cubicBezTo>
                    <a:pt x="636" y="241"/>
                    <a:pt x="670" y="202"/>
                    <a:pt x="708" y="219"/>
                  </a:cubicBezTo>
                  <a:cubicBezTo>
                    <a:pt x="719" y="223"/>
                    <a:pt x="726" y="231"/>
                    <a:pt x="729" y="242"/>
                  </a:cubicBezTo>
                  <a:cubicBezTo>
                    <a:pt x="734" y="256"/>
                    <a:pt x="732" y="275"/>
                    <a:pt x="727" y="294"/>
                  </a:cubicBezTo>
                  <a:cubicBezTo>
                    <a:pt x="765" y="253"/>
                    <a:pt x="815" y="211"/>
                    <a:pt x="855" y="227"/>
                  </a:cubicBezTo>
                  <a:cubicBezTo>
                    <a:pt x="895" y="243"/>
                    <a:pt x="885" y="292"/>
                    <a:pt x="877" y="327"/>
                  </a:cubicBezTo>
                  <a:cubicBezTo>
                    <a:pt x="874" y="339"/>
                    <a:pt x="870" y="358"/>
                    <a:pt x="872" y="363"/>
                  </a:cubicBezTo>
                  <a:cubicBezTo>
                    <a:pt x="875" y="364"/>
                    <a:pt x="883" y="361"/>
                    <a:pt x="892" y="355"/>
                  </a:cubicBezTo>
                  <a:cubicBezTo>
                    <a:pt x="927" y="333"/>
                    <a:pt x="971" y="272"/>
                    <a:pt x="983" y="211"/>
                  </a:cubicBezTo>
                  <a:cubicBezTo>
                    <a:pt x="984" y="205"/>
                    <a:pt x="990" y="201"/>
                    <a:pt x="997" y="202"/>
                  </a:cubicBezTo>
                  <a:cubicBezTo>
                    <a:pt x="1003" y="203"/>
                    <a:pt x="1007" y="209"/>
                    <a:pt x="1006" y="216"/>
                  </a:cubicBezTo>
                  <a:cubicBezTo>
                    <a:pt x="993" y="285"/>
                    <a:pt x="944" y="350"/>
                    <a:pt x="905" y="375"/>
                  </a:cubicBezTo>
                  <a:cubicBezTo>
                    <a:pt x="893" y="383"/>
                    <a:pt x="882" y="387"/>
                    <a:pt x="873" y="387"/>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9" name="Freeform 128">
              <a:extLst>
                <a:ext uri="{FF2B5EF4-FFF2-40B4-BE49-F238E27FC236}">
                  <a16:creationId xmlns:a16="http://schemas.microsoft.com/office/drawing/2014/main" id="{838F53C3-425C-DAFC-C7C2-101163CA95D1}"/>
                </a:ext>
              </a:extLst>
            </p:cNvPr>
            <p:cNvSpPr/>
            <p:nvPr/>
          </p:nvSpPr>
          <p:spPr>
            <a:xfrm>
              <a:off x="7175764" y="11670938"/>
              <a:ext cx="1011583" cy="543356"/>
            </a:xfrm>
            <a:custGeom>
              <a:avLst/>
              <a:gdLst/>
              <a:ahLst/>
              <a:cxnLst>
                <a:cxn ang="3cd4">
                  <a:pos x="hc" y="t"/>
                </a:cxn>
                <a:cxn ang="cd2">
                  <a:pos x="l" y="vc"/>
                </a:cxn>
                <a:cxn ang="cd4">
                  <a:pos x="hc" y="b"/>
                </a:cxn>
                <a:cxn ang="0">
                  <a:pos x="r" y="vc"/>
                </a:cxn>
              </a:cxnLst>
              <a:rect l="l" t="t" r="r" b="b"/>
              <a:pathLst>
                <a:path w="813" h="437">
                  <a:moveTo>
                    <a:pt x="560" y="0"/>
                  </a:moveTo>
                  <a:lnTo>
                    <a:pt x="254" y="0"/>
                  </a:lnTo>
                  <a:lnTo>
                    <a:pt x="0" y="253"/>
                  </a:lnTo>
                  <a:lnTo>
                    <a:pt x="128" y="308"/>
                  </a:lnTo>
                  <a:lnTo>
                    <a:pt x="183" y="437"/>
                  </a:lnTo>
                  <a:lnTo>
                    <a:pt x="407" y="214"/>
                  </a:lnTo>
                  <a:lnTo>
                    <a:pt x="630" y="437"/>
                  </a:lnTo>
                  <a:lnTo>
                    <a:pt x="685" y="308"/>
                  </a:lnTo>
                  <a:lnTo>
                    <a:pt x="813" y="253"/>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0" name="Freeform 129">
              <a:extLst>
                <a:ext uri="{FF2B5EF4-FFF2-40B4-BE49-F238E27FC236}">
                  <a16:creationId xmlns:a16="http://schemas.microsoft.com/office/drawing/2014/main" id="{7EFB1B09-E43D-F55A-FA19-D1FD2CBF7E45}"/>
                </a:ext>
              </a:extLst>
            </p:cNvPr>
            <p:cNvSpPr/>
            <p:nvPr/>
          </p:nvSpPr>
          <p:spPr>
            <a:xfrm>
              <a:off x="7271690" y="11050315"/>
              <a:ext cx="820977" cy="821265"/>
            </a:xfrm>
            <a:custGeom>
              <a:avLst/>
              <a:gdLst/>
              <a:ahLst/>
              <a:cxnLst>
                <a:cxn ang="3cd4">
                  <a:pos x="hc" y="t"/>
                </a:cxn>
                <a:cxn ang="cd2">
                  <a:pos x="l" y="vc"/>
                </a:cxn>
                <a:cxn ang="cd4">
                  <a:pos x="hc" y="b"/>
                </a:cxn>
                <a:cxn ang="0">
                  <a:pos x="r" y="vc"/>
                </a:cxn>
              </a:cxnLst>
              <a:rect l="l" t="t" r="r" b="b"/>
              <a:pathLst>
                <a:path w="660" h="660">
                  <a:moveTo>
                    <a:pt x="660" y="330"/>
                  </a:moveTo>
                  <a:cubicBezTo>
                    <a:pt x="660" y="513"/>
                    <a:pt x="512" y="660"/>
                    <a:pt x="330" y="660"/>
                  </a:cubicBezTo>
                  <a:cubicBezTo>
                    <a:pt x="147" y="660"/>
                    <a:pt x="0" y="513"/>
                    <a:pt x="0" y="330"/>
                  </a:cubicBezTo>
                  <a:cubicBezTo>
                    <a:pt x="0" y="148"/>
                    <a:pt x="147" y="0"/>
                    <a:pt x="330" y="0"/>
                  </a:cubicBezTo>
                  <a:cubicBezTo>
                    <a:pt x="512" y="0"/>
                    <a:pt x="660" y="148"/>
                    <a:pt x="660" y="330"/>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1" name="Freeform 130">
              <a:extLst>
                <a:ext uri="{FF2B5EF4-FFF2-40B4-BE49-F238E27FC236}">
                  <a16:creationId xmlns:a16="http://schemas.microsoft.com/office/drawing/2014/main" id="{09A4584C-CF5B-570C-BB6E-BB2383C3C943}"/>
                </a:ext>
              </a:extLst>
            </p:cNvPr>
            <p:cNvSpPr/>
            <p:nvPr/>
          </p:nvSpPr>
          <p:spPr>
            <a:xfrm>
              <a:off x="7476000" y="11262174"/>
              <a:ext cx="412357" cy="397547"/>
            </a:xfrm>
            <a:custGeom>
              <a:avLst/>
              <a:gdLst/>
              <a:ahLst/>
              <a:cxnLst>
                <a:cxn ang="3cd4">
                  <a:pos x="hc" y="t"/>
                </a:cxn>
                <a:cxn ang="cd2">
                  <a:pos x="l" y="vc"/>
                </a:cxn>
                <a:cxn ang="cd4">
                  <a:pos x="hc" y="b"/>
                </a:cxn>
                <a:cxn ang="0">
                  <a:pos x="r" y="vc"/>
                </a:cxn>
              </a:cxnLst>
              <a:rect l="l" t="t" r="r" b="b"/>
              <a:pathLst>
                <a:path w="332" h="320">
                  <a:moveTo>
                    <a:pt x="203" y="20"/>
                  </a:moveTo>
                  <a:lnTo>
                    <a:pt x="216" y="39"/>
                  </a:lnTo>
                  <a:lnTo>
                    <a:pt x="229" y="58"/>
                  </a:lnTo>
                  <a:cubicBezTo>
                    <a:pt x="231" y="63"/>
                    <a:pt x="235" y="67"/>
                    <a:pt x="239" y="70"/>
                  </a:cubicBezTo>
                  <a:cubicBezTo>
                    <a:pt x="244" y="73"/>
                    <a:pt x="249" y="76"/>
                    <a:pt x="254" y="77"/>
                  </a:cubicBezTo>
                  <a:lnTo>
                    <a:pt x="276" y="83"/>
                  </a:lnTo>
                  <a:lnTo>
                    <a:pt x="299" y="89"/>
                  </a:lnTo>
                  <a:cubicBezTo>
                    <a:pt x="314" y="94"/>
                    <a:pt x="325" y="106"/>
                    <a:pt x="329" y="119"/>
                  </a:cubicBezTo>
                  <a:cubicBezTo>
                    <a:pt x="334" y="134"/>
                    <a:pt x="332" y="149"/>
                    <a:pt x="322" y="162"/>
                  </a:cubicBezTo>
                  <a:lnTo>
                    <a:pt x="307" y="179"/>
                  </a:lnTo>
                  <a:lnTo>
                    <a:pt x="293" y="196"/>
                  </a:lnTo>
                  <a:cubicBezTo>
                    <a:pt x="289" y="200"/>
                    <a:pt x="287" y="205"/>
                    <a:pt x="285" y="211"/>
                  </a:cubicBezTo>
                  <a:cubicBezTo>
                    <a:pt x="283" y="216"/>
                    <a:pt x="283" y="221"/>
                    <a:pt x="283" y="227"/>
                  </a:cubicBezTo>
                  <a:lnTo>
                    <a:pt x="284" y="250"/>
                  </a:lnTo>
                  <a:lnTo>
                    <a:pt x="285" y="273"/>
                  </a:lnTo>
                  <a:cubicBezTo>
                    <a:pt x="286" y="290"/>
                    <a:pt x="278" y="303"/>
                    <a:pt x="266" y="312"/>
                  </a:cubicBezTo>
                  <a:cubicBezTo>
                    <a:pt x="255" y="320"/>
                    <a:pt x="239" y="323"/>
                    <a:pt x="224" y="317"/>
                  </a:cubicBezTo>
                  <a:lnTo>
                    <a:pt x="203" y="309"/>
                  </a:lnTo>
                  <a:lnTo>
                    <a:pt x="182" y="301"/>
                  </a:lnTo>
                  <a:cubicBezTo>
                    <a:pt x="177" y="299"/>
                    <a:pt x="171" y="297"/>
                    <a:pt x="166" y="297"/>
                  </a:cubicBezTo>
                  <a:cubicBezTo>
                    <a:pt x="160" y="297"/>
                    <a:pt x="155" y="299"/>
                    <a:pt x="149" y="301"/>
                  </a:cubicBezTo>
                  <a:lnTo>
                    <a:pt x="128" y="309"/>
                  </a:lnTo>
                  <a:lnTo>
                    <a:pt x="107" y="317"/>
                  </a:lnTo>
                  <a:cubicBezTo>
                    <a:pt x="92" y="323"/>
                    <a:pt x="77" y="320"/>
                    <a:pt x="65" y="312"/>
                  </a:cubicBezTo>
                  <a:cubicBezTo>
                    <a:pt x="53" y="303"/>
                    <a:pt x="45" y="290"/>
                    <a:pt x="46" y="273"/>
                  </a:cubicBezTo>
                  <a:lnTo>
                    <a:pt x="47" y="250"/>
                  </a:lnTo>
                  <a:lnTo>
                    <a:pt x="48" y="227"/>
                  </a:lnTo>
                  <a:cubicBezTo>
                    <a:pt x="49" y="221"/>
                    <a:pt x="47" y="216"/>
                    <a:pt x="46" y="211"/>
                  </a:cubicBezTo>
                  <a:cubicBezTo>
                    <a:pt x="44" y="205"/>
                    <a:pt x="41" y="200"/>
                    <a:pt x="38" y="196"/>
                  </a:cubicBezTo>
                  <a:lnTo>
                    <a:pt x="24" y="179"/>
                  </a:lnTo>
                  <a:lnTo>
                    <a:pt x="10" y="162"/>
                  </a:lnTo>
                  <a:cubicBezTo>
                    <a:pt x="0" y="149"/>
                    <a:pt x="-2" y="134"/>
                    <a:pt x="2" y="119"/>
                  </a:cubicBezTo>
                  <a:cubicBezTo>
                    <a:pt x="6" y="106"/>
                    <a:pt x="17" y="94"/>
                    <a:pt x="33" y="89"/>
                  </a:cubicBezTo>
                  <a:lnTo>
                    <a:pt x="55" y="83"/>
                  </a:lnTo>
                  <a:lnTo>
                    <a:pt x="77" y="77"/>
                  </a:lnTo>
                  <a:cubicBezTo>
                    <a:pt x="83" y="76"/>
                    <a:pt x="88" y="73"/>
                    <a:pt x="92" y="70"/>
                  </a:cubicBezTo>
                  <a:cubicBezTo>
                    <a:pt x="96" y="67"/>
                    <a:pt x="100" y="63"/>
                    <a:pt x="103" y="58"/>
                  </a:cubicBezTo>
                  <a:lnTo>
                    <a:pt x="115" y="39"/>
                  </a:lnTo>
                  <a:lnTo>
                    <a:pt x="128" y="20"/>
                  </a:lnTo>
                  <a:cubicBezTo>
                    <a:pt x="137" y="7"/>
                    <a:pt x="151" y="0"/>
                    <a:pt x="166" y="0"/>
                  </a:cubicBezTo>
                  <a:cubicBezTo>
                    <a:pt x="180" y="0"/>
                    <a:pt x="194" y="7"/>
                    <a:pt x="203" y="20"/>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2" name="Freeform 131">
              <a:extLst>
                <a:ext uri="{FF2B5EF4-FFF2-40B4-BE49-F238E27FC236}">
                  <a16:creationId xmlns:a16="http://schemas.microsoft.com/office/drawing/2014/main" id="{F6C0620F-A450-46F9-EEA7-EC263DE07EA6}"/>
                </a:ext>
              </a:extLst>
            </p:cNvPr>
            <p:cNvSpPr/>
            <p:nvPr/>
          </p:nvSpPr>
          <p:spPr>
            <a:xfrm>
              <a:off x="14629332" y="12102133"/>
              <a:ext cx="28653" cy="1613867"/>
            </a:xfrm>
            <a:custGeom>
              <a:avLst/>
              <a:gdLst/>
              <a:ahLst/>
              <a:cxnLst>
                <a:cxn ang="3cd4">
                  <a:pos x="hc" y="t"/>
                </a:cxn>
                <a:cxn ang="cd2">
                  <a:pos x="l" y="vc"/>
                </a:cxn>
                <a:cxn ang="cd4">
                  <a:pos x="hc" y="b"/>
                </a:cxn>
                <a:cxn ang="0">
                  <a:pos x="r" y="vc"/>
                </a:cxn>
              </a:cxnLst>
              <a:rect l="l" t="t" r="r" b="b"/>
              <a:pathLst>
                <a:path w="24" h="1296">
                  <a:moveTo>
                    <a:pt x="24" y="1296"/>
                  </a:moveTo>
                  <a:lnTo>
                    <a:pt x="0" y="1296"/>
                  </a:lnTo>
                  <a:lnTo>
                    <a:pt x="0" y="0"/>
                  </a:lnTo>
                  <a:lnTo>
                    <a:pt x="24"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3" name="Freeform 132">
              <a:extLst>
                <a:ext uri="{FF2B5EF4-FFF2-40B4-BE49-F238E27FC236}">
                  <a16:creationId xmlns:a16="http://schemas.microsoft.com/office/drawing/2014/main" id="{8F9ADA0C-1F11-53D6-FB73-7E0307E894E9}"/>
                </a:ext>
              </a:extLst>
            </p:cNvPr>
            <p:cNvSpPr/>
            <p:nvPr/>
          </p:nvSpPr>
          <p:spPr>
            <a:xfrm>
              <a:off x="17635431" y="12102133"/>
              <a:ext cx="28653" cy="1613867"/>
            </a:xfrm>
            <a:custGeom>
              <a:avLst/>
              <a:gdLst/>
              <a:ahLst/>
              <a:cxnLst>
                <a:cxn ang="3cd4">
                  <a:pos x="hc" y="t"/>
                </a:cxn>
                <a:cxn ang="cd2">
                  <a:pos x="l" y="vc"/>
                </a:cxn>
                <a:cxn ang="cd4">
                  <a:pos x="hc" y="b"/>
                </a:cxn>
                <a:cxn ang="0">
                  <a:pos x="r" y="vc"/>
                </a:cxn>
              </a:cxnLst>
              <a:rect l="l" t="t" r="r" b="b"/>
              <a:pathLst>
                <a:path w="24" h="1296">
                  <a:moveTo>
                    <a:pt x="24" y="1296"/>
                  </a:moveTo>
                  <a:lnTo>
                    <a:pt x="0" y="1296"/>
                  </a:lnTo>
                  <a:lnTo>
                    <a:pt x="0" y="0"/>
                  </a:lnTo>
                  <a:lnTo>
                    <a:pt x="24"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4" name="Freeform 133">
              <a:extLst>
                <a:ext uri="{FF2B5EF4-FFF2-40B4-BE49-F238E27FC236}">
                  <a16:creationId xmlns:a16="http://schemas.microsoft.com/office/drawing/2014/main" id="{E67E10DD-CFCD-060E-19DC-F638563603A6}"/>
                </a:ext>
              </a:extLst>
            </p:cNvPr>
            <p:cNvSpPr/>
            <p:nvPr/>
          </p:nvSpPr>
          <p:spPr>
            <a:xfrm>
              <a:off x="14074958" y="11338191"/>
              <a:ext cx="3643941" cy="499738"/>
            </a:xfrm>
            <a:custGeom>
              <a:avLst/>
              <a:gdLst/>
              <a:ahLst/>
              <a:cxnLst>
                <a:cxn ang="3cd4">
                  <a:pos x="hc" y="t"/>
                </a:cxn>
                <a:cxn ang="cd2">
                  <a:pos x="l" y="vc"/>
                </a:cxn>
                <a:cxn ang="cd4">
                  <a:pos x="hc" y="b"/>
                </a:cxn>
                <a:cxn ang="0">
                  <a:pos x="r" y="vc"/>
                </a:cxn>
              </a:cxnLst>
              <a:rect l="l" t="t" r="r" b="b"/>
              <a:pathLst>
                <a:path w="2926" h="402">
                  <a:moveTo>
                    <a:pt x="2862" y="275"/>
                  </a:moveTo>
                  <a:lnTo>
                    <a:pt x="2727" y="275"/>
                  </a:lnTo>
                  <a:lnTo>
                    <a:pt x="2727" y="127"/>
                  </a:lnTo>
                  <a:lnTo>
                    <a:pt x="2862" y="127"/>
                  </a:lnTo>
                  <a:cubicBezTo>
                    <a:pt x="2880" y="127"/>
                    <a:pt x="2896" y="120"/>
                    <a:pt x="2907" y="109"/>
                  </a:cubicBezTo>
                  <a:cubicBezTo>
                    <a:pt x="2919" y="98"/>
                    <a:pt x="2926" y="82"/>
                    <a:pt x="2926" y="64"/>
                  </a:cubicBezTo>
                  <a:cubicBezTo>
                    <a:pt x="2926" y="46"/>
                    <a:pt x="2919" y="30"/>
                    <a:pt x="2907" y="19"/>
                  </a:cubicBezTo>
                  <a:cubicBezTo>
                    <a:pt x="2896" y="7"/>
                    <a:pt x="2880" y="0"/>
                    <a:pt x="2862" y="0"/>
                  </a:cubicBezTo>
                  <a:lnTo>
                    <a:pt x="1431" y="0"/>
                  </a:lnTo>
                  <a:lnTo>
                    <a:pt x="97" y="0"/>
                  </a:lnTo>
                  <a:cubicBezTo>
                    <a:pt x="72" y="0"/>
                    <a:pt x="49" y="10"/>
                    <a:pt x="32" y="25"/>
                  </a:cubicBezTo>
                  <a:cubicBezTo>
                    <a:pt x="13" y="43"/>
                    <a:pt x="0" y="68"/>
                    <a:pt x="0" y="96"/>
                  </a:cubicBezTo>
                  <a:lnTo>
                    <a:pt x="0" y="306"/>
                  </a:lnTo>
                  <a:cubicBezTo>
                    <a:pt x="0" y="329"/>
                    <a:pt x="8" y="350"/>
                    <a:pt x="21" y="366"/>
                  </a:cubicBezTo>
                  <a:cubicBezTo>
                    <a:pt x="39" y="388"/>
                    <a:pt x="66" y="402"/>
                    <a:pt x="97" y="402"/>
                  </a:cubicBezTo>
                  <a:lnTo>
                    <a:pt x="1431" y="402"/>
                  </a:lnTo>
                  <a:lnTo>
                    <a:pt x="2862" y="402"/>
                  </a:lnTo>
                  <a:cubicBezTo>
                    <a:pt x="2880" y="402"/>
                    <a:pt x="2896" y="396"/>
                    <a:pt x="2907" y="384"/>
                  </a:cubicBezTo>
                  <a:cubicBezTo>
                    <a:pt x="2919" y="372"/>
                    <a:pt x="2926" y="356"/>
                    <a:pt x="2926" y="339"/>
                  </a:cubicBezTo>
                  <a:cubicBezTo>
                    <a:pt x="2926" y="321"/>
                    <a:pt x="2919" y="305"/>
                    <a:pt x="2907" y="294"/>
                  </a:cubicBezTo>
                  <a:cubicBezTo>
                    <a:pt x="2896" y="282"/>
                    <a:pt x="2880" y="275"/>
                    <a:pt x="2862" y="275"/>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5" name="Freeform 134">
              <a:extLst>
                <a:ext uri="{FF2B5EF4-FFF2-40B4-BE49-F238E27FC236}">
                  <a16:creationId xmlns:a16="http://schemas.microsoft.com/office/drawing/2014/main" id="{0FC42492-31D0-41C9-9593-D1785DC6EBD7}"/>
                </a:ext>
              </a:extLst>
            </p:cNvPr>
            <p:cNvSpPr/>
            <p:nvPr/>
          </p:nvSpPr>
          <p:spPr>
            <a:xfrm>
              <a:off x="14403847" y="10902014"/>
              <a:ext cx="1066398" cy="434934"/>
            </a:xfrm>
            <a:custGeom>
              <a:avLst/>
              <a:gdLst/>
              <a:ahLst/>
              <a:cxnLst>
                <a:cxn ang="3cd4">
                  <a:pos x="hc" y="t"/>
                </a:cxn>
                <a:cxn ang="cd2">
                  <a:pos x="l" y="vc"/>
                </a:cxn>
                <a:cxn ang="cd4">
                  <a:pos x="hc" y="b"/>
                </a:cxn>
                <a:cxn ang="0">
                  <a:pos x="r" y="vc"/>
                </a:cxn>
              </a:cxnLst>
              <a:rect l="l" t="t" r="r" b="b"/>
              <a:pathLst>
                <a:path w="857" h="350">
                  <a:moveTo>
                    <a:pt x="83" y="0"/>
                  </a:moveTo>
                  <a:cubicBezTo>
                    <a:pt x="60" y="0"/>
                    <a:pt x="39" y="10"/>
                    <a:pt x="24" y="25"/>
                  </a:cubicBezTo>
                  <a:cubicBezTo>
                    <a:pt x="9" y="40"/>
                    <a:pt x="0" y="61"/>
                    <a:pt x="0" y="84"/>
                  </a:cubicBezTo>
                  <a:lnTo>
                    <a:pt x="0" y="176"/>
                  </a:lnTo>
                  <a:lnTo>
                    <a:pt x="0" y="267"/>
                  </a:lnTo>
                  <a:cubicBezTo>
                    <a:pt x="0" y="291"/>
                    <a:pt x="9" y="311"/>
                    <a:pt x="24" y="326"/>
                  </a:cubicBezTo>
                  <a:cubicBezTo>
                    <a:pt x="39" y="341"/>
                    <a:pt x="60" y="350"/>
                    <a:pt x="83" y="350"/>
                  </a:cubicBezTo>
                  <a:lnTo>
                    <a:pt x="857" y="350"/>
                  </a:lnTo>
                  <a:lnTo>
                    <a:pt x="857" y="0"/>
                  </a:ln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6" name="Freeform 135">
              <a:extLst>
                <a:ext uri="{FF2B5EF4-FFF2-40B4-BE49-F238E27FC236}">
                  <a16:creationId xmlns:a16="http://schemas.microsoft.com/office/drawing/2014/main" id="{01F23FFC-EE1A-3E18-3696-607887E89B46}"/>
                </a:ext>
              </a:extLst>
            </p:cNvPr>
            <p:cNvSpPr/>
            <p:nvPr/>
          </p:nvSpPr>
          <p:spPr>
            <a:xfrm>
              <a:off x="15637181" y="10902014"/>
              <a:ext cx="1704243" cy="434934"/>
            </a:xfrm>
            <a:custGeom>
              <a:avLst/>
              <a:gdLst/>
              <a:ahLst/>
              <a:cxnLst>
                <a:cxn ang="3cd4">
                  <a:pos x="hc" y="t"/>
                </a:cxn>
                <a:cxn ang="cd2">
                  <a:pos x="l" y="vc"/>
                </a:cxn>
                <a:cxn ang="cd4">
                  <a:pos x="hc" y="b"/>
                </a:cxn>
                <a:cxn ang="0">
                  <a:pos x="r" y="vc"/>
                </a:cxn>
              </a:cxnLst>
              <a:rect l="l" t="t" r="r" b="b"/>
              <a:pathLst>
                <a:path w="1369" h="350">
                  <a:moveTo>
                    <a:pt x="1345" y="25"/>
                  </a:moveTo>
                  <a:cubicBezTo>
                    <a:pt x="1330" y="10"/>
                    <a:pt x="1309" y="0"/>
                    <a:pt x="1286" y="0"/>
                  </a:cubicBezTo>
                  <a:lnTo>
                    <a:pt x="190" y="0"/>
                  </a:lnTo>
                  <a:lnTo>
                    <a:pt x="0" y="0"/>
                  </a:lnTo>
                  <a:lnTo>
                    <a:pt x="0" y="350"/>
                  </a:lnTo>
                  <a:lnTo>
                    <a:pt x="190" y="350"/>
                  </a:lnTo>
                  <a:lnTo>
                    <a:pt x="1286" y="350"/>
                  </a:lnTo>
                  <a:cubicBezTo>
                    <a:pt x="1309" y="350"/>
                    <a:pt x="1330" y="341"/>
                    <a:pt x="1345" y="326"/>
                  </a:cubicBezTo>
                  <a:cubicBezTo>
                    <a:pt x="1360" y="311"/>
                    <a:pt x="1369" y="291"/>
                    <a:pt x="1369" y="267"/>
                  </a:cubicBezTo>
                  <a:lnTo>
                    <a:pt x="1369" y="176"/>
                  </a:lnTo>
                  <a:lnTo>
                    <a:pt x="1369" y="84"/>
                  </a:lnTo>
                  <a:cubicBezTo>
                    <a:pt x="1369" y="61"/>
                    <a:pt x="1360" y="40"/>
                    <a:pt x="1345" y="25"/>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7" name="Freeform 136">
              <a:extLst>
                <a:ext uri="{FF2B5EF4-FFF2-40B4-BE49-F238E27FC236}">
                  <a16:creationId xmlns:a16="http://schemas.microsoft.com/office/drawing/2014/main" id="{7BCB7B43-DEA8-E3C1-3511-3C8D426BE65E}"/>
                </a:ext>
              </a:extLst>
            </p:cNvPr>
            <p:cNvSpPr/>
            <p:nvPr/>
          </p:nvSpPr>
          <p:spPr>
            <a:xfrm>
              <a:off x="15471491" y="10902014"/>
              <a:ext cx="164445" cy="434934"/>
            </a:xfrm>
            <a:custGeom>
              <a:avLst/>
              <a:gdLst/>
              <a:ahLst/>
              <a:cxnLst>
                <a:cxn ang="3cd4">
                  <a:pos x="hc" y="t"/>
                </a:cxn>
                <a:cxn ang="cd2">
                  <a:pos x="l" y="vc"/>
                </a:cxn>
                <a:cxn ang="cd4">
                  <a:pos x="hc" y="b"/>
                </a:cxn>
                <a:cxn ang="0">
                  <a:pos x="r" y="vc"/>
                </a:cxn>
              </a:cxnLst>
              <a:rect l="l" t="t" r="r" b="b"/>
              <a:pathLst>
                <a:path w="133" h="350">
                  <a:moveTo>
                    <a:pt x="0" y="350"/>
                  </a:moveTo>
                  <a:lnTo>
                    <a:pt x="133" y="350"/>
                  </a:lnTo>
                  <a:lnTo>
                    <a:pt x="133" y="0"/>
                  </a:lnTo>
                  <a:lnTo>
                    <a:pt x="0"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8" name="Freeform 137">
              <a:extLst>
                <a:ext uri="{FF2B5EF4-FFF2-40B4-BE49-F238E27FC236}">
                  <a16:creationId xmlns:a16="http://schemas.microsoft.com/office/drawing/2014/main" id="{EDEB9455-6496-8E05-A9E3-EA47615AD4DB}"/>
                </a:ext>
              </a:extLst>
            </p:cNvPr>
            <p:cNvSpPr/>
            <p:nvPr/>
          </p:nvSpPr>
          <p:spPr>
            <a:xfrm>
              <a:off x="14570783" y="11047823"/>
              <a:ext cx="773637" cy="135839"/>
            </a:xfrm>
            <a:custGeom>
              <a:avLst/>
              <a:gdLst/>
              <a:ahLst/>
              <a:cxnLst>
                <a:cxn ang="3cd4">
                  <a:pos x="hc" y="t"/>
                </a:cxn>
                <a:cxn ang="cd2">
                  <a:pos x="l" y="vc"/>
                </a:cxn>
                <a:cxn ang="cd4">
                  <a:pos x="hc" y="b"/>
                </a:cxn>
                <a:cxn ang="0">
                  <a:pos x="r" y="vc"/>
                </a:cxn>
              </a:cxnLst>
              <a:rect l="l" t="t" r="r" b="b"/>
              <a:pathLst>
                <a:path w="622" h="110">
                  <a:moveTo>
                    <a:pt x="622" y="110"/>
                  </a:moveTo>
                  <a:lnTo>
                    <a:pt x="0" y="110"/>
                  </a:lnTo>
                  <a:lnTo>
                    <a:pt x="0" y="0"/>
                  </a:lnTo>
                  <a:lnTo>
                    <a:pt x="622"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9" name="Freeform 138">
              <a:extLst>
                <a:ext uri="{FF2B5EF4-FFF2-40B4-BE49-F238E27FC236}">
                  <a16:creationId xmlns:a16="http://schemas.microsoft.com/office/drawing/2014/main" id="{1BD2F59B-FDF9-D6C9-534D-B520E90979E7}"/>
                </a:ext>
              </a:extLst>
            </p:cNvPr>
            <p:cNvSpPr/>
            <p:nvPr/>
          </p:nvSpPr>
          <p:spPr>
            <a:xfrm>
              <a:off x="14284251" y="11496466"/>
              <a:ext cx="3186732" cy="183196"/>
            </a:xfrm>
            <a:custGeom>
              <a:avLst/>
              <a:gdLst/>
              <a:ahLst/>
              <a:cxnLst>
                <a:cxn ang="3cd4">
                  <a:pos x="hc" y="t"/>
                </a:cxn>
                <a:cxn ang="cd2">
                  <a:pos x="l" y="vc"/>
                </a:cxn>
                <a:cxn ang="cd4">
                  <a:pos x="hc" y="b"/>
                </a:cxn>
                <a:cxn ang="0">
                  <a:pos x="r" y="vc"/>
                </a:cxn>
              </a:cxnLst>
              <a:rect l="l" t="t" r="r" b="b"/>
              <a:pathLst>
                <a:path w="2559" h="148">
                  <a:moveTo>
                    <a:pt x="2559" y="0"/>
                  </a:moveTo>
                  <a:lnTo>
                    <a:pt x="0" y="0"/>
                  </a:lnTo>
                  <a:lnTo>
                    <a:pt x="0" y="148"/>
                  </a:lnTo>
                  <a:lnTo>
                    <a:pt x="2559" y="148"/>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0" name="Freeform 139">
              <a:extLst>
                <a:ext uri="{FF2B5EF4-FFF2-40B4-BE49-F238E27FC236}">
                  <a16:creationId xmlns:a16="http://schemas.microsoft.com/office/drawing/2014/main" id="{345CAFBC-CA25-A3D0-80FB-48C5F278A08F}"/>
                </a:ext>
              </a:extLst>
            </p:cNvPr>
            <p:cNvSpPr/>
            <p:nvPr/>
          </p:nvSpPr>
          <p:spPr>
            <a:xfrm>
              <a:off x="16916609" y="11579963"/>
              <a:ext cx="554377" cy="18693"/>
            </a:xfrm>
            <a:custGeom>
              <a:avLst/>
              <a:gdLst/>
              <a:ahLst/>
              <a:cxnLst>
                <a:cxn ang="3cd4">
                  <a:pos x="hc" y="t"/>
                </a:cxn>
                <a:cxn ang="cd2">
                  <a:pos x="l" y="vc"/>
                </a:cxn>
                <a:cxn ang="cd4">
                  <a:pos x="hc" y="b"/>
                </a:cxn>
                <a:cxn ang="0">
                  <a:pos x="r" y="vc"/>
                </a:cxn>
              </a:cxnLst>
              <a:rect l="l" t="t" r="r" b="b"/>
              <a:pathLst>
                <a:path w="446" h="16">
                  <a:moveTo>
                    <a:pt x="446" y="16"/>
                  </a:moveTo>
                  <a:lnTo>
                    <a:pt x="0" y="16"/>
                  </a:lnTo>
                  <a:lnTo>
                    <a:pt x="0" y="0"/>
                  </a:lnTo>
                  <a:lnTo>
                    <a:pt x="446" y="0"/>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1" name="Freeform 140">
              <a:extLst>
                <a:ext uri="{FF2B5EF4-FFF2-40B4-BE49-F238E27FC236}">
                  <a16:creationId xmlns:a16="http://schemas.microsoft.com/office/drawing/2014/main" id="{C578A73B-EE2C-CD49-2960-0E0FABC62F16}"/>
                </a:ext>
              </a:extLst>
            </p:cNvPr>
            <p:cNvSpPr/>
            <p:nvPr/>
          </p:nvSpPr>
          <p:spPr>
            <a:xfrm>
              <a:off x="14284251" y="11579963"/>
              <a:ext cx="749967" cy="18693"/>
            </a:xfrm>
            <a:custGeom>
              <a:avLst/>
              <a:gdLst/>
              <a:ahLst/>
              <a:cxnLst>
                <a:cxn ang="3cd4">
                  <a:pos x="hc" y="t"/>
                </a:cxn>
                <a:cxn ang="cd2">
                  <a:pos x="l" y="vc"/>
                </a:cxn>
                <a:cxn ang="cd4">
                  <a:pos x="hc" y="b"/>
                </a:cxn>
                <a:cxn ang="0">
                  <a:pos x="r" y="vc"/>
                </a:cxn>
              </a:cxnLst>
              <a:rect l="l" t="t" r="r" b="b"/>
              <a:pathLst>
                <a:path w="603" h="16">
                  <a:moveTo>
                    <a:pt x="603" y="16"/>
                  </a:moveTo>
                  <a:lnTo>
                    <a:pt x="0" y="16"/>
                  </a:lnTo>
                  <a:lnTo>
                    <a:pt x="0" y="0"/>
                  </a:lnTo>
                  <a:lnTo>
                    <a:pt x="603" y="0"/>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2" name="Freeform 141">
              <a:extLst>
                <a:ext uri="{FF2B5EF4-FFF2-40B4-BE49-F238E27FC236}">
                  <a16:creationId xmlns:a16="http://schemas.microsoft.com/office/drawing/2014/main" id="{37720D55-A937-FF02-5293-A472B0F5A169}"/>
                </a:ext>
              </a:extLst>
            </p:cNvPr>
            <p:cNvSpPr/>
            <p:nvPr/>
          </p:nvSpPr>
          <p:spPr>
            <a:xfrm>
              <a:off x="15178730" y="11579963"/>
              <a:ext cx="291515" cy="18693"/>
            </a:xfrm>
            <a:custGeom>
              <a:avLst/>
              <a:gdLst/>
              <a:ahLst/>
              <a:cxnLst>
                <a:cxn ang="3cd4">
                  <a:pos x="hc" y="t"/>
                </a:cxn>
                <a:cxn ang="cd2">
                  <a:pos x="l" y="vc"/>
                </a:cxn>
                <a:cxn ang="cd4">
                  <a:pos x="hc" y="b"/>
                </a:cxn>
                <a:cxn ang="0">
                  <a:pos x="r" y="vc"/>
                </a:cxn>
              </a:cxnLst>
              <a:rect l="l" t="t" r="r" b="b"/>
              <a:pathLst>
                <a:path w="235" h="16">
                  <a:moveTo>
                    <a:pt x="235" y="16"/>
                  </a:moveTo>
                  <a:lnTo>
                    <a:pt x="0" y="16"/>
                  </a:lnTo>
                  <a:lnTo>
                    <a:pt x="0" y="0"/>
                  </a:lnTo>
                  <a:lnTo>
                    <a:pt x="235" y="0"/>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3" name="Freeform 142">
              <a:extLst>
                <a:ext uri="{FF2B5EF4-FFF2-40B4-BE49-F238E27FC236}">
                  <a16:creationId xmlns:a16="http://schemas.microsoft.com/office/drawing/2014/main" id="{CABF5A24-7038-EDBC-DB0F-F1BC70F51553}"/>
                </a:ext>
              </a:extLst>
            </p:cNvPr>
            <p:cNvSpPr/>
            <p:nvPr/>
          </p:nvSpPr>
          <p:spPr>
            <a:xfrm>
              <a:off x="13889335" y="11839179"/>
              <a:ext cx="4514749" cy="261708"/>
            </a:xfrm>
            <a:custGeom>
              <a:avLst/>
              <a:gdLst/>
              <a:ahLst/>
              <a:cxnLst>
                <a:cxn ang="3cd4">
                  <a:pos x="hc" y="t"/>
                </a:cxn>
                <a:cxn ang="cd2">
                  <a:pos x="l" y="vc"/>
                </a:cxn>
                <a:cxn ang="cd4">
                  <a:pos x="hc" y="b"/>
                </a:cxn>
                <a:cxn ang="0">
                  <a:pos x="r" y="vc"/>
                </a:cxn>
              </a:cxnLst>
              <a:rect l="l" t="t" r="r" b="b"/>
              <a:pathLst>
                <a:path w="3625" h="211">
                  <a:moveTo>
                    <a:pt x="3625" y="211"/>
                  </a:moveTo>
                  <a:lnTo>
                    <a:pt x="0" y="211"/>
                  </a:lnTo>
                  <a:lnTo>
                    <a:pt x="0" y="0"/>
                  </a:lnTo>
                  <a:lnTo>
                    <a:pt x="3625" y="0"/>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4" name="Freeform 143">
              <a:extLst>
                <a:ext uri="{FF2B5EF4-FFF2-40B4-BE49-F238E27FC236}">
                  <a16:creationId xmlns:a16="http://schemas.microsoft.com/office/drawing/2014/main" id="{1A5D0247-4E7C-169A-EC65-132D4C3BBDF1}"/>
                </a:ext>
              </a:extLst>
            </p:cNvPr>
            <p:cNvSpPr/>
            <p:nvPr/>
          </p:nvSpPr>
          <p:spPr>
            <a:xfrm>
              <a:off x="19277381" y="11260928"/>
              <a:ext cx="171919" cy="906009"/>
            </a:xfrm>
            <a:custGeom>
              <a:avLst/>
              <a:gdLst/>
              <a:ahLst/>
              <a:cxnLst>
                <a:cxn ang="3cd4">
                  <a:pos x="hc" y="t"/>
                </a:cxn>
                <a:cxn ang="cd2">
                  <a:pos x="l" y="vc"/>
                </a:cxn>
                <a:cxn ang="cd4">
                  <a:pos x="hc" y="b"/>
                </a:cxn>
                <a:cxn ang="0">
                  <a:pos x="r" y="vc"/>
                </a:cxn>
              </a:cxnLst>
              <a:rect l="l" t="t" r="r" b="b"/>
              <a:pathLst>
                <a:path w="139" h="728">
                  <a:moveTo>
                    <a:pt x="139" y="69"/>
                  </a:moveTo>
                  <a:cubicBezTo>
                    <a:pt x="139" y="50"/>
                    <a:pt x="131" y="32"/>
                    <a:pt x="118" y="20"/>
                  </a:cubicBezTo>
                  <a:cubicBezTo>
                    <a:pt x="106" y="7"/>
                    <a:pt x="88" y="0"/>
                    <a:pt x="69" y="0"/>
                  </a:cubicBezTo>
                  <a:cubicBezTo>
                    <a:pt x="50" y="0"/>
                    <a:pt x="33" y="7"/>
                    <a:pt x="20" y="20"/>
                  </a:cubicBezTo>
                  <a:cubicBezTo>
                    <a:pt x="7" y="32"/>
                    <a:pt x="0" y="50"/>
                    <a:pt x="0" y="69"/>
                  </a:cubicBezTo>
                  <a:lnTo>
                    <a:pt x="0" y="728"/>
                  </a:lnTo>
                  <a:lnTo>
                    <a:pt x="139" y="728"/>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5" name="Freeform 144">
              <a:extLst>
                <a:ext uri="{FF2B5EF4-FFF2-40B4-BE49-F238E27FC236}">
                  <a16:creationId xmlns:a16="http://schemas.microsoft.com/office/drawing/2014/main" id="{EBF9D918-59FF-C745-2937-D068670DF9AC}"/>
                </a:ext>
              </a:extLst>
            </p:cNvPr>
            <p:cNvSpPr/>
            <p:nvPr/>
          </p:nvSpPr>
          <p:spPr>
            <a:xfrm>
              <a:off x="19277381" y="12280344"/>
              <a:ext cx="170673" cy="188181"/>
            </a:xfrm>
            <a:custGeom>
              <a:avLst/>
              <a:gdLst/>
              <a:ahLst/>
              <a:cxnLst>
                <a:cxn ang="3cd4">
                  <a:pos x="hc" y="t"/>
                </a:cxn>
                <a:cxn ang="cd2">
                  <a:pos x="l" y="vc"/>
                </a:cxn>
                <a:cxn ang="cd4">
                  <a:pos x="hc" y="b"/>
                </a:cxn>
                <a:cxn ang="0">
                  <a:pos x="r" y="vc"/>
                </a:cxn>
              </a:cxnLst>
              <a:rect l="l" t="t" r="r" b="b"/>
              <a:pathLst>
                <a:path w="138" h="152">
                  <a:moveTo>
                    <a:pt x="0" y="152"/>
                  </a:moveTo>
                  <a:lnTo>
                    <a:pt x="138" y="152"/>
                  </a:lnTo>
                  <a:lnTo>
                    <a:pt x="138" y="0"/>
                  </a:lnTo>
                  <a:lnTo>
                    <a:pt x="0" y="0"/>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6" name="Freeform 145">
              <a:extLst>
                <a:ext uri="{FF2B5EF4-FFF2-40B4-BE49-F238E27FC236}">
                  <a16:creationId xmlns:a16="http://schemas.microsoft.com/office/drawing/2014/main" id="{D1C57C28-FDD8-C63D-CD6C-0C500F0B3B84}"/>
                </a:ext>
              </a:extLst>
            </p:cNvPr>
            <p:cNvSpPr/>
            <p:nvPr/>
          </p:nvSpPr>
          <p:spPr>
            <a:xfrm>
              <a:off x="19277381" y="12168183"/>
              <a:ext cx="170673" cy="110914"/>
            </a:xfrm>
            <a:custGeom>
              <a:avLst/>
              <a:gdLst/>
              <a:ahLst/>
              <a:cxnLst>
                <a:cxn ang="3cd4">
                  <a:pos x="hc" y="t"/>
                </a:cxn>
                <a:cxn ang="cd2">
                  <a:pos x="l" y="vc"/>
                </a:cxn>
                <a:cxn ang="cd4">
                  <a:pos x="hc" y="b"/>
                </a:cxn>
                <a:cxn ang="0">
                  <a:pos x="r" y="vc"/>
                </a:cxn>
              </a:cxnLst>
              <a:rect l="l" t="t" r="r" b="b"/>
              <a:pathLst>
                <a:path w="138" h="90">
                  <a:moveTo>
                    <a:pt x="0" y="90"/>
                  </a:moveTo>
                  <a:lnTo>
                    <a:pt x="138" y="90"/>
                  </a:lnTo>
                  <a:lnTo>
                    <a:pt x="138" y="0"/>
                  </a:lnTo>
                  <a:lnTo>
                    <a:pt x="0" y="0"/>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7" name="Freeform 146">
              <a:extLst>
                <a:ext uri="{FF2B5EF4-FFF2-40B4-BE49-F238E27FC236}">
                  <a16:creationId xmlns:a16="http://schemas.microsoft.com/office/drawing/2014/main" id="{9D948462-2E43-8CDD-3CC7-A7D013640F83}"/>
                </a:ext>
              </a:extLst>
            </p:cNvPr>
            <p:cNvSpPr/>
            <p:nvPr/>
          </p:nvSpPr>
          <p:spPr>
            <a:xfrm>
              <a:off x="18471357" y="12469771"/>
              <a:ext cx="1108755" cy="174472"/>
            </a:xfrm>
            <a:custGeom>
              <a:avLst/>
              <a:gdLst/>
              <a:ahLst/>
              <a:cxnLst>
                <a:cxn ang="3cd4">
                  <a:pos x="hc" y="t"/>
                </a:cxn>
                <a:cxn ang="cd2">
                  <a:pos x="l" y="vc"/>
                </a:cxn>
                <a:cxn ang="cd4">
                  <a:pos x="hc" y="b"/>
                </a:cxn>
                <a:cxn ang="0">
                  <a:pos x="r" y="vc"/>
                </a:cxn>
              </a:cxnLst>
              <a:rect l="l" t="t" r="r" b="b"/>
              <a:pathLst>
                <a:path w="891" h="141">
                  <a:moveTo>
                    <a:pt x="806" y="0"/>
                  </a:moveTo>
                  <a:lnTo>
                    <a:pt x="445" y="0"/>
                  </a:lnTo>
                  <a:lnTo>
                    <a:pt x="86" y="0"/>
                  </a:lnTo>
                  <a:cubicBezTo>
                    <a:pt x="62" y="0"/>
                    <a:pt x="40" y="10"/>
                    <a:pt x="25" y="25"/>
                  </a:cubicBezTo>
                  <a:cubicBezTo>
                    <a:pt x="10" y="41"/>
                    <a:pt x="0" y="62"/>
                    <a:pt x="0" y="86"/>
                  </a:cubicBezTo>
                  <a:lnTo>
                    <a:pt x="0" y="114"/>
                  </a:lnTo>
                  <a:lnTo>
                    <a:pt x="0" y="141"/>
                  </a:lnTo>
                  <a:lnTo>
                    <a:pt x="445" y="141"/>
                  </a:lnTo>
                  <a:lnTo>
                    <a:pt x="891" y="141"/>
                  </a:lnTo>
                  <a:lnTo>
                    <a:pt x="891" y="114"/>
                  </a:lnTo>
                  <a:lnTo>
                    <a:pt x="891" y="86"/>
                  </a:lnTo>
                  <a:cubicBezTo>
                    <a:pt x="891" y="62"/>
                    <a:pt x="881" y="41"/>
                    <a:pt x="865" y="25"/>
                  </a:cubicBezTo>
                  <a:cubicBezTo>
                    <a:pt x="850" y="10"/>
                    <a:pt x="829" y="0"/>
                    <a:pt x="806" y="0"/>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8" name="Freeform 147">
              <a:extLst>
                <a:ext uri="{FF2B5EF4-FFF2-40B4-BE49-F238E27FC236}">
                  <a16:creationId xmlns:a16="http://schemas.microsoft.com/office/drawing/2014/main" id="{D99BB8F4-372D-F049-5B09-6CD77A1DB960}"/>
                </a:ext>
              </a:extLst>
            </p:cNvPr>
            <p:cNvSpPr/>
            <p:nvPr/>
          </p:nvSpPr>
          <p:spPr>
            <a:xfrm>
              <a:off x="18471357" y="12645489"/>
              <a:ext cx="1108755" cy="1070511"/>
            </a:xfrm>
            <a:custGeom>
              <a:avLst/>
              <a:gdLst/>
              <a:ahLst/>
              <a:cxnLst>
                <a:cxn ang="3cd4">
                  <a:pos x="hc" y="t"/>
                </a:cxn>
                <a:cxn ang="cd2">
                  <a:pos x="l" y="vc"/>
                </a:cxn>
                <a:cxn ang="cd4">
                  <a:pos x="hc" y="b"/>
                </a:cxn>
                <a:cxn ang="0">
                  <a:pos x="r" y="vc"/>
                </a:cxn>
              </a:cxnLst>
              <a:rect l="l" t="t" r="r" b="b"/>
              <a:pathLst>
                <a:path w="891" h="860">
                  <a:moveTo>
                    <a:pt x="0" y="860"/>
                  </a:moveTo>
                  <a:lnTo>
                    <a:pt x="891" y="860"/>
                  </a:lnTo>
                  <a:lnTo>
                    <a:pt x="891" y="0"/>
                  </a:lnTo>
                  <a:lnTo>
                    <a:pt x="0" y="0"/>
                  </a:ln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9" name="Freeform 148">
              <a:extLst>
                <a:ext uri="{FF2B5EF4-FFF2-40B4-BE49-F238E27FC236}">
                  <a16:creationId xmlns:a16="http://schemas.microsoft.com/office/drawing/2014/main" id="{853B955B-D231-1F47-A6BA-C6B70482352A}"/>
                </a:ext>
              </a:extLst>
            </p:cNvPr>
            <p:cNvSpPr/>
            <p:nvPr/>
          </p:nvSpPr>
          <p:spPr>
            <a:xfrm>
              <a:off x="18647014" y="11244724"/>
              <a:ext cx="311448" cy="1223797"/>
            </a:xfrm>
            <a:custGeom>
              <a:avLst/>
              <a:gdLst/>
              <a:ahLst/>
              <a:cxnLst>
                <a:cxn ang="3cd4">
                  <a:pos x="hc" y="t"/>
                </a:cxn>
                <a:cxn ang="cd2">
                  <a:pos x="l" y="vc"/>
                </a:cxn>
                <a:cxn ang="cd4">
                  <a:pos x="hc" y="b"/>
                </a:cxn>
                <a:cxn ang="0">
                  <a:pos x="r" y="vc"/>
                </a:cxn>
              </a:cxnLst>
              <a:rect l="l" t="t" r="r" b="b"/>
              <a:pathLst>
                <a:path w="251" h="983">
                  <a:moveTo>
                    <a:pt x="251" y="983"/>
                  </a:moveTo>
                  <a:lnTo>
                    <a:pt x="0" y="983"/>
                  </a:lnTo>
                  <a:lnTo>
                    <a:pt x="0" y="0"/>
                  </a:lnTo>
                  <a:lnTo>
                    <a:pt x="251" y="0"/>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50" name="Freeform 149">
              <a:extLst>
                <a:ext uri="{FF2B5EF4-FFF2-40B4-BE49-F238E27FC236}">
                  <a16:creationId xmlns:a16="http://schemas.microsoft.com/office/drawing/2014/main" id="{135AA3FF-9F7C-9EA7-148D-533AC570902A}"/>
                </a:ext>
              </a:extLst>
            </p:cNvPr>
            <p:cNvSpPr/>
            <p:nvPr/>
          </p:nvSpPr>
          <p:spPr>
            <a:xfrm>
              <a:off x="18647014" y="11334452"/>
              <a:ext cx="215522" cy="18693"/>
            </a:xfrm>
            <a:custGeom>
              <a:avLst/>
              <a:gdLst/>
              <a:ahLst/>
              <a:cxnLst>
                <a:cxn ang="3cd4">
                  <a:pos x="hc" y="t"/>
                </a:cxn>
                <a:cxn ang="cd2">
                  <a:pos x="l" y="vc"/>
                </a:cxn>
                <a:cxn ang="cd4">
                  <a:pos x="hc" y="b"/>
                </a:cxn>
                <a:cxn ang="0">
                  <a:pos x="r" y="vc"/>
                </a:cxn>
              </a:cxnLst>
              <a:rect l="l" t="t" r="r" b="b"/>
              <a:pathLst>
                <a:path w="174" h="16">
                  <a:moveTo>
                    <a:pt x="174" y="16"/>
                  </a:moveTo>
                  <a:lnTo>
                    <a:pt x="0" y="16"/>
                  </a:lnTo>
                  <a:lnTo>
                    <a:pt x="0" y="0"/>
                  </a:lnTo>
                  <a:lnTo>
                    <a:pt x="174" y="0"/>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51" name="Freeform 150">
              <a:extLst>
                <a:ext uri="{FF2B5EF4-FFF2-40B4-BE49-F238E27FC236}">
                  <a16:creationId xmlns:a16="http://schemas.microsoft.com/office/drawing/2014/main" id="{04A2246A-119B-8A29-3FD6-CBFA3CDC902E}"/>
                </a:ext>
              </a:extLst>
            </p:cNvPr>
            <p:cNvSpPr/>
            <p:nvPr/>
          </p:nvSpPr>
          <p:spPr>
            <a:xfrm>
              <a:off x="18647014" y="11808019"/>
              <a:ext cx="215522" cy="17447"/>
            </a:xfrm>
            <a:custGeom>
              <a:avLst/>
              <a:gdLst/>
              <a:ahLst/>
              <a:cxnLst>
                <a:cxn ang="3cd4">
                  <a:pos x="hc" y="t"/>
                </a:cxn>
                <a:cxn ang="cd2">
                  <a:pos x="l" y="vc"/>
                </a:cxn>
                <a:cxn ang="cd4">
                  <a:pos x="hc" y="b"/>
                </a:cxn>
                <a:cxn ang="0">
                  <a:pos x="r" y="vc"/>
                </a:cxn>
              </a:cxnLst>
              <a:rect l="l" t="t" r="r" b="b"/>
              <a:pathLst>
                <a:path w="174" h="15">
                  <a:moveTo>
                    <a:pt x="174" y="15"/>
                  </a:moveTo>
                  <a:lnTo>
                    <a:pt x="0" y="15"/>
                  </a:lnTo>
                  <a:lnTo>
                    <a:pt x="0" y="0"/>
                  </a:lnTo>
                  <a:lnTo>
                    <a:pt x="174" y="0"/>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52" name="Freeform 151">
              <a:extLst>
                <a:ext uri="{FF2B5EF4-FFF2-40B4-BE49-F238E27FC236}">
                  <a16:creationId xmlns:a16="http://schemas.microsoft.com/office/drawing/2014/main" id="{66EB9C10-C437-6427-39D7-F96E66706480}"/>
                </a:ext>
              </a:extLst>
            </p:cNvPr>
            <p:cNvSpPr/>
            <p:nvPr/>
          </p:nvSpPr>
          <p:spPr>
            <a:xfrm>
              <a:off x="18647014" y="12280344"/>
              <a:ext cx="215522" cy="18693"/>
            </a:xfrm>
            <a:custGeom>
              <a:avLst/>
              <a:gdLst/>
              <a:ahLst/>
              <a:cxnLst>
                <a:cxn ang="3cd4">
                  <a:pos x="hc" y="t"/>
                </a:cxn>
                <a:cxn ang="cd2">
                  <a:pos x="l" y="vc"/>
                </a:cxn>
                <a:cxn ang="cd4">
                  <a:pos x="hc" y="b"/>
                </a:cxn>
                <a:cxn ang="0">
                  <a:pos x="r" y="vc"/>
                </a:cxn>
              </a:cxnLst>
              <a:rect l="l" t="t" r="r" b="b"/>
              <a:pathLst>
                <a:path w="174" h="16">
                  <a:moveTo>
                    <a:pt x="174" y="16"/>
                  </a:moveTo>
                  <a:lnTo>
                    <a:pt x="0" y="16"/>
                  </a:lnTo>
                  <a:lnTo>
                    <a:pt x="0" y="0"/>
                  </a:lnTo>
                  <a:lnTo>
                    <a:pt x="174" y="0"/>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53" name="Freeform 152">
              <a:extLst>
                <a:ext uri="{FF2B5EF4-FFF2-40B4-BE49-F238E27FC236}">
                  <a16:creationId xmlns:a16="http://schemas.microsoft.com/office/drawing/2014/main" id="{D62511C8-285C-8087-3A3F-CD9713ABF8B4}"/>
                </a:ext>
              </a:extLst>
            </p:cNvPr>
            <p:cNvSpPr/>
            <p:nvPr/>
          </p:nvSpPr>
          <p:spPr>
            <a:xfrm>
              <a:off x="18647014" y="12067239"/>
              <a:ext cx="122088" cy="17447"/>
            </a:xfrm>
            <a:custGeom>
              <a:avLst/>
              <a:gdLst/>
              <a:ahLst/>
              <a:cxnLst>
                <a:cxn ang="3cd4">
                  <a:pos x="hc" y="t"/>
                </a:cxn>
                <a:cxn ang="cd2">
                  <a:pos x="l" y="vc"/>
                </a:cxn>
                <a:cxn ang="cd4">
                  <a:pos x="hc" y="b"/>
                </a:cxn>
                <a:cxn ang="0">
                  <a:pos x="r" y="vc"/>
                </a:cxn>
              </a:cxnLst>
              <a:rect l="l" t="t" r="r" b="b"/>
              <a:pathLst>
                <a:path w="99" h="15">
                  <a:moveTo>
                    <a:pt x="99" y="15"/>
                  </a:moveTo>
                  <a:lnTo>
                    <a:pt x="0" y="15"/>
                  </a:lnTo>
                  <a:lnTo>
                    <a:pt x="0" y="0"/>
                  </a:lnTo>
                  <a:lnTo>
                    <a:pt x="99" y="0"/>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54" name="Freeform 153">
              <a:extLst>
                <a:ext uri="{FF2B5EF4-FFF2-40B4-BE49-F238E27FC236}">
                  <a16:creationId xmlns:a16="http://schemas.microsoft.com/office/drawing/2014/main" id="{D8BB4A02-CA0D-1BA5-95EF-71118CD74FBE}"/>
                </a:ext>
              </a:extLst>
            </p:cNvPr>
            <p:cNvSpPr/>
            <p:nvPr/>
          </p:nvSpPr>
          <p:spPr>
            <a:xfrm>
              <a:off x="18647014" y="11552546"/>
              <a:ext cx="122088" cy="18693"/>
            </a:xfrm>
            <a:custGeom>
              <a:avLst/>
              <a:gdLst/>
              <a:ahLst/>
              <a:cxnLst>
                <a:cxn ang="3cd4">
                  <a:pos x="hc" y="t"/>
                </a:cxn>
                <a:cxn ang="cd2">
                  <a:pos x="l" y="vc"/>
                </a:cxn>
                <a:cxn ang="cd4">
                  <a:pos x="hc" y="b"/>
                </a:cxn>
                <a:cxn ang="0">
                  <a:pos x="r" y="vc"/>
                </a:cxn>
              </a:cxnLst>
              <a:rect l="l" t="t" r="r" b="b"/>
              <a:pathLst>
                <a:path w="99" h="16">
                  <a:moveTo>
                    <a:pt x="99" y="16"/>
                  </a:moveTo>
                  <a:lnTo>
                    <a:pt x="0" y="16"/>
                  </a:lnTo>
                  <a:lnTo>
                    <a:pt x="0" y="0"/>
                  </a:lnTo>
                  <a:lnTo>
                    <a:pt x="99" y="0"/>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55" name="Freeform 154">
              <a:extLst>
                <a:ext uri="{FF2B5EF4-FFF2-40B4-BE49-F238E27FC236}">
                  <a16:creationId xmlns:a16="http://schemas.microsoft.com/office/drawing/2014/main" id="{F69CE28D-5268-F665-1352-190363F35327}"/>
                </a:ext>
              </a:extLst>
            </p:cNvPr>
            <p:cNvSpPr/>
            <p:nvPr/>
          </p:nvSpPr>
          <p:spPr>
            <a:xfrm>
              <a:off x="19020748" y="12645489"/>
              <a:ext cx="559360" cy="1070511"/>
            </a:xfrm>
            <a:custGeom>
              <a:avLst/>
              <a:gdLst/>
              <a:ahLst/>
              <a:cxnLst>
                <a:cxn ang="3cd4">
                  <a:pos x="hc" y="t"/>
                </a:cxn>
                <a:cxn ang="cd2">
                  <a:pos x="l" y="vc"/>
                </a:cxn>
                <a:cxn ang="cd4">
                  <a:pos x="hc" y="b"/>
                </a:cxn>
                <a:cxn ang="0">
                  <a:pos x="r" y="vc"/>
                </a:cxn>
              </a:cxnLst>
              <a:rect l="l" t="t" r="r" b="b"/>
              <a:pathLst>
                <a:path w="450" h="860">
                  <a:moveTo>
                    <a:pt x="0" y="860"/>
                  </a:moveTo>
                  <a:lnTo>
                    <a:pt x="450" y="860"/>
                  </a:lnTo>
                  <a:lnTo>
                    <a:pt x="450" y="0"/>
                  </a:lnTo>
                  <a:lnTo>
                    <a:pt x="0" y="0"/>
                  </a:lnTo>
                  <a:close/>
                </a:path>
              </a:pathLst>
            </a:custGeom>
            <a:solidFill>
              <a:schemeClr val="accent5">
                <a:alpha val="3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56" name="Freeform 155">
              <a:extLst>
                <a:ext uri="{FF2B5EF4-FFF2-40B4-BE49-F238E27FC236}">
                  <a16:creationId xmlns:a16="http://schemas.microsoft.com/office/drawing/2014/main" id="{C50C7501-16CA-4A3B-C8C0-E791EDEB18E8}"/>
                </a:ext>
              </a:extLst>
            </p:cNvPr>
            <p:cNvSpPr/>
            <p:nvPr/>
          </p:nvSpPr>
          <p:spPr>
            <a:xfrm>
              <a:off x="19020748" y="12023621"/>
              <a:ext cx="142020" cy="444904"/>
            </a:xfrm>
            <a:custGeom>
              <a:avLst/>
              <a:gdLst/>
              <a:ahLst/>
              <a:cxnLst>
                <a:cxn ang="3cd4">
                  <a:pos x="hc" y="t"/>
                </a:cxn>
                <a:cxn ang="cd2">
                  <a:pos x="l" y="vc"/>
                </a:cxn>
                <a:cxn ang="cd4">
                  <a:pos x="hc" y="b"/>
                </a:cxn>
                <a:cxn ang="0">
                  <a:pos x="r" y="vc"/>
                </a:cxn>
              </a:cxnLst>
              <a:rect l="l" t="t" r="r" b="b"/>
              <a:pathLst>
                <a:path w="115" h="358">
                  <a:moveTo>
                    <a:pt x="115" y="358"/>
                  </a:moveTo>
                  <a:lnTo>
                    <a:pt x="0" y="358"/>
                  </a:lnTo>
                  <a:lnTo>
                    <a:pt x="0" y="0"/>
                  </a:lnTo>
                  <a:lnTo>
                    <a:pt x="115" y="0"/>
                  </a:ln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57" name="Freeform 156">
              <a:extLst>
                <a:ext uri="{FF2B5EF4-FFF2-40B4-BE49-F238E27FC236}">
                  <a16:creationId xmlns:a16="http://schemas.microsoft.com/office/drawing/2014/main" id="{F319F410-1A15-500F-DF49-6D543BB24231}"/>
                </a:ext>
              </a:extLst>
            </p:cNvPr>
            <p:cNvSpPr/>
            <p:nvPr/>
          </p:nvSpPr>
          <p:spPr>
            <a:xfrm>
              <a:off x="18997081" y="11512663"/>
              <a:ext cx="307711" cy="573265"/>
            </a:xfrm>
            <a:custGeom>
              <a:avLst/>
              <a:gdLst/>
              <a:ahLst/>
              <a:cxnLst>
                <a:cxn ang="3cd4">
                  <a:pos x="hc" y="t"/>
                </a:cxn>
                <a:cxn ang="cd2">
                  <a:pos x="l" y="vc"/>
                </a:cxn>
                <a:cxn ang="cd4">
                  <a:pos x="hc" y="b"/>
                </a:cxn>
                <a:cxn ang="0">
                  <a:pos x="r" y="vc"/>
                </a:cxn>
              </a:cxnLst>
              <a:rect l="l" t="t" r="r" b="b"/>
              <a:pathLst>
                <a:path w="248" h="461">
                  <a:moveTo>
                    <a:pt x="178" y="115"/>
                  </a:moveTo>
                  <a:lnTo>
                    <a:pt x="153" y="115"/>
                  </a:lnTo>
                  <a:lnTo>
                    <a:pt x="153" y="77"/>
                  </a:lnTo>
                  <a:cubicBezTo>
                    <a:pt x="153" y="58"/>
                    <a:pt x="146" y="40"/>
                    <a:pt x="134" y="27"/>
                  </a:cubicBezTo>
                  <a:cubicBezTo>
                    <a:pt x="120" y="11"/>
                    <a:pt x="99" y="0"/>
                    <a:pt x="76" y="0"/>
                  </a:cubicBezTo>
                  <a:cubicBezTo>
                    <a:pt x="53" y="0"/>
                    <a:pt x="33" y="11"/>
                    <a:pt x="19" y="27"/>
                  </a:cubicBezTo>
                  <a:cubicBezTo>
                    <a:pt x="7" y="40"/>
                    <a:pt x="0" y="58"/>
                    <a:pt x="0" y="77"/>
                  </a:cubicBezTo>
                  <a:lnTo>
                    <a:pt x="0" y="410"/>
                  </a:lnTo>
                  <a:lnTo>
                    <a:pt x="153" y="410"/>
                  </a:lnTo>
                  <a:lnTo>
                    <a:pt x="153" y="163"/>
                  </a:lnTo>
                  <a:lnTo>
                    <a:pt x="179" y="163"/>
                  </a:lnTo>
                  <a:cubicBezTo>
                    <a:pt x="191" y="163"/>
                    <a:pt x="201" y="172"/>
                    <a:pt x="201" y="185"/>
                  </a:cubicBezTo>
                  <a:lnTo>
                    <a:pt x="201" y="438"/>
                  </a:lnTo>
                  <a:cubicBezTo>
                    <a:pt x="201" y="451"/>
                    <a:pt x="212" y="461"/>
                    <a:pt x="225" y="461"/>
                  </a:cubicBezTo>
                  <a:cubicBezTo>
                    <a:pt x="238" y="461"/>
                    <a:pt x="248" y="451"/>
                    <a:pt x="248" y="438"/>
                  </a:cubicBezTo>
                  <a:lnTo>
                    <a:pt x="248" y="186"/>
                  </a:lnTo>
                  <a:cubicBezTo>
                    <a:pt x="248" y="167"/>
                    <a:pt x="241" y="150"/>
                    <a:pt x="230" y="137"/>
                  </a:cubicBezTo>
                  <a:cubicBezTo>
                    <a:pt x="217" y="124"/>
                    <a:pt x="198" y="115"/>
                    <a:pt x="178" y="115"/>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58" name="Freeform 157">
              <a:extLst>
                <a:ext uri="{FF2B5EF4-FFF2-40B4-BE49-F238E27FC236}">
                  <a16:creationId xmlns:a16="http://schemas.microsoft.com/office/drawing/2014/main" id="{653B8842-A041-3534-0749-BE1FB36B7BDA}"/>
                </a:ext>
              </a:extLst>
            </p:cNvPr>
            <p:cNvSpPr/>
            <p:nvPr/>
          </p:nvSpPr>
          <p:spPr>
            <a:xfrm>
              <a:off x="19020748" y="12023621"/>
              <a:ext cx="142020" cy="56080"/>
            </a:xfrm>
            <a:custGeom>
              <a:avLst/>
              <a:gdLst/>
              <a:ahLst/>
              <a:cxnLst>
                <a:cxn ang="3cd4">
                  <a:pos x="hc" y="t"/>
                </a:cxn>
                <a:cxn ang="cd2">
                  <a:pos x="l" y="vc"/>
                </a:cxn>
                <a:cxn ang="cd4">
                  <a:pos x="hc" y="b"/>
                </a:cxn>
                <a:cxn ang="0">
                  <a:pos x="r" y="vc"/>
                </a:cxn>
              </a:cxnLst>
              <a:rect l="l" t="t" r="r" b="b"/>
              <a:pathLst>
                <a:path w="115" h="46">
                  <a:moveTo>
                    <a:pt x="115" y="46"/>
                  </a:moveTo>
                  <a:lnTo>
                    <a:pt x="0" y="46"/>
                  </a:lnTo>
                  <a:lnTo>
                    <a:pt x="0" y="0"/>
                  </a:lnTo>
                  <a:lnTo>
                    <a:pt x="115" y="0"/>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sp>
        <p:nvSpPr>
          <p:cNvPr id="215" name="Rounded Rectangle 214">
            <a:extLst>
              <a:ext uri="{FF2B5EF4-FFF2-40B4-BE49-F238E27FC236}">
                <a16:creationId xmlns:a16="http://schemas.microsoft.com/office/drawing/2014/main" id="{6B87716A-82BE-181D-422B-92E972D15D77}"/>
              </a:ext>
            </a:extLst>
          </p:cNvPr>
          <p:cNvSpPr/>
          <p:nvPr/>
        </p:nvSpPr>
        <p:spPr>
          <a:xfrm>
            <a:off x="9413206" y="3395975"/>
            <a:ext cx="1722930" cy="2401480"/>
          </a:xfrm>
          <a:prstGeom prst="roundRect">
            <a:avLst/>
          </a:pr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16" name="Rounded Rectangle 215">
            <a:extLst>
              <a:ext uri="{FF2B5EF4-FFF2-40B4-BE49-F238E27FC236}">
                <a16:creationId xmlns:a16="http://schemas.microsoft.com/office/drawing/2014/main" id="{075DF162-9C97-258D-CEF9-DF59C66ECBE2}"/>
              </a:ext>
            </a:extLst>
          </p:cNvPr>
          <p:cNvSpPr/>
          <p:nvPr/>
        </p:nvSpPr>
        <p:spPr>
          <a:xfrm>
            <a:off x="9476738" y="3458283"/>
            <a:ext cx="1595856" cy="2276861"/>
          </a:xfrm>
          <a:prstGeom prst="roundRect">
            <a:avLst/>
          </a:prstGeom>
          <a:solidFill>
            <a:srgbClr val="ECF3F6">
              <a:alpha val="15000"/>
            </a:srgbClr>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46" name="Freeform 345">
            <a:extLst>
              <a:ext uri="{FF2B5EF4-FFF2-40B4-BE49-F238E27FC236}">
                <a16:creationId xmlns:a16="http://schemas.microsoft.com/office/drawing/2014/main" id="{4B809D55-28B9-8F01-68A2-82E7B7B82B84}"/>
              </a:ext>
            </a:extLst>
          </p:cNvPr>
          <p:cNvSpPr/>
          <p:nvPr/>
        </p:nvSpPr>
        <p:spPr>
          <a:xfrm>
            <a:off x="9688522" y="4024075"/>
            <a:ext cx="1171044" cy="1145285"/>
          </a:xfrm>
          <a:custGeom>
            <a:avLst/>
            <a:gdLst>
              <a:gd name="connsiteX0" fmla="*/ 898506 w 1171044"/>
              <a:gd name="connsiteY0" fmla="*/ 835311 h 1145285"/>
              <a:gd name="connsiteX1" fmla="*/ 863660 w 1171044"/>
              <a:gd name="connsiteY1" fmla="*/ 839046 h 1145285"/>
              <a:gd name="connsiteX2" fmla="*/ 927128 w 1171044"/>
              <a:gd name="connsiteY2" fmla="*/ 922453 h 1145285"/>
              <a:gd name="connsiteX3" fmla="*/ 991841 w 1171044"/>
              <a:gd name="connsiteY3" fmla="*/ 839046 h 1145285"/>
              <a:gd name="connsiteX4" fmla="*/ 955751 w 1171044"/>
              <a:gd name="connsiteY4" fmla="*/ 835311 h 1145285"/>
              <a:gd name="connsiteX5" fmla="*/ 927496 w 1171044"/>
              <a:gd name="connsiteY5" fmla="*/ 528267 h 1145285"/>
              <a:gd name="connsiteX6" fmla="*/ 818356 w 1171044"/>
              <a:gd name="connsiteY6" fmla="*/ 637446 h 1145285"/>
              <a:gd name="connsiteX7" fmla="*/ 927496 w 1171044"/>
              <a:gd name="connsiteY7" fmla="*/ 747865 h 1145285"/>
              <a:gd name="connsiteX8" fmla="*/ 1036636 w 1171044"/>
              <a:gd name="connsiteY8" fmla="*/ 637446 h 1145285"/>
              <a:gd name="connsiteX9" fmla="*/ 927496 w 1171044"/>
              <a:gd name="connsiteY9" fmla="*/ 528267 h 1145285"/>
              <a:gd name="connsiteX10" fmla="*/ 927496 w 1171044"/>
              <a:gd name="connsiteY10" fmla="*/ 498491 h 1145285"/>
              <a:gd name="connsiteX11" fmla="*/ 1066402 w 1171044"/>
              <a:gd name="connsiteY11" fmla="*/ 637446 h 1145285"/>
              <a:gd name="connsiteX12" fmla="*/ 927496 w 1171044"/>
              <a:gd name="connsiteY12" fmla="*/ 776400 h 1145285"/>
              <a:gd name="connsiteX13" fmla="*/ 788590 w 1171044"/>
              <a:gd name="connsiteY13" fmla="*/ 637446 h 1145285"/>
              <a:gd name="connsiteX14" fmla="*/ 927496 w 1171044"/>
              <a:gd name="connsiteY14" fmla="*/ 498491 h 1145285"/>
              <a:gd name="connsiteX15" fmla="*/ 263827 w 1171044"/>
              <a:gd name="connsiteY15" fmla="*/ 492971 h 1145285"/>
              <a:gd name="connsiteX16" fmla="*/ 275027 w 1171044"/>
              <a:gd name="connsiteY16" fmla="*/ 516623 h 1145285"/>
              <a:gd name="connsiteX17" fmla="*/ 284983 w 1171044"/>
              <a:gd name="connsiteY17" fmla="*/ 505419 h 1145285"/>
              <a:gd name="connsiteX18" fmla="*/ 287472 w 1171044"/>
              <a:gd name="connsiteY18" fmla="*/ 504175 h 1145285"/>
              <a:gd name="connsiteX19" fmla="*/ 283739 w 1171044"/>
              <a:gd name="connsiteY19" fmla="*/ 500440 h 1145285"/>
              <a:gd name="connsiteX20" fmla="*/ 263827 w 1171044"/>
              <a:gd name="connsiteY20" fmla="*/ 492971 h 1145285"/>
              <a:gd name="connsiteX21" fmla="*/ 531877 w 1171044"/>
              <a:gd name="connsiteY21" fmla="*/ 348944 h 1145285"/>
              <a:gd name="connsiteX22" fmla="*/ 752535 w 1171044"/>
              <a:gd name="connsiteY22" fmla="*/ 348944 h 1145285"/>
              <a:gd name="connsiteX23" fmla="*/ 767411 w 1171044"/>
              <a:gd name="connsiteY23" fmla="*/ 363301 h 1145285"/>
              <a:gd name="connsiteX24" fmla="*/ 752535 w 1171044"/>
              <a:gd name="connsiteY24" fmla="*/ 378854 h 1145285"/>
              <a:gd name="connsiteX25" fmla="*/ 531877 w 1171044"/>
              <a:gd name="connsiteY25" fmla="*/ 378854 h 1145285"/>
              <a:gd name="connsiteX26" fmla="*/ 515761 w 1171044"/>
              <a:gd name="connsiteY26" fmla="*/ 363301 h 1145285"/>
              <a:gd name="connsiteX27" fmla="*/ 531877 w 1171044"/>
              <a:gd name="connsiteY27" fmla="*/ 348944 h 1145285"/>
              <a:gd name="connsiteX28" fmla="*/ 531877 w 1171044"/>
              <a:gd name="connsiteY28" fmla="*/ 285386 h 1145285"/>
              <a:gd name="connsiteX29" fmla="*/ 752535 w 1171044"/>
              <a:gd name="connsiteY29" fmla="*/ 285386 h 1145285"/>
              <a:gd name="connsiteX30" fmla="*/ 767411 w 1171044"/>
              <a:gd name="connsiteY30" fmla="*/ 300912 h 1145285"/>
              <a:gd name="connsiteX31" fmla="*/ 752535 w 1171044"/>
              <a:gd name="connsiteY31" fmla="*/ 314049 h 1145285"/>
              <a:gd name="connsiteX32" fmla="*/ 531877 w 1171044"/>
              <a:gd name="connsiteY32" fmla="*/ 314049 h 1145285"/>
              <a:gd name="connsiteX33" fmla="*/ 515761 w 1171044"/>
              <a:gd name="connsiteY33" fmla="*/ 300912 h 1145285"/>
              <a:gd name="connsiteX34" fmla="*/ 531877 w 1171044"/>
              <a:gd name="connsiteY34" fmla="*/ 285386 h 1145285"/>
              <a:gd name="connsiteX35" fmla="*/ 389172 w 1171044"/>
              <a:gd name="connsiteY35" fmla="*/ 255220 h 1145285"/>
              <a:gd name="connsiteX36" fmla="*/ 389172 w 1171044"/>
              <a:gd name="connsiteY36" fmla="*/ 302201 h 1145285"/>
              <a:gd name="connsiteX37" fmla="*/ 384228 w 1171044"/>
              <a:gd name="connsiteY37" fmla="*/ 312091 h 1145285"/>
              <a:gd name="connsiteX38" fmla="*/ 353330 w 1171044"/>
              <a:gd name="connsiteY38" fmla="*/ 344236 h 1145285"/>
              <a:gd name="connsiteX39" fmla="*/ 371869 w 1171044"/>
              <a:gd name="connsiteY39" fmla="*/ 347945 h 1145285"/>
              <a:gd name="connsiteX40" fmla="*/ 420069 w 1171044"/>
              <a:gd name="connsiteY40" fmla="*/ 300964 h 1145285"/>
              <a:gd name="connsiteX41" fmla="*/ 389172 w 1171044"/>
              <a:gd name="connsiteY41" fmla="*/ 255220 h 1145285"/>
              <a:gd name="connsiteX42" fmla="*/ 359510 w 1171044"/>
              <a:gd name="connsiteY42" fmla="*/ 253983 h 1145285"/>
              <a:gd name="connsiteX43" fmla="*/ 323669 w 1171044"/>
              <a:gd name="connsiteY43" fmla="*/ 300964 h 1145285"/>
              <a:gd name="connsiteX44" fmla="*/ 331084 w 1171044"/>
              <a:gd name="connsiteY44" fmla="*/ 324455 h 1145285"/>
              <a:gd name="connsiteX45" fmla="*/ 359510 w 1171044"/>
              <a:gd name="connsiteY45" fmla="*/ 296019 h 1145285"/>
              <a:gd name="connsiteX46" fmla="*/ 180448 w 1171044"/>
              <a:gd name="connsiteY46" fmla="*/ 253954 h 1145285"/>
              <a:gd name="connsiteX47" fmla="*/ 180448 w 1171044"/>
              <a:gd name="connsiteY47" fmla="*/ 282586 h 1145285"/>
              <a:gd name="connsiteX48" fmla="*/ 211559 w 1171044"/>
              <a:gd name="connsiteY48" fmla="*/ 282586 h 1145285"/>
              <a:gd name="connsiteX49" fmla="*/ 180448 w 1171044"/>
              <a:gd name="connsiteY49" fmla="*/ 253954 h 1145285"/>
              <a:gd name="connsiteX50" fmla="*/ 150581 w 1171044"/>
              <a:gd name="connsiteY50" fmla="*/ 253954 h 1145285"/>
              <a:gd name="connsiteX51" fmla="*/ 118224 w 1171044"/>
              <a:gd name="connsiteY51" fmla="*/ 301260 h 1145285"/>
              <a:gd name="connsiteX52" fmla="*/ 156803 w 1171044"/>
              <a:gd name="connsiteY52" fmla="*/ 347320 h 1145285"/>
              <a:gd name="connsiteX53" fmla="*/ 153070 w 1171044"/>
              <a:gd name="connsiteY53" fmla="*/ 339851 h 1145285"/>
              <a:gd name="connsiteX54" fmla="*/ 159292 w 1171044"/>
              <a:gd name="connsiteY54" fmla="*/ 319933 h 1145285"/>
              <a:gd name="connsiteX55" fmla="*/ 180448 w 1171044"/>
              <a:gd name="connsiteY55" fmla="*/ 326157 h 1145285"/>
              <a:gd name="connsiteX56" fmla="*/ 187915 w 1171044"/>
              <a:gd name="connsiteY56" fmla="*/ 343585 h 1145285"/>
              <a:gd name="connsiteX57" fmla="*/ 212804 w 1171044"/>
              <a:gd name="connsiteY57" fmla="*/ 312463 h 1145285"/>
              <a:gd name="connsiteX58" fmla="*/ 166759 w 1171044"/>
              <a:gd name="connsiteY58" fmla="*/ 312463 h 1145285"/>
              <a:gd name="connsiteX59" fmla="*/ 150581 w 1171044"/>
              <a:gd name="connsiteY59" fmla="*/ 297525 h 1145285"/>
              <a:gd name="connsiteX60" fmla="*/ 531877 w 1171044"/>
              <a:gd name="connsiteY60" fmla="*/ 223075 h 1145285"/>
              <a:gd name="connsiteX61" fmla="*/ 752535 w 1171044"/>
              <a:gd name="connsiteY61" fmla="*/ 223075 h 1145285"/>
              <a:gd name="connsiteX62" fmla="*/ 767411 w 1171044"/>
              <a:gd name="connsiteY62" fmla="*/ 236212 h 1145285"/>
              <a:gd name="connsiteX63" fmla="*/ 752535 w 1171044"/>
              <a:gd name="connsiteY63" fmla="*/ 251738 h 1145285"/>
              <a:gd name="connsiteX64" fmla="*/ 531877 w 1171044"/>
              <a:gd name="connsiteY64" fmla="*/ 251738 h 1145285"/>
              <a:gd name="connsiteX65" fmla="*/ 515761 w 1171044"/>
              <a:gd name="connsiteY65" fmla="*/ 236212 h 1145285"/>
              <a:gd name="connsiteX66" fmla="*/ 531877 w 1171044"/>
              <a:gd name="connsiteY66" fmla="*/ 223075 h 1145285"/>
              <a:gd name="connsiteX67" fmla="*/ 371869 w 1171044"/>
              <a:gd name="connsiteY67" fmla="*/ 223075 h 1145285"/>
              <a:gd name="connsiteX68" fmla="*/ 449731 w 1171044"/>
              <a:gd name="connsiteY68" fmla="*/ 300964 h 1145285"/>
              <a:gd name="connsiteX69" fmla="*/ 371869 w 1171044"/>
              <a:gd name="connsiteY69" fmla="*/ 378854 h 1145285"/>
              <a:gd name="connsiteX70" fmla="*/ 319961 w 1171044"/>
              <a:gd name="connsiteY70" fmla="*/ 357836 h 1145285"/>
              <a:gd name="connsiteX71" fmla="*/ 319961 w 1171044"/>
              <a:gd name="connsiteY71" fmla="*/ 356600 h 1145285"/>
              <a:gd name="connsiteX72" fmla="*/ 318725 w 1171044"/>
              <a:gd name="connsiteY72" fmla="*/ 356600 h 1145285"/>
              <a:gd name="connsiteX73" fmla="*/ 294007 w 1171044"/>
              <a:gd name="connsiteY73" fmla="*/ 300964 h 1145285"/>
              <a:gd name="connsiteX74" fmla="*/ 371869 w 1171044"/>
              <a:gd name="connsiteY74" fmla="*/ 223075 h 1145285"/>
              <a:gd name="connsiteX75" fmla="*/ 29867 w 1171044"/>
              <a:gd name="connsiteY75" fmla="*/ 124487 h 1145285"/>
              <a:gd name="connsiteX76" fmla="*/ 29867 w 1171044"/>
              <a:gd name="connsiteY76" fmla="*/ 1014573 h 1145285"/>
              <a:gd name="connsiteX77" fmla="*/ 683213 w 1171044"/>
              <a:gd name="connsiteY77" fmla="*/ 1014573 h 1145285"/>
              <a:gd name="connsiteX78" fmla="*/ 683213 w 1171044"/>
              <a:gd name="connsiteY78" fmla="*/ 962289 h 1145285"/>
              <a:gd name="connsiteX79" fmla="*/ 632190 w 1171044"/>
              <a:gd name="connsiteY79" fmla="*/ 962289 h 1145285"/>
              <a:gd name="connsiteX80" fmla="*/ 507743 w 1171044"/>
              <a:gd name="connsiteY80" fmla="*/ 910004 h 1145285"/>
              <a:gd name="connsiteX81" fmla="*/ 280005 w 1171044"/>
              <a:gd name="connsiteY81" fmla="*/ 657294 h 1145285"/>
              <a:gd name="connsiteX82" fmla="*/ 224004 w 1171044"/>
              <a:gd name="connsiteY82" fmla="*/ 631152 h 1145285"/>
              <a:gd name="connsiteX83" fmla="*/ 214048 w 1171044"/>
              <a:gd name="connsiteY83" fmla="*/ 619948 h 1145285"/>
              <a:gd name="connsiteX84" fmla="*/ 214048 w 1171044"/>
              <a:gd name="connsiteY84" fmla="*/ 494216 h 1145285"/>
              <a:gd name="connsiteX85" fmla="*/ 225249 w 1171044"/>
              <a:gd name="connsiteY85" fmla="*/ 483012 h 1145285"/>
              <a:gd name="connsiteX86" fmla="*/ 171737 w 1171044"/>
              <a:gd name="connsiteY86" fmla="*/ 378442 h 1145285"/>
              <a:gd name="connsiteX87" fmla="*/ 166759 w 1171044"/>
              <a:gd name="connsiteY87" fmla="*/ 378442 h 1145285"/>
              <a:gd name="connsiteX88" fmla="*/ 88357 w 1171044"/>
              <a:gd name="connsiteY88" fmla="*/ 301260 h 1145285"/>
              <a:gd name="connsiteX89" fmla="*/ 166759 w 1171044"/>
              <a:gd name="connsiteY89" fmla="*/ 222832 h 1145285"/>
              <a:gd name="connsiteX90" fmla="*/ 243916 w 1171044"/>
              <a:gd name="connsiteY90" fmla="*/ 295035 h 1145285"/>
              <a:gd name="connsiteX91" fmla="*/ 245160 w 1171044"/>
              <a:gd name="connsiteY91" fmla="*/ 297525 h 1145285"/>
              <a:gd name="connsiteX92" fmla="*/ 243916 w 1171044"/>
              <a:gd name="connsiteY92" fmla="*/ 298770 h 1145285"/>
              <a:gd name="connsiteX93" fmla="*/ 245160 w 1171044"/>
              <a:gd name="connsiteY93" fmla="*/ 301260 h 1145285"/>
              <a:gd name="connsiteX94" fmla="*/ 201604 w 1171044"/>
              <a:gd name="connsiteY94" fmla="*/ 369728 h 1145285"/>
              <a:gd name="connsiteX95" fmla="*/ 250138 w 1171044"/>
              <a:gd name="connsiteY95" fmla="*/ 465583 h 1145285"/>
              <a:gd name="connsiteX96" fmla="*/ 266316 w 1171044"/>
              <a:gd name="connsiteY96" fmla="*/ 463094 h 1145285"/>
              <a:gd name="connsiteX97" fmla="*/ 304895 w 1171044"/>
              <a:gd name="connsiteY97" fmla="*/ 479277 h 1145285"/>
              <a:gd name="connsiteX98" fmla="*/ 334762 w 1171044"/>
              <a:gd name="connsiteY98" fmla="*/ 510399 h 1145285"/>
              <a:gd name="connsiteX99" fmla="*/ 337251 w 1171044"/>
              <a:gd name="connsiteY99" fmla="*/ 510399 h 1145285"/>
              <a:gd name="connsiteX100" fmla="*/ 404452 w 1171044"/>
              <a:gd name="connsiteY100" fmla="*/ 577622 h 1145285"/>
              <a:gd name="connsiteX101" fmla="*/ 582411 w 1171044"/>
              <a:gd name="connsiteY101" fmla="*/ 773068 h 1145285"/>
              <a:gd name="connsiteX102" fmla="*/ 688191 w 1171044"/>
              <a:gd name="connsiteY102" fmla="*/ 819128 h 1145285"/>
              <a:gd name="connsiteX103" fmla="*/ 825082 w 1171044"/>
              <a:gd name="connsiteY103" fmla="*/ 819128 h 1145285"/>
              <a:gd name="connsiteX104" fmla="*/ 898506 w 1171044"/>
              <a:gd name="connsiteY104" fmla="*/ 805434 h 1145285"/>
              <a:gd name="connsiteX105" fmla="*/ 955751 w 1171044"/>
              <a:gd name="connsiteY105" fmla="*/ 805434 h 1145285"/>
              <a:gd name="connsiteX106" fmla="*/ 1032908 w 1171044"/>
              <a:gd name="connsiteY106" fmla="*/ 820373 h 1145285"/>
              <a:gd name="connsiteX107" fmla="*/ 1078953 w 1171044"/>
              <a:gd name="connsiteY107" fmla="*/ 839046 h 1145285"/>
              <a:gd name="connsiteX108" fmla="*/ 1078953 w 1171044"/>
              <a:gd name="connsiteY108" fmla="*/ 124487 h 1145285"/>
              <a:gd name="connsiteX109" fmla="*/ 29867 w 1171044"/>
              <a:gd name="connsiteY109" fmla="*/ 29877 h 1145285"/>
              <a:gd name="connsiteX110" fmla="*/ 29867 w 1171044"/>
              <a:gd name="connsiteY110" fmla="*/ 95855 h 1145285"/>
              <a:gd name="connsiteX111" fmla="*/ 1078953 w 1171044"/>
              <a:gd name="connsiteY111" fmla="*/ 95855 h 1145285"/>
              <a:gd name="connsiteX112" fmla="*/ 1078953 w 1171044"/>
              <a:gd name="connsiteY112" fmla="*/ 29877 h 1145285"/>
              <a:gd name="connsiteX113" fmla="*/ 14934 w 1171044"/>
              <a:gd name="connsiteY113" fmla="*/ 0 h 1145285"/>
              <a:gd name="connsiteX114" fmla="*/ 1092642 w 1171044"/>
              <a:gd name="connsiteY114" fmla="*/ 0 h 1145285"/>
              <a:gd name="connsiteX115" fmla="*/ 1108821 w 1171044"/>
              <a:gd name="connsiteY115" fmla="*/ 14938 h 1145285"/>
              <a:gd name="connsiteX116" fmla="*/ 1108821 w 1171044"/>
              <a:gd name="connsiteY116" fmla="*/ 850250 h 1145285"/>
              <a:gd name="connsiteX117" fmla="*/ 1110065 w 1171044"/>
              <a:gd name="connsiteY117" fmla="*/ 851495 h 1145285"/>
              <a:gd name="connsiteX118" fmla="*/ 1171044 w 1171044"/>
              <a:gd name="connsiteY118" fmla="*/ 942371 h 1145285"/>
              <a:gd name="connsiteX119" fmla="*/ 1171044 w 1171044"/>
              <a:gd name="connsiteY119" fmla="*/ 1130347 h 1145285"/>
              <a:gd name="connsiteX120" fmla="*/ 1157355 w 1171044"/>
              <a:gd name="connsiteY120" fmla="*/ 1145285 h 1145285"/>
              <a:gd name="connsiteX121" fmla="*/ 1142421 w 1171044"/>
              <a:gd name="connsiteY121" fmla="*/ 1130347 h 1145285"/>
              <a:gd name="connsiteX122" fmla="*/ 1142421 w 1171044"/>
              <a:gd name="connsiteY122" fmla="*/ 942371 h 1145285"/>
              <a:gd name="connsiteX123" fmla="*/ 1098865 w 1171044"/>
              <a:gd name="connsiteY123" fmla="*/ 878882 h 1145285"/>
              <a:gd name="connsiteX124" fmla="*/ 1087665 w 1171044"/>
              <a:gd name="connsiteY124" fmla="*/ 873902 h 1145285"/>
              <a:gd name="connsiteX125" fmla="*/ 1021708 w 1171044"/>
              <a:gd name="connsiteY125" fmla="*/ 847760 h 1145285"/>
              <a:gd name="connsiteX126" fmla="*/ 948284 w 1171044"/>
              <a:gd name="connsiteY126" fmla="*/ 943615 h 1145285"/>
              <a:gd name="connsiteX127" fmla="*/ 927128 w 1171044"/>
              <a:gd name="connsiteY127" fmla="*/ 953574 h 1145285"/>
              <a:gd name="connsiteX128" fmla="*/ 905972 w 1171044"/>
              <a:gd name="connsiteY128" fmla="*/ 943615 h 1145285"/>
              <a:gd name="connsiteX129" fmla="*/ 832549 w 1171044"/>
              <a:gd name="connsiteY129" fmla="*/ 847760 h 1145285"/>
              <a:gd name="connsiteX130" fmla="*/ 830060 w 1171044"/>
              <a:gd name="connsiteY130" fmla="*/ 849005 h 1145285"/>
              <a:gd name="connsiteX131" fmla="*/ 828815 w 1171044"/>
              <a:gd name="connsiteY131" fmla="*/ 849005 h 1145285"/>
              <a:gd name="connsiteX132" fmla="*/ 827571 w 1171044"/>
              <a:gd name="connsiteY132" fmla="*/ 849005 h 1145285"/>
              <a:gd name="connsiteX133" fmla="*/ 688191 w 1171044"/>
              <a:gd name="connsiteY133" fmla="*/ 849005 h 1145285"/>
              <a:gd name="connsiteX134" fmla="*/ 561255 w 1171044"/>
              <a:gd name="connsiteY134" fmla="*/ 792986 h 1145285"/>
              <a:gd name="connsiteX135" fmla="*/ 382052 w 1171044"/>
              <a:gd name="connsiteY135" fmla="*/ 598785 h 1145285"/>
              <a:gd name="connsiteX136" fmla="*/ 344718 w 1171044"/>
              <a:gd name="connsiteY136" fmla="*/ 561439 h 1145285"/>
              <a:gd name="connsiteX137" fmla="*/ 314850 w 1171044"/>
              <a:gd name="connsiteY137" fmla="*/ 531562 h 1145285"/>
              <a:gd name="connsiteX138" fmla="*/ 302406 w 1171044"/>
              <a:gd name="connsiteY138" fmla="*/ 529072 h 1145285"/>
              <a:gd name="connsiteX139" fmla="*/ 297428 w 1171044"/>
              <a:gd name="connsiteY139" fmla="*/ 546500 h 1145285"/>
              <a:gd name="connsiteX140" fmla="*/ 311117 w 1171044"/>
              <a:gd name="connsiteY140" fmla="*/ 578867 h 1145285"/>
              <a:gd name="connsiteX141" fmla="*/ 313606 w 1171044"/>
              <a:gd name="connsiteY141" fmla="*/ 598785 h 1145285"/>
              <a:gd name="connsiteX142" fmla="*/ 293694 w 1171044"/>
              <a:gd name="connsiteY142" fmla="*/ 602520 h 1145285"/>
              <a:gd name="connsiteX143" fmla="*/ 276272 w 1171044"/>
              <a:gd name="connsiteY143" fmla="*/ 582602 h 1145285"/>
              <a:gd name="connsiteX144" fmla="*/ 271294 w 1171044"/>
              <a:gd name="connsiteY144" fmla="*/ 577622 h 1145285"/>
              <a:gd name="connsiteX145" fmla="*/ 238938 w 1171044"/>
              <a:gd name="connsiteY145" fmla="*/ 510399 h 1145285"/>
              <a:gd name="connsiteX146" fmla="*/ 233960 w 1171044"/>
              <a:gd name="connsiteY146" fmla="*/ 515378 h 1145285"/>
              <a:gd name="connsiteX147" fmla="*/ 233960 w 1171044"/>
              <a:gd name="connsiteY147" fmla="*/ 598785 h 1145285"/>
              <a:gd name="connsiteX148" fmla="*/ 245160 w 1171044"/>
              <a:gd name="connsiteY148" fmla="*/ 611234 h 1145285"/>
              <a:gd name="connsiteX149" fmla="*/ 287472 w 1171044"/>
              <a:gd name="connsiteY149" fmla="*/ 627417 h 1145285"/>
              <a:gd name="connsiteX150" fmla="*/ 298672 w 1171044"/>
              <a:gd name="connsiteY150" fmla="*/ 632397 h 1145285"/>
              <a:gd name="connsiteX151" fmla="*/ 528899 w 1171044"/>
              <a:gd name="connsiteY151" fmla="*/ 888841 h 1145285"/>
              <a:gd name="connsiteX152" fmla="*/ 632190 w 1171044"/>
              <a:gd name="connsiteY152" fmla="*/ 932412 h 1145285"/>
              <a:gd name="connsiteX153" fmla="*/ 683213 w 1171044"/>
              <a:gd name="connsiteY153" fmla="*/ 932412 h 1145285"/>
              <a:gd name="connsiteX154" fmla="*/ 704369 w 1171044"/>
              <a:gd name="connsiteY154" fmla="*/ 941126 h 1145285"/>
              <a:gd name="connsiteX155" fmla="*/ 713080 w 1171044"/>
              <a:gd name="connsiteY155" fmla="*/ 962289 h 1145285"/>
              <a:gd name="connsiteX156" fmla="*/ 711835 w 1171044"/>
              <a:gd name="connsiteY156" fmla="*/ 1130347 h 1145285"/>
              <a:gd name="connsiteX157" fmla="*/ 698146 w 1171044"/>
              <a:gd name="connsiteY157" fmla="*/ 1145285 h 1145285"/>
              <a:gd name="connsiteX158" fmla="*/ 681968 w 1171044"/>
              <a:gd name="connsiteY158" fmla="*/ 1130347 h 1145285"/>
              <a:gd name="connsiteX159" fmla="*/ 683213 w 1171044"/>
              <a:gd name="connsiteY159" fmla="*/ 1045695 h 1145285"/>
              <a:gd name="connsiteX160" fmla="*/ 14934 w 1171044"/>
              <a:gd name="connsiteY160" fmla="*/ 1045695 h 1145285"/>
              <a:gd name="connsiteX161" fmla="*/ 0 w 1171044"/>
              <a:gd name="connsiteY161" fmla="*/ 1029512 h 1145285"/>
              <a:gd name="connsiteX162" fmla="*/ 0 w 1171044"/>
              <a:gd name="connsiteY162" fmla="*/ 14938 h 1145285"/>
              <a:gd name="connsiteX163" fmla="*/ 14934 w 1171044"/>
              <a:gd name="connsiteY163" fmla="*/ 0 h 114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1171044" h="1145285">
                <a:moveTo>
                  <a:pt x="898506" y="835311"/>
                </a:moveTo>
                <a:cubicBezTo>
                  <a:pt x="886061" y="835311"/>
                  <a:pt x="874861" y="836556"/>
                  <a:pt x="863660" y="839046"/>
                </a:cubicBezTo>
                <a:lnTo>
                  <a:pt x="927128" y="922453"/>
                </a:lnTo>
                <a:lnTo>
                  <a:pt x="991841" y="839046"/>
                </a:lnTo>
                <a:cubicBezTo>
                  <a:pt x="979396" y="836556"/>
                  <a:pt x="968196" y="835311"/>
                  <a:pt x="955751" y="835311"/>
                </a:cubicBezTo>
                <a:close/>
                <a:moveTo>
                  <a:pt x="927496" y="528267"/>
                </a:moveTo>
                <a:cubicBezTo>
                  <a:pt x="866725" y="528267"/>
                  <a:pt x="818356" y="577894"/>
                  <a:pt x="818356" y="637446"/>
                </a:cubicBezTo>
                <a:cubicBezTo>
                  <a:pt x="818356" y="698238"/>
                  <a:pt x="866725" y="747865"/>
                  <a:pt x="927496" y="747865"/>
                </a:cubicBezTo>
                <a:cubicBezTo>
                  <a:pt x="987027" y="747865"/>
                  <a:pt x="1036636" y="698238"/>
                  <a:pt x="1036636" y="637446"/>
                </a:cubicBezTo>
                <a:cubicBezTo>
                  <a:pt x="1036636" y="577894"/>
                  <a:pt x="987027" y="528267"/>
                  <a:pt x="927496" y="528267"/>
                </a:cubicBezTo>
                <a:close/>
                <a:moveTo>
                  <a:pt x="927496" y="498491"/>
                </a:moveTo>
                <a:cubicBezTo>
                  <a:pt x="1004390" y="498491"/>
                  <a:pt x="1066402" y="560525"/>
                  <a:pt x="1066402" y="637446"/>
                </a:cubicBezTo>
                <a:cubicBezTo>
                  <a:pt x="1066402" y="714367"/>
                  <a:pt x="1004390" y="776400"/>
                  <a:pt x="927496" y="776400"/>
                </a:cubicBezTo>
                <a:cubicBezTo>
                  <a:pt x="850602" y="776400"/>
                  <a:pt x="788590" y="714367"/>
                  <a:pt x="788590" y="637446"/>
                </a:cubicBezTo>
                <a:cubicBezTo>
                  <a:pt x="788590" y="560525"/>
                  <a:pt x="850602" y="498491"/>
                  <a:pt x="927496" y="498491"/>
                </a:cubicBezTo>
                <a:close/>
                <a:moveTo>
                  <a:pt x="263827" y="492971"/>
                </a:moveTo>
                <a:lnTo>
                  <a:pt x="275027" y="516623"/>
                </a:lnTo>
                <a:cubicBezTo>
                  <a:pt x="277516" y="512889"/>
                  <a:pt x="281250" y="507909"/>
                  <a:pt x="284983" y="505419"/>
                </a:cubicBezTo>
                <a:cubicBezTo>
                  <a:pt x="286228" y="504175"/>
                  <a:pt x="286228" y="504175"/>
                  <a:pt x="287472" y="504175"/>
                </a:cubicBezTo>
                <a:lnTo>
                  <a:pt x="283739" y="500440"/>
                </a:lnTo>
                <a:cubicBezTo>
                  <a:pt x="277516" y="495460"/>
                  <a:pt x="270049" y="492971"/>
                  <a:pt x="263827" y="492971"/>
                </a:cubicBezTo>
                <a:close/>
                <a:moveTo>
                  <a:pt x="531877" y="348944"/>
                </a:moveTo>
                <a:lnTo>
                  <a:pt x="752535" y="348944"/>
                </a:lnTo>
                <a:cubicBezTo>
                  <a:pt x="759973" y="348944"/>
                  <a:pt x="767411" y="356123"/>
                  <a:pt x="767411" y="363301"/>
                </a:cubicBezTo>
                <a:cubicBezTo>
                  <a:pt x="767411" y="371676"/>
                  <a:pt x="759973" y="378854"/>
                  <a:pt x="752535" y="378854"/>
                </a:cubicBezTo>
                <a:lnTo>
                  <a:pt x="531877" y="378854"/>
                </a:lnTo>
                <a:cubicBezTo>
                  <a:pt x="523199" y="378854"/>
                  <a:pt x="515761" y="371676"/>
                  <a:pt x="515761" y="363301"/>
                </a:cubicBezTo>
                <a:cubicBezTo>
                  <a:pt x="515761" y="356123"/>
                  <a:pt x="523199" y="348944"/>
                  <a:pt x="531877" y="348944"/>
                </a:cubicBezTo>
                <a:close/>
                <a:moveTo>
                  <a:pt x="531877" y="285386"/>
                </a:moveTo>
                <a:lnTo>
                  <a:pt x="752535" y="285386"/>
                </a:lnTo>
                <a:cubicBezTo>
                  <a:pt x="759973" y="285386"/>
                  <a:pt x="767411" y="292552"/>
                  <a:pt x="767411" y="300912"/>
                </a:cubicBezTo>
                <a:cubicBezTo>
                  <a:pt x="767411" y="308077"/>
                  <a:pt x="759973" y="314049"/>
                  <a:pt x="752535" y="314049"/>
                </a:cubicBezTo>
                <a:lnTo>
                  <a:pt x="531877" y="314049"/>
                </a:lnTo>
                <a:cubicBezTo>
                  <a:pt x="523199" y="314049"/>
                  <a:pt x="515761" y="308077"/>
                  <a:pt x="515761" y="300912"/>
                </a:cubicBezTo>
                <a:cubicBezTo>
                  <a:pt x="515761" y="292552"/>
                  <a:pt x="523199" y="285386"/>
                  <a:pt x="531877" y="285386"/>
                </a:cubicBezTo>
                <a:close/>
                <a:moveTo>
                  <a:pt x="389172" y="255220"/>
                </a:moveTo>
                <a:lnTo>
                  <a:pt x="389172" y="302201"/>
                </a:lnTo>
                <a:cubicBezTo>
                  <a:pt x="389172" y="305910"/>
                  <a:pt x="387936" y="309619"/>
                  <a:pt x="384228" y="312091"/>
                </a:cubicBezTo>
                <a:lnTo>
                  <a:pt x="353330" y="344236"/>
                </a:lnTo>
                <a:cubicBezTo>
                  <a:pt x="358274" y="346709"/>
                  <a:pt x="364454" y="347945"/>
                  <a:pt x="371869" y="347945"/>
                </a:cubicBezTo>
                <a:cubicBezTo>
                  <a:pt x="399059" y="347945"/>
                  <a:pt x="420069" y="326927"/>
                  <a:pt x="420069" y="300964"/>
                </a:cubicBezTo>
                <a:cubicBezTo>
                  <a:pt x="420069" y="279946"/>
                  <a:pt x="406474" y="261401"/>
                  <a:pt x="389172" y="255220"/>
                </a:cubicBezTo>
                <a:close/>
                <a:moveTo>
                  <a:pt x="359510" y="253983"/>
                </a:moveTo>
                <a:cubicBezTo>
                  <a:pt x="339735" y="260165"/>
                  <a:pt x="323669" y="277474"/>
                  <a:pt x="323669" y="300964"/>
                </a:cubicBezTo>
                <a:cubicBezTo>
                  <a:pt x="323669" y="309619"/>
                  <a:pt x="326141" y="318273"/>
                  <a:pt x="331084" y="324455"/>
                </a:cubicBezTo>
                <a:lnTo>
                  <a:pt x="359510" y="296019"/>
                </a:lnTo>
                <a:close/>
                <a:moveTo>
                  <a:pt x="180448" y="253954"/>
                </a:moveTo>
                <a:lnTo>
                  <a:pt x="180448" y="282586"/>
                </a:lnTo>
                <a:lnTo>
                  <a:pt x="211559" y="282586"/>
                </a:lnTo>
                <a:cubicBezTo>
                  <a:pt x="205337" y="268893"/>
                  <a:pt x="194137" y="258934"/>
                  <a:pt x="180448" y="253954"/>
                </a:cubicBezTo>
                <a:close/>
                <a:moveTo>
                  <a:pt x="150581" y="253954"/>
                </a:moveTo>
                <a:cubicBezTo>
                  <a:pt x="131914" y="261424"/>
                  <a:pt x="118224" y="278852"/>
                  <a:pt x="118224" y="301260"/>
                </a:cubicBezTo>
                <a:cubicBezTo>
                  <a:pt x="118224" y="324912"/>
                  <a:pt x="135647" y="344830"/>
                  <a:pt x="156803" y="347320"/>
                </a:cubicBezTo>
                <a:lnTo>
                  <a:pt x="153070" y="339851"/>
                </a:lnTo>
                <a:cubicBezTo>
                  <a:pt x="149336" y="332381"/>
                  <a:pt x="153070" y="322422"/>
                  <a:pt x="159292" y="319933"/>
                </a:cubicBezTo>
                <a:cubicBezTo>
                  <a:pt x="166759" y="316198"/>
                  <a:pt x="176714" y="318688"/>
                  <a:pt x="180448" y="326157"/>
                </a:cubicBezTo>
                <a:lnTo>
                  <a:pt x="187915" y="343585"/>
                </a:lnTo>
                <a:cubicBezTo>
                  <a:pt x="200359" y="337361"/>
                  <a:pt x="210315" y="326157"/>
                  <a:pt x="212804" y="312463"/>
                </a:cubicBezTo>
                <a:lnTo>
                  <a:pt x="166759" y="312463"/>
                </a:lnTo>
                <a:cubicBezTo>
                  <a:pt x="158047" y="312463"/>
                  <a:pt x="150581" y="306239"/>
                  <a:pt x="150581" y="297525"/>
                </a:cubicBezTo>
                <a:close/>
                <a:moveTo>
                  <a:pt x="531877" y="223075"/>
                </a:moveTo>
                <a:lnTo>
                  <a:pt x="752535" y="223075"/>
                </a:lnTo>
                <a:cubicBezTo>
                  <a:pt x="759973" y="223075"/>
                  <a:pt x="767411" y="229046"/>
                  <a:pt x="767411" y="236212"/>
                </a:cubicBezTo>
                <a:cubicBezTo>
                  <a:pt x="767411" y="244572"/>
                  <a:pt x="759973" y="251738"/>
                  <a:pt x="752535" y="251738"/>
                </a:cubicBezTo>
                <a:lnTo>
                  <a:pt x="531877" y="251738"/>
                </a:lnTo>
                <a:cubicBezTo>
                  <a:pt x="523199" y="251738"/>
                  <a:pt x="515761" y="244572"/>
                  <a:pt x="515761" y="236212"/>
                </a:cubicBezTo>
                <a:cubicBezTo>
                  <a:pt x="515761" y="229046"/>
                  <a:pt x="523199" y="223075"/>
                  <a:pt x="531877" y="223075"/>
                </a:cubicBezTo>
                <a:close/>
                <a:moveTo>
                  <a:pt x="371869" y="223075"/>
                </a:moveTo>
                <a:cubicBezTo>
                  <a:pt x="413890" y="223075"/>
                  <a:pt x="449731" y="257692"/>
                  <a:pt x="449731" y="300964"/>
                </a:cubicBezTo>
                <a:cubicBezTo>
                  <a:pt x="449731" y="343000"/>
                  <a:pt x="413890" y="378854"/>
                  <a:pt x="371869" y="378854"/>
                </a:cubicBezTo>
                <a:cubicBezTo>
                  <a:pt x="352095" y="378854"/>
                  <a:pt x="333556" y="370200"/>
                  <a:pt x="319961" y="357836"/>
                </a:cubicBezTo>
                <a:lnTo>
                  <a:pt x="319961" y="356600"/>
                </a:lnTo>
                <a:lnTo>
                  <a:pt x="318725" y="356600"/>
                </a:lnTo>
                <a:cubicBezTo>
                  <a:pt x="303894" y="343000"/>
                  <a:pt x="294007" y="321982"/>
                  <a:pt x="294007" y="300964"/>
                </a:cubicBezTo>
                <a:cubicBezTo>
                  <a:pt x="294007" y="257692"/>
                  <a:pt x="328612" y="223075"/>
                  <a:pt x="371869" y="223075"/>
                </a:cubicBezTo>
                <a:close/>
                <a:moveTo>
                  <a:pt x="29867" y="124487"/>
                </a:moveTo>
                <a:lnTo>
                  <a:pt x="29867" y="1014573"/>
                </a:lnTo>
                <a:lnTo>
                  <a:pt x="683213" y="1014573"/>
                </a:lnTo>
                <a:lnTo>
                  <a:pt x="683213" y="962289"/>
                </a:lnTo>
                <a:lnTo>
                  <a:pt x="632190" y="962289"/>
                </a:lnTo>
                <a:cubicBezTo>
                  <a:pt x="586144" y="962289"/>
                  <a:pt x="540099" y="943615"/>
                  <a:pt x="507743" y="910004"/>
                </a:cubicBezTo>
                <a:lnTo>
                  <a:pt x="280005" y="657294"/>
                </a:lnTo>
                <a:cubicBezTo>
                  <a:pt x="258849" y="656049"/>
                  <a:pt x="238938" y="646090"/>
                  <a:pt x="224004" y="631152"/>
                </a:cubicBezTo>
                <a:lnTo>
                  <a:pt x="214048" y="619948"/>
                </a:lnTo>
                <a:cubicBezTo>
                  <a:pt x="177959" y="585091"/>
                  <a:pt x="177959" y="529072"/>
                  <a:pt x="214048" y="494216"/>
                </a:cubicBezTo>
                <a:lnTo>
                  <a:pt x="225249" y="483012"/>
                </a:lnTo>
                <a:lnTo>
                  <a:pt x="171737" y="378442"/>
                </a:lnTo>
                <a:cubicBezTo>
                  <a:pt x="170492" y="378442"/>
                  <a:pt x="169248" y="378442"/>
                  <a:pt x="166759" y="378442"/>
                </a:cubicBezTo>
                <a:cubicBezTo>
                  <a:pt x="123202" y="378442"/>
                  <a:pt x="88357" y="343585"/>
                  <a:pt x="88357" y="301260"/>
                </a:cubicBezTo>
                <a:cubicBezTo>
                  <a:pt x="88357" y="257689"/>
                  <a:pt x="123202" y="222832"/>
                  <a:pt x="166759" y="222832"/>
                </a:cubicBezTo>
                <a:cubicBezTo>
                  <a:pt x="207826" y="222832"/>
                  <a:pt x="241427" y="253954"/>
                  <a:pt x="243916" y="295035"/>
                </a:cubicBezTo>
                <a:lnTo>
                  <a:pt x="245160" y="297525"/>
                </a:lnTo>
                <a:lnTo>
                  <a:pt x="243916" y="298770"/>
                </a:lnTo>
                <a:cubicBezTo>
                  <a:pt x="243916" y="298770"/>
                  <a:pt x="245160" y="300015"/>
                  <a:pt x="245160" y="301260"/>
                </a:cubicBezTo>
                <a:cubicBezTo>
                  <a:pt x="245160" y="331137"/>
                  <a:pt x="227738" y="357279"/>
                  <a:pt x="201604" y="369728"/>
                </a:cubicBezTo>
                <a:lnTo>
                  <a:pt x="250138" y="465583"/>
                </a:lnTo>
                <a:cubicBezTo>
                  <a:pt x="255116" y="464339"/>
                  <a:pt x="261338" y="463094"/>
                  <a:pt x="266316" y="463094"/>
                </a:cubicBezTo>
                <a:cubicBezTo>
                  <a:pt x="280005" y="463094"/>
                  <a:pt x="293694" y="469318"/>
                  <a:pt x="304895" y="479277"/>
                </a:cubicBezTo>
                <a:lnTo>
                  <a:pt x="334762" y="510399"/>
                </a:lnTo>
                <a:cubicBezTo>
                  <a:pt x="336006" y="510399"/>
                  <a:pt x="336006" y="510399"/>
                  <a:pt x="337251" y="510399"/>
                </a:cubicBezTo>
                <a:lnTo>
                  <a:pt x="404452" y="577622"/>
                </a:lnTo>
                <a:lnTo>
                  <a:pt x="582411" y="773068"/>
                </a:lnTo>
                <a:cubicBezTo>
                  <a:pt x="609789" y="802945"/>
                  <a:pt x="648368" y="819128"/>
                  <a:pt x="688191" y="819128"/>
                </a:cubicBezTo>
                <a:lnTo>
                  <a:pt x="825082" y="819128"/>
                </a:lnTo>
                <a:cubicBezTo>
                  <a:pt x="848727" y="810414"/>
                  <a:pt x="873616" y="805434"/>
                  <a:pt x="898506" y="805434"/>
                </a:cubicBezTo>
                <a:lnTo>
                  <a:pt x="955751" y="805434"/>
                </a:lnTo>
                <a:cubicBezTo>
                  <a:pt x="981885" y="805434"/>
                  <a:pt x="1008019" y="810414"/>
                  <a:pt x="1032908" y="820373"/>
                </a:cubicBezTo>
                <a:lnTo>
                  <a:pt x="1078953" y="839046"/>
                </a:lnTo>
                <a:lnTo>
                  <a:pt x="1078953" y="124487"/>
                </a:lnTo>
                <a:close/>
                <a:moveTo>
                  <a:pt x="29867" y="29877"/>
                </a:moveTo>
                <a:lnTo>
                  <a:pt x="29867" y="95855"/>
                </a:lnTo>
                <a:lnTo>
                  <a:pt x="1078953" y="95855"/>
                </a:lnTo>
                <a:lnTo>
                  <a:pt x="1078953" y="29877"/>
                </a:lnTo>
                <a:close/>
                <a:moveTo>
                  <a:pt x="14934" y="0"/>
                </a:moveTo>
                <a:lnTo>
                  <a:pt x="1092642" y="0"/>
                </a:lnTo>
                <a:cubicBezTo>
                  <a:pt x="1101354" y="0"/>
                  <a:pt x="1108821" y="7469"/>
                  <a:pt x="1108821" y="14938"/>
                </a:cubicBezTo>
                <a:lnTo>
                  <a:pt x="1108821" y="850250"/>
                </a:lnTo>
                <a:lnTo>
                  <a:pt x="1110065" y="851495"/>
                </a:lnTo>
                <a:cubicBezTo>
                  <a:pt x="1147399" y="866433"/>
                  <a:pt x="1171044" y="902535"/>
                  <a:pt x="1171044" y="942371"/>
                </a:cubicBezTo>
                <a:lnTo>
                  <a:pt x="1171044" y="1130347"/>
                </a:lnTo>
                <a:cubicBezTo>
                  <a:pt x="1171044" y="1137816"/>
                  <a:pt x="1166066" y="1145285"/>
                  <a:pt x="1157355" y="1145285"/>
                </a:cubicBezTo>
                <a:cubicBezTo>
                  <a:pt x="1148644" y="1145285"/>
                  <a:pt x="1142421" y="1137816"/>
                  <a:pt x="1142421" y="1130347"/>
                </a:cubicBezTo>
                <a:lnTo>
                  <a:pt x="1142421" y="942371"/>
                </a:lnTo>
                <a:cubicBezTo>
                  <a:pt x="1142421" y="913738"/>
                  <a:pt x="1124999" y="888841"/>
                  <a:pt x="1098865" y="878882"/>
                </a:cubicBezTo>
                <a:lnTo>
                  <a:pt x="1087665" y="873902"/>
                </a:lnTo>
                <a:lnTo>
                  <a:pt x="1021708" y="847760"/>
                </a:lnTo>
                <a:lnTo>
                  <a:pt x="948284" y="943615"/>
                </a:lnTo>
                <a:cubicBezTo>
                  <a:pt x="943306" y="949840"/>
                  <a:pt x="935840" y="953574"/>
                  <a:pt x="927128" y="953574"/>
                </a:cubicBezTo>
                <a:cubicBezTo>
                  <a:pt x="919662" y="953574"/>
                  <a:pt x="910950" y="949840"/>
                  <a:pt x="905972" y="943615"/>
                </a:cubicBezTo>
                <a:lnTo>
                  <a:pt x="832549" y="847760"/>
                </a:lnTo>
                <a:cubicBezTo>
                  <a:pt x="831304" y="847760"/>
                  <a:pt x="831304" y="847760"/>
                  <a:pt x="830060" y="849005"/>
                </a:cubicBezTo>
                <a:lnTo>
                  <a:pt x="828815" y="849005"/>
                </a:lnTo>
                <a:lnTo>
                  <a:pt x="827571" y="849005"/>
                </a:lnTo>
                <a:lnTo>
                  <a:pt x="688191" y="849005"/>
                </a:lnTo>
                <a:cubicBezTo>
                  <a:pt x="639656" y="849005"/>
                  <a:pt x="593611" y="827842"/>
                  <a:pt x="561255" y="792986"/>
                </a:cubicBezTo>
                <a:lnTo>
                  <a:pt x="382052" y="598785"/>
                </a:lnTo>
                <a:lnTo>
                  <a:pt x="344718" y="561439"/>
                </a:lnTo>
                <a:lnTo>
                  <a:pt x="314850" y="531562"/>
                </a:lnTo>
                <a:cubicBezTo>
                  <a:pt x="307384" y="525337"/>
                  <a:pt x="303650" y="527827"/>
                  <a:pt x="302406" y="529072"/>
                </a:cubicBezTo>
                <a:cubicBezTo>
                  <a:pt x="301161" y="530317"/>
                  <a:pt x="297428" y="536541"/>
                  <a:pt x="297428" y="546500"/>
                </a:cubicBezTo>
                <a:cubicBezTo>
                  <a:pt x="297428" y="560194"/>
                  <a:pt x="302406" y="571398"/>
                  <a:pt x="311117" y="578867"/>
                </a:cubicBezTo>
                <a:cubicBezTo>
                  <a:pt x="317339" y="582602"/>
                  <a:pt x="318584" y="592561"/>
                  <a:pt x="313606" y="598785"/>
                </a:cubicBezTo>
                <a:cubicBezTo>
                  <a:pt x="308628" y="605009"/>
                  <a:pt x="299917" y="606254"/>
                  <a:pt x="293694" y="602520"/>
                </a:cubicBezTo>
                <a:cubicBezTo>
                  <a:pt x="286228" y="597540"/>
                  <a:pt x="280005" y="590071"/>
                  <a:pt x="276272" y="582602"/>
                </a:cubicBezTo>
                <a:cubicBezTo>
                  <a:pt x="275027" y="581357"/>
                  <a:pt x="272538" y="578867"/>
                  <a:pt x="271294" y="577622"/>
                </a:cubicBezTo>
                <a:lnTo>
                  <a:pt x="238938" y="510399"/>
                </a:lnTo>
                <a:lnTo>
                  <a:pt x="233960" y="515378"/>
                </a:lnTo>
                <a:cubicBezTo>
                  <a:pt x="211559" y="539031"/>
                  <a:pt x="211559" y="575132"/>
                  <a:pt x="233960" y="598785"/>
                </a:cubicBezTo>
                <a:lnTo>
                  <a:pt x="245160" y="611234"/>
                </a:lnTo>
                <a:cubicBezTo>
                  <a:pt x="256360" y="621193"/>
                  <a:pt x="271294" y="627417"/>
                  <a:pt x="287472" y="627417"/>
                </a:cubicBezTo>
                <a:cubicBezTo>
                  <a:pt x="292450" y="627417"/>
                  <a:pt x="296183" y="629907"/>
                  <a:pt x="298672" y="632397"/>
                </a:cubicBezTo>
                <a:lnTo>
                  <a:pt x="528899" y="888841"/>
                </a:lnTo>
                <a:cubicBezTo>
                  <a:pt x="556277" y="916228"/>
                  <a:pt x="593611" y="932412"/>
                  <a:pt x="632190" y="932412"/>
                </a:cubicBezTo>
                <a:lnTo>
                  <a:pt x="683213" y="932412"/>
                </a:lnTo>
                <a:cubicBezTo>
                  <a:pt x="691924" y="932412"/>
                  <a:pt x="698146" y="936146"/>
                  <a:pt x="704369" y="941126"/>
                </a:cubicBezTo>
                <a:cubicBezTo>
                  <a:pt x="709346" y="947350"/>
                  <a:pt x="713080" y="954819"/>
                  <a:pt x="713080" y="962289"/>
                </a:cubicBezTo>
                <a:lnTo>
                  <a:pt x="711835" y="1130347"/>
                </a:lnTo>
                <a:cubicBezTo>
                  <a:pt x="711835" y="1137816"/>
                  <a:pt x="705613" y="1145285"/>
                  <a:pt x="698146" y="1145285"/>
                </a:cubicBezTo>
                <a:cubicBezTo>
                  <a:pt x="689435" y="1145285"/>
                  <a:pt x="681968" y="1137816"/>
                  <a:pt x="681968" y="1130347"/>
                </a:cubicBezTo>
                <a:lnTo>
                  <a:pt x="683213" y="1045695"/>
                </a:lnTo>
                <a:lnTo>
                  <a:pt x="14934" y="1045695"/>
                </a:lnTo>
                <a:cubicBezTo>
                  <a:pt x="7467" y="1045695"/>
                  <a:pt x="0" y="1038226"/>
                  <a:pt x="0" y="1029512"/>
                </a:cubicBezTo>
                <a:lnTo>
                  <a:pt x="0" y="14938"/>
                </a:lnTo>
                <a:cubicBezTo>
                  <a:pt x="0" y="7469"/>
                  <a:pt x="7467" y="0"/>
                  <a:pt x="14934" y="0"/>
                </a:cubicBezTo>
                <a:close/>
              </a:path>
            </a:pathLst>
          </a:custGeom>
          <a:solidFill>
            <a:schemeClr val="bg1"/>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79" name="Rounded Rectangle 278">
            <a:extLst>
              <a:ext uri="{FF2B5EF4-FFF2-40B4-BE49-F238E27FC236}">
                <a16:creationId xmlns:a16="http://schemas.microsoft.com/office/drawing/2014/main" id="{0C92E473-2567-C104-2010-683A412F6ADD}"/>
              </a:ext>
            </a:extLst>
          </p:cNvPr>
          <p:cNvSpPr/>
          <p:nvPr/>
        </p:nvSpPr>
        <p:spPr>
          <a:xfrm>
            <a:off x="1503674" y="3395975"/>
            <a:ext cx="1722930" cy="2401480"/>
          </a:xfrm>
          <a:prstGeom prst="roundRect">
            <a:avLst/>
          </a:pr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80" name="Rounded Rectangle 279">
            <a:extLst>
              <a:ext uri="{FF2B5EF4-FFF2-40B4-BE49-F238E27FC236}">
                <a16:creationId xmlns:a16="http://schemas.microsoft.com/office/drawing/2014/main" id="{52DA26B0-C6FE-0B80-BCDD-E6E571567BA7}"/>
              </a:ext>
            </a:extLst>
          </p:cNvPr>
          <p:cNvSpPr/>
          <p:nvPr/>
        </p:nvSpPr>
        <p:spPr>
          <a:xfrm>
            <a:off x="1568455" y="3458283"/>
            <a:ext cx="1594613" cy="2276861"/>
          </a:xfrm>
          <a:prstGeom prst="roundRect">
            <a:avLst/>
          </a:prstGeom>
          <a:solidFill>
            <a:srgbClr val="ECF3F6">
              <a:alpha val="15000"/>
            </a:srgbClr>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45" name="Freeform 344" hidden="1">
            <a:extLst>
              <a:ext uri="{FF2B5EF4-FFF2-40B4-BE49-F238E27FC236}">
                <a16:creationId xmlns:a16="http://schemas.microsoft.com/office/drawing/2014/main" id="{CD9346DA-BAB3-F05A-8F0A-597A28C3934A}"/>
              </a:ext>
            </a:extLst>
          </p:cNvPr>
          <p:cNvSpPr/>
          <p:nvPr/>
        </p:nvSpPr>
        <p:spPr>
          <a:xfrm>
            <a:off x="1796434" y="4156175"/>
            <a:ext cx="1138654" cy="881084"/>
          </a:xfrm>
          <a:custGeom>
            <a:avLst/>
            <a:gdLst>
              <a:gd name="connsiteX0" fmla="*/ 625948 w 1138654"/>
              <a:gd name="connsiteY0" fmla="*/ 791482 h 881084"/>
              <a:gd name="connsiteX1" fmla="*/ 618482 w 1138654"/>
              <a:gd name="connsiteY1" fmla="*/ 820105 h 881084"/>
              <a:gd name="connsiteX2" fmla="*/ 607282 w 1138654"/>
              <a:gd name="connsiteY2" fmla="*/ 840017 h 881084"/>
              <a:gd name="connsiteX3" fmla="*/ 624704 w 1138654"/>
              <a:gd name="connsiteY3" fmla="*/ 848728 h 881084"/>
              <a:gd name="connsiteX4" fmla="*/ 653326 w 1138654"/>
              <a:gd name="connsiteY4" fmla="*/ 838772 h 881084"/>
              <a:gd name="connsiteX5" fmla="*/ 657060 w 1138654"/>
              <a:gd name="connsiteY5" fmla="*/ 831305 h 881084"/>
              <a:gd name="connsiteX6" fmla="*/ 647104 w 1138654"/>
              <a:gd name="connsiteY6" fmla="*/ 802683 h 881084"/>
              <a:gd name="connsiteX7" fmla="*/ 573682 w 1138654"/>
              <a:gd name="connsiteY7" fmla="*/ 770326 h 881084"/>
              <a:gd name="connsiteX8" fmla="*/ 551283 w 1138654"/>
              <a:gd name="connsiteY8" fmla="*/ 784016 h 881084"/>
              <a:gd name="connsiteX9" fmla="*/ 531372 w 1138654"/>
              <a:gd name="connsiteY9" fmla="*/ 817616 h 881084"/>
              <a:gd name="connsiteX10" fmla="*/ 530127 w 1138654"/>
              <a:gd name="connsiteY10" fmla="*/ 833794 h 881084"/>
              <a:gd name="connsiteX11" fmla="*/ 559994 w 1138654"/>
              <a:gd name="connsiteY11" fmla="*/ 851217 h 881084"/>
              <a:gd name="connsiteX12" fmla="*/ 568705 w 1138654"/>
              <a:gd name="connsiteY12" fmla="*/ 848728 h 881084"/>
              <a:gd name="connsiteX13" fmla="*/ 593593 w 1138654"/>
              <a:gd name="connsiteY13" fmla="*/ 805172 h 881084"/>
              <a:gd name="connsiteX14" fmla="*/ 594838 w 1138654"/>
              <a:gd name="connsiteY14" fmla="*/ 786505 h 881084"/>
              <a:gd name="connsiteX15" fmla="*/ 582393 w 1138654"/>
              <a:gd name="connsiteY15" fmla="*/ 772815 h 881084"/>
              <a:gd name="connsiteX16" fmla="*/ 573682 w 1138654"/>
              <a:gd name="connsiteY16" fmla="*/ 770326 h 881084"/>
              <a:gd name="connsiteX17" fmla="*/ 596082 w 1138654"/>
              <a:gd name="connsiteY17" fmla="*/ 686947 h 881084"/>
              <a:gd name="connsiteX18" fmla="*/ 593593 w 1138654"/>
              <a:gd name="connsiteY18" fmla="*/ 705614 h 881084"/>
              <a:gd name="connsiteX19" fmla="*/ 591104 w 1138654"/>
              <a:gd name="connsiteY19" fmla="*/ 706859 h 881084"/>
              <a:gd name="connsiteX20" fmla="*/ 577416 w 1138654"/>
              <a:gd name="connsiteY20" fmla="*/ 732992 h 881084"/>
              <a:gd name="connsiteX21" fmla="*/ 597327 w 1138654"/>
              <a:gd name="connsiteY21" fmla="*/ 742948 h 881084"/>
              <a:gd name="connsiteX22" fmla="*/ 695637 w 1138654"/>
              <a:gd name="connsiteY22" fmla="*/ 793971 h 881084"/>
              <a:gd name="connsiteX23" fmla="*/ 713059 w 1138654"/>
              <a:gd name="connsiteY23" fmla="*/ 795216 h 881084"/>
              <a:gd name="connsiteX24" fmla="*/ 726748 w 1138654"/>
              <a:gd name="connsiteY24" fmla="*/ 784016 h 881084"/>
              <a:gd name="connsiteX25" fmla="*/ 729236 w 1138654"/>
              <a:gd name="connsiteY25" fmla="*/ 780282 h 881084"/>
              <a:gd name="connsiteX26" fmla="*/ 720525 w 1138654"/>
              <a:gd name="connsiteY26" fmla="*/ 749171 h 881084"/>
              <a:gd name="connsiteX27" fmla="*/ 538527 w 1138654"/>
              <a:gd name="connsiteY27" fmla="*/ 662058 h 881084"/>
              <a:gd name="connsiteX28" fmla="*/ 523905 w 1138654"/>
              <a:gd name="connsiteY28" fmla="*/ 670769 h 881084"/>
              <a:gd name="connsiteX29" fmla="*/ 522661 w 1138654"/>
              <a:gd name="connsiteY29" fmla="*/ 673258 h 881084"/>
              <a:gd name="connsiteX30" fmla="*/ 459195 w 1138654"/>
              <a:gd name="connsiteY30" fmla="*/ 785260 h 881084"/>
              <a:gd name="connsiteX31" fmla="*/ 461684 w 1138654"/>
              <a:gd name="connsiteY31" fmla="*/ 793971 h 881084"/>
              <a:gd name="connsiteX32" fmla="*/ 490306 w 1138654"/>
              <a:gd name="connsiteY32" fmla="*/ 811394 h 881084"/>
              <a:gd name="connsiteX33" fmla="*/ 495283 w 1138654"/>
              <a:gd name="connsiteY33" fmla="*/ 811394 h 881084"/>
              <a:gd name="connsiteX34" fmla="*/ 500261 w 1138654"/>
              <a:gd name="connsiteY34" fmla="*/ 807661 h 881084"/>
              <a:gd name="connsiteX35" fmla="*/ 566216 w 1138654"/>
              <a:gd name="connsiteY35" fmla="*/ 693169 h 881084"/>
              <a:gd name="connsiteX36" fmla="*/ 555016 w 1138654"/>
              <a:gd name="connsiteY36" fmla="*/ 664547 h 881084"/>
              <a:gd name="connsiteX37" fmla="*/ 538527 w 1138654"/>
              <a:gd name="connsiteY37" fmla="*/ 662058 h 881084"/>
              <a:gd name="connsiteX38" fmla="*/ 465417 w 1138654"/>
              <a:gd name="connsiteY38" fmla="*/ 640902 h 881084"/>
              <a:gd name="connsiteX39" fmla="*/ 441773 w 1138654"/>
              <a:gd name="connsiteY39" fmla="*/ 654591 h 881084"/>
              <a:gd name="connsiteX40" fmla="*/ 394484 w 1138654"/>
              <a:gd name="connsiteY40" fmla="*/ 737970 h 881084"/>
              <a:gd name="connsiteX41" fmla="*/ 390751 w 1138654"/>
              <a:gd name="connsiteY41" fmla="*/ 752904 h 881084"/>
              <a:gd name="connsiteX42" fmla="*/ 393240 w 1138654"/>
              <a:gd name="connsiteY42" fmla="*/ 755393 h 881084"/>
              <a:gd name="connsiteX43" fmla="*/ 423106 w 1138654"/>
              <a:gd name="connsiteY43" fmla="*/ 772815 h 881084"/>
              <a:gd name="connsiteX44" fmla="*/ 431817 w 1138654"/>
              <a:gd name="connsiteY44" fmla="*/ 770326 h 881084"/>
              <a:gd name="connsiteX45" fmla="*/ 485328 w 1138654"/>
              <a:gd name="connsiteY45" fmla="*/ 676991 h 881084"/>
              <a:gd name="connsiteX46" fmla="*/ 487817 w 1138654"/>
              <a:gd name="connsiteY46" fmla="*/ 658324 h 881084"/>
              <a:gd name="connsiteX47" fmla="*/ 475372 w 1138654"/>
              <a:gd name="connsiteY47" fmla="*/ 643391 h 881084"/>
              <a:gd name="connsiteX48" fmla="*/ 465417 w 1138654"/>
              <a:gd name="connsiteY48" fmla="*/ 640902 h 881084"/>
              <a:gd name="connsiteX49" fmla="*/ 380796 w 1138654"/>
              <a:gd name="connsiteY49" fmla="*/ 632190 h 881084"/>
              <a:gd name="connsiteX50" fmla="*/ 359640 w 1138654"/>
              <a:gd name="connsiteY50" fmla="*/ 644635 h 881084"/>
              <a:gd name="connsiteX51" fmla="*/ 326041 w 1138654"/>
              <a:gd name="connsiteY51" fmla="*/ 701881 h 881084"/>
              <a:gd name="connsiteX52" fmla="*/ 323552 w 1138654"/>
              <a:gd name="connsiteY52" fmla="*/ 714325 h 881084"/>
              <a:gd name="connsiteX53" fmla="*/ 326041 w 1138654"/>
              <a:gd name="connsiteY53" fmla="*/ 716814 h 881084"/>
              <a:gd name="connsiteX54" fmla="*/ 355907 w 1138654"/>
              <a:gd name="connsiteY54" fmla="*/ 734237 h 881084"/>
              <a:gd name="connsiteX55" fmla="*/ 359640 w 1138654"/>
              <a:gd name="connsiteY55" fmla="*/ 735481 h 881084"/>
              <a:gd name="connsiteX56" fmla="*/ 364618 w 1138654"/>
              <a:gd name="connsiteY56" fmla="*/ 731748 h 881084"/>
              <a:gd name="connsiteX57" fmla="*/ 400707 w 1138654"/>
              <a:gd name="connsiteY57" fmla="*/ 667036 h 881084"/>
              <a:gd name="connsiteX58" fmla="*/ 403195 w 1138654"/>
              <a:gd name="connsiteY58" fmla="*/ 648369 h 881084"/>
              <a:gd name="connsiteX59" fmla="*/ 390751 w 1138654"/>
              <a:gd name="connsiteY59" fmla="*/ 634679 h 881084"/>
              <a:gd name="connsiteX60" fmla="*/ 380796 w 1138654"/>
              <a:gd name="connsiteY60" fmla="*/ 632190 h 881084"/>
              <a:gd name="connsiteX61" fmla="*/ 663410 w 1138654"/>
              <a:gd name="connsiteY61" fmla="*/ 206874 h 881084"/>
              <a:gd name="connsiteX62" fmla="*/ 678957 w 1138654"/>
              <a:gd name="connsiteY62" fmla="*/ 221231 h 881084"/>
              <a:gd name="connsiteX63" fmla="*/ 663410 w 1138654"/>
              <a:gd name="connsiteY63" fmla="*/ 236784 h 881084"/>
              <a:gd name="connsiteX64" fmla="*/ 649058 w 1138654"/>
              <a:gd name="connsiteY64" fmla="*/ 221231 h 881084"/>
              <a:gd name="connsiteX65" fmla="*/ 663410 w 1138654"/>
              <a:gd name="connsiteY65" fmla="*/ 206874 h 881084"/>
              <a:gd name="connsiteX66" fmla="*/ 568703 w 1138654"/>
              <a:gd name="connsiteY66" fmla="*/ 206874 h 881084"/>
              <a:gd name="connsiteX67" fmla="*/ 583030 w 1138654"/>
              <a:gd name="connsiteY67" fmla="*/ 221231 h 881084"/>
              <a:gd name="connsiteX68" fmla="*/ 568703 w 1138654"/>
              <a:gd name="connsiteY68" fmla="*/ 236784 h 881084"/>
              <a:gd name="connsiteX69" fmla="*/ 554377 w 1138654"/>
              <a:gd name="connsiteY69" fmla="*/ 221231 h 881084"/>
              <a:gd name="connsiteX70" fmla="*/ 568703 w 1138654"/>
              <a:gd name="connsiteY70" fmla="*/ 206874 h 881084"/>
              <a:gd name="connsiteX71" fmla="*/ 472774 w 1138654"/>
              <a:gd name="connsiteY71" fmla="*/ 206874 h 881084"/>
              <a:gd name="connsiteX72" fmla="*/ 487101 w 1138654"/>
              <a:gd name="connsiteY72" fmla="*/ 221231 h 881084"/>
              <a:gd name="connsiteX73" fmla="*/ 472774 w 1138654"/>
              <a:gd name="connsiteY73" fmla="*/ 236784 h 881084"/>
              <a:gd name="connsiteX74" fmla="*/ 458448 w 1138654"/>
              <a:gd name="connsiteY74" fmla="*/ 221231 h 881084"/>
              <a:gd name="connsiteX75" fmla="*/ 472774 w 1138654"/>
              <a:gd name="connsiteY75" fmla="*/ 206874 h 881084"/>
              <a:gd name="connsiteX76" fmla="*/ 69688 w 1138654"/>
              <a:gd name="connsiteY76" fmla="*/ 29867 h 881084"/>
              <a:gd name="connsiteX77" fmla="*/ 28622 w 1138654"/>
              <a:gd name="connsiteY77" fmla="*/ 70934 h 881084"/>
              <a:gd name="connsiteX78" fmla="*/ 28622 w 1138654"/>
              <a:gd name="connsiteY78" fmla="*/ 358407 h 881084"/>
              <a:gd name="connsiteX79" fmla="*/ 69688 w 1138654"/>
              <a:gd name="connsiteY79" fmla="*/ 398230 h 881084"/>
              <a:gd name="connsiteX80" fmla="*/ 165509 w 1138654"/>
              <a:gd name="connsiteY80" fmla="*/ 398230 h 881084"/>
              <a:gd name="connsiteX81" fmla="*/ 201598 w 1138654"/>
              <a:gd name="connsiteY81" fmla="*/ 435564 h 881084"/>
              <a:gd name="connsiteX82" fmla="*/ 201598 w 1138654"/>
              <a:gd name="connsiteY82" fmla="*/ 479121 h 881084"/>
              <a:gd name="connsiteX83" fmla="*/ 298663 w 1138654"/>
              <a:gd name="connsiteY83" fmla="*/ 406942 h 881084"/>
              <a:gd name="connsiteX84" fmla="*/ 321063 w 1138654"/>
              <a:gd name="connsiteY84" fmla="*/ 398230 h 881084"/>
              <a:gd name="connsiteX85" fmla="*/ 456706 w 1138654"/>
              <a:gd name="connsiteY85" fmla="*/ 398230 h 881084"/>
              <a:gd name="connsiteX86" fmla="*/ 479106 w 1138654"/>
              <a:gd name="connsiteY86" fmla="*/ 368363 h 881084"/>
              <a:gd name="connsiteX87" fmla="*/ 731725 w 1138654"/>
              <a:gd name="connsiteY87" fmla="*/ 349696 h 881084"/>
              <a:gd name="connsiteX88" fmla="*/ 793947 w 1138654"/>
              <a:gd name="connsiteY88" fmla="*/ 395741 h 881084"/>
              <a:gd name="connsiteX89" fmla="*/ 793947 w 1138654"/>
              <a:gd name="connsiteY89" fmla="*/ 226494 h 881084"/>
              <a:gd name="connsiteX90" fmla="*/ 755370 w 1138654"/>
              <a:gd name="connsiteY90" fmla="*/ 265072 h 881084"/>
              <a:gd name="connsiteX91" fmla="*/ 745414 w 1138654"/>
              <a:gd name="connsiteY91" fmla="*/ 268806 h 881084"/>
              <a:gd name="connsiteX92" fmla="*/ 734214 w 1138654"/>
              <a:gd name="connsiteY92" fmla="*/ 265072 h 881084"/>
              <a:gd name="connsiteX93" fmla="*/ 734214 w 1138654"/>
              <a:gd name="connsiteY93" fmla="*/ 243916 h 881084"/>
              <a:gd name="connsiteX94" fmla="*/ 798925 w 1138654"/>
              <a:gd name="connsiteY94" fmla="*/ 179203 h 881084"/>
              <a:gd name="connsiteX95" fmla="*/ 820080 w 1138654"/>
              <a:gd name="connsiteY95" fmla="*/ 179203 h 881084"/>
              <a:gd name="connsiteX96" fmla="*/ 882301 w 1138654"/>
              <a:gd name="connsiteY96" fmla="*/ 241427 h 881084"/>
              <a:gd name="connsiteX97" fmla="*/ 882301 w 1138654"/>
              <a:gd name="connsiteY97" fmla="*/ 263828 h 881084"/>
              <a:gd name="connsiteX98" fmla="*/ 861146 w 1138654"/>
              <a:gd name="connsiteY98" fmla="*/ 263828 h 881084"/>
              <a:gd name="connsiteX99" fmla="*/ 823813 w 1138654"/>
              <a:gd name="connsiteY99" fmla="*/ 225249 h 881084"/>
              <a:gd name="connsiteX100" fmla="*/ 823813 w 1138654"/>
              <a:gd name="connsiteY100" fmla="*/ 414408 h 881084"/>
              <a:gd name="connsiteX101" fmla="*/ 822569 w 1138654"/>
              <a:gd name="connsiteY101" fmla="*/ 416897 h 881084"/>
              <a:gd name="connsiteX102" fmla="*/ 884790 w 1138654"/>
              <a:gd name="connsiteY102" fmla="*/ 462943 h 881084"/>
              <a:gd name="connsiteX103" fmla="*/ 887279 w 1138654"/>
              <a:gd name="connsiteY103" fmla="*/ 466676 h 881084"/>
              <a:gd name="connsiteX104" fmla="*/ 904701 w 1138654"/>
              <a:gd name="connsiteY104" fmla="*/ 479121 h 881084"/>
              <a:gd name="connsiteX105" fmla="*/ 904701 w 1138654"/>
              <a:gd name="connsiteY105" fmla="*/ 435564 h 881084"/>
              <a:gd name="connsiteX106" fmla="*/ 942034 w 1138654"/>
              <a:gd name="connsiteY106" fmla="*/ 398230 h 881084"/>
              <a:gd name="connsiteX107" fmla="*/ 1068966 w 1138654"/>
              <a:gd name="connsiteY107" fmla="*/ 398230 h 881084"/>
              <a:gd name="connsiteX108" fmla="*/ 1108788 w 1138654"/>
              <a:gd name="connsiteY108" fmla="*/ 358407 h 881084"/>
              <a:gd name="connsiteX109" fmla="*/ 1108788 w 1138654"/>
              <a:gd name="connsiteY109" fmla="*/ 70934 h 881084"/>
              <a:gd name="connsiteX110" fmla="*/ 1068966 w 1138654"/>
              <a:gd name="connsiteY110" fmla="*/ 29867 h 881084"/>
              <a:gd name="connsiteX111" fmla="*/ 344707 w 1138654"/>
              <a:gd name="connsiteY111" fmla="*/ 29867 h 881084"/>
              <a:gd name="connsiteX112" fmla="*/ 344707 w 1138654"/>
              <a:gd name="connsiteY112" fmla="*/ 201604 h 881084"/>
              <a:gd name="connsiteX113" fmla="*/ 383284 w 1138654"/>
              <a:gd name="connsiteY113" fmla="*/ 163025 h 881084"/>
              <a:gd name="connsiteX114" fmla="*/ 403195 w 1138654"/>
              <a:gd name="connsiteY114" fmla="*/ 163025 h 881084"/>
              <a:gd name="connsiteX115" fmla="*/ 403195 w 1138654"/>
              <a:gd name="connsiteY115" fmla="*/ 185426 h 881084"/>
              <a:gd name="connsiteX116" fmla="*/ 338485 w 1138654"/>
              <a:gd name="connsiteY116" fmla="*/ 248894 h 881084"/>
              <a:gd name="connsiteX117" fmla="*/ 328530 w 1138654"/>
              <a:gd name="connsiteY117" fmla="*/ 252627 h 881084"/>
              <a:gd name="connsiteX118" fmla="*/ 318574 w 1138654"/>
              <a:gd name="connsiteY118" fmla="*/ 248894 h 881084"/>
              <a:gd name="connsiteX119" fmla="*/ 256353 w 1138654"/>
              <a:gd name="connsiteY119" fmla="*/ 186670 h 881084"/>
              <a:gd name="connsiteX120" fmla="*/ 256353 w 1138654"/>
              <a:gd name="connsiteY120" fmla="*/ 165514 h 881084"/>
              <a:gd name="connsiteX121" fmla="*/ 276264 w 1138654"/>
              <a:gd name="connsiteY121" fmla="*/ 165514 h 881084"/>
              <a:gd name="connsiteX122" fmla="*/ 314841 w 1138654"/>
              <a:gd name="connsiteY122" fmla="*/ 202848 h 881084"/>
              <a:gd name="connsiteX123" fmla="*/ 314841 w 1138654"/>
              <a:gd name="connsiteY123" fmla="*/ 29867 h 881084"/>
              <a:gd name="connsiteX124" fmla="*/ 69688 w 1138654"/>
              <a:gd name="connsiteY124" fmla="*/ 0 h 881084"/>
              <a:gd name="connsiteX125" fmla="*/ 326041 w 1138654"/>
              <a:gd name="connsiteY125" fmla="*/ 0 h 881084"/>
              <a:gd name="connsiteX126" fmla="*/ 329774 w 1138654"/>
              <a:gd name="connsiteY126" fmla="*/ 0 h 881084"/>
              <a:gd name="connsiteX127" fmla="*/ 332263 w 1138654"/>
              <a:gd name="connsiteY127" fmla="*/ 0 h 881084"/>
              <a:gd name="connsiteX128" fmla="*/ 1068966 w 1138654"/>
              <a:gd name="connsiteY128" fmla="*/ 0 h 881084"/>
              <a:gd name="connsiteX129" fmla="*/ 1138654 w 1138654"/>
              <a:gd name="connsiteY129" fmla="*/ 70934 h 881084"/>
              <a:gd name="connsiteX130" fmla="*/ 1138654 w 1138654"/>
              <a:gd name="connsiteY130" fmla="*/ 358407 h 881084"/>
              <a:gd name="connsiteX131" fmla="*/ 1068966 w 1138654"/>
              <a:gd name="connsiteY131" fmla="*/ 428098 h 881084"/>
              <a:gd name="connsiteX132" fmla="*/ 942034 w 1138654"/>
              <a:gd name="connsiteY132" fmla="*/ 428098 h 881084"/>
              <a:gd name="connsiteX133" fmla="*/ 934568 w 1138654"/>
              <a:gd name="connsiteY133" fmla="*/ 435564 h 881084"/>
              <a:gd name="connsiteX134" fmla="*/ 934568 w 1138654"/>
              <a:gd name="connsiteY134" fmla="*/ 479121 h 881084"/>
              <a:gd name="connsiteX135" fmla="*/ 1095099 w 1138654"/>
              <a:gd name="connsiteY135" fmla="*/ 479121 h 881084"/>
              <a:gd name="connsiteX136" fmla="*/ 1110032 w 1138654"/>
              <a:gd name="connsiteY136" fmla="*/ 492810 h 881084"/>
              <a:gd name="connsiteX137" fmla="*/ 1095099 w 1138654"/>
              <a:gd name="connsiteY137" fmla="*/ 507744 h 881084"/>
              <a:gd name="connsiteX138" fmla="*/ 925857 w 1138654"/>
              <a:gd name="connsiteY138" fmla="*/ 507744 h 881084"/>
              <a:gd name="connsiteX139" fmla="*/ 920879 w 1138654"/>
              <a:gd name="connsiteY139" fmla="*/ 511477 h 881084"/>
              <a:gd name="connsiteX140" fmla="*/ 894746 w 1138654"/>
              <a:gd name="connsiteY140" fmla="*/ 508988 h 881084"/>
              <a:gd name="connsiteX141" fmla="*/ 782747 w 1138654"/>
              <a:gd name="connsiteY141" fmla="*/ 425609 h 881084"/>
              <a:gd name="connsiteX142" fmla="*/ 714303 w 1138654"/>
              <a:gd name="connsiteY142" fmla="*/ 374585 h 881084"/>
              <a:gd name="connsiteX143" fmla="*/ 501505 w 1138654"/>
              <a:gd name="connsiteY143" fmla="*/ 388275 h 881084"/>
              <a:gd name="connsiteX144" fmla="*/ 415640 w 1138654"/>
              <a:gd name="connsiteY144" fmla="*/ 506499 h 881084"/>
              <a:gd name="connsiteX145" fmla="*/ 423106 w 1138654"/>
              <a:gd name="connsiteY145" fmla="*/ 557522 h 881084"/>
              <a:gd name="connsiteX146" fmla="*/ 450484 w 1138654"/>
              <a:gd name="connsiteY146" fmla="*/ 563745 h 881084"/>
              <a:gd name="connsiteX147" fmla="*/ 472883 w 1138654"/>
              <a:gd name="connsiteY147" fmla="*/ 550055 h 881084"/>
              <a:gd name="connsiteX148" fmla="*/ 530127 w 1138654"/>
              <a:gd name="connsiteY148" fmla="*/ 471654 h 881084"/>
              <a:gd name="connsiteX149" fmla="*/ 573682 w 1138654"/>
              <a:gd name="connsiteY149" fmla="*/ 469165 h 881084"/>
              <a:gd name="connsiteX150" fmla="*/ 660793 w 1138654"/>
              <a:gd name="connsiteY150" fmla="*/ 501521 h 881084"/>
              <a:gd name="connsiteX151" fmla="*/ 662037 w 1138654"/>
              <a:gd name="connsiteY151" fmla="*/ 501521 h 881084"/>
              <a:gd name="connsiteX152" fmla="*/ 736703 w 1138654"/>
              <a:gd name="connsiteY152" fmla="*/ 484099 h 881084"/>
              <a:gd name="connsiteX153" fmla="*/ 756614 w 1138654"/>
              <a:gd name="connsiteY153" fmla="*/ 490321 h 881084"/>
              <a:gd name="connsiteX154" fmla="*/ 750392 w 1138654"/>
              <a:gd name="connsiteY154" fmla="*/ 510232 h 881084"/>
              <a:gd name="connsiteX155" fmla="*/ 710570 w 1138654"/>
              <a:gd name="connsiteY155" fmla="*/ 525166 h 881084"/>
              <a:gd name="connsiteX156" fmla="*/ 869857 w 1138654"/>
              <a:gd name="connsiteY156" fmla="*/ 609790 h 881084"/>
              <a:gd name="connsiteX157" fmla="*/ 897235 w 1138654"/>
              <a:gd name="connsiteY157" fmla="*/ 642146 h 881084"/>
              <a:gd name="connsiteX158" fmla="*/ 894746 w 1138654"/>
              <a:gd name="connsiteY158" fmla="*/ 684458 h 881084"/>
              <a:gd name="connsiteX159" fmla="*/ 844969 w 1138654"/>
              <a:gd name="connsiteY159" fmla="*/ 714325 h 881084"/>
              <a:gd name="connsiteX160" fmla="*/ 833769 w 1138654"/>
              <a:gd name="connsiteY160" fmla="*/ 713081 h 881084"/>
              <a:gd name="connsiteX161" fmla="*/ 828791 w 1138654"/>
              <a:gd name="connsiteY161" fmla="*/ 739215 h 881084"/>
              <a:gd name="connsiteX162" fmla="*/ 826302 w 1138654"/>
              <a:gd name="connsiteY162" fmla="*/ 742948 h 881084"/>
              <a:gd name="connsiteX163" fmla="*/ 779014 w 1138654"/>
              <a:gd name="connsiteY163" fmla="*/ 770326 h 881084"/>
              <a:gd name="connsiteX164" fmla="*/ 761592 w 1138654"/>
              <a:gd name="connsiteY164" fmla="*/ 767838 h 881084"/>
              <a:gd name="connsiteX165" fmla="*/ 755370 w 1138654"/>
              <a:gd name="connsiteY165" fmla="*/ 792727 h 881084"/>
              <a:gd name="connsiteX166" fmla="*/ 752881 w 1138654"/>
              <a:gd name="connsiteY166" fmla="*/ 796460 h 881084"/>
              <a:gd name="connsiteX167" fmla="*/ 706837 w 1138654"/>
              <a:gd name="connsiteY167" fmla="*/ 826328 h 881084"/>
              <a:gd name="connsiteX168" fmla="*/ 688170 w 1138654"/>
              <a:gd name="connsiteY168" fmla="*/ 823839 h 881084"/>
              <a:gd name="connsiteX169" fmla="*/ 683193 w 1138654"/>
              <a:gd name="connsiteY169" fmla="*/ 844995 h 881084"/>
              <a:gd name="connsiteX170" fmla="*/ 679459 w 1138654"/>
              <a:gd name="connsiteY170" fmla="*/ 852461 h 881084"/>
              <a:gd name="connsiteX171" fmla="*/ 649593 w 1138654"/>
              <a:gd name="connsiteY171" fmla="*/ 878595 h 881084"/>
              <a:gd name="connsiteX172" fmla="*/ 633415 w 1138654"/>
              <a:gd name="connsiteY172" fmla="*/ 879840 h 881084"/>
              <a:gd name="connsiteX173" fmla="*/ 609771 w 1138654"/>
              <a:gd name="connsiteY173" fmla="*/ 874862 h 881084"/>
              <a:gd name="connsiteX174" fmla="*/ 593593 w 1138654"/>
              <a:gd name="connsiteY174" fmla="*/ 866151 h 881084"/>
              <a:gd name="connsiteX175" fmla="*/ 562482 w 1138654"/>
              <a:gd name="connsiteY175" fmla="*/ 881084 h 881084"/>
              <a:gd name="connsiteX176" fmla="*/ 545060 w 1138654"/>
              <a:gd name="connsiteY176" fmla="*/ 876106 h 881084"/>
              <a:gd name="connsiteX177" fmla="*/ 515194 w 1138654"/>
              <a:gd name="connsiteY177" fmla="*/ 859928 h 881084"/>
              <a:gd name="connsiteX178" fmla="*/ 500261 w 1138654"/>
              <a:gd name="connsiteY178" fmla="*/ 841261 h 881084"/>
              <a:gd name="connsiteX179" fmla="*/ 494039 w 1138654"/>
              <a:gd name="connsiteY179" fmla="*/ 841261 h 881084"/>
              <a:gd name="connsiteX180" fmla="*/ 475372 w 1138654"/>
              <a:gd name="connsiteY180" fmla="*/ 837528 h 881084"/>
              <a:gd name="connsiteX181" fmla="*/ 446750 w 1138654"/>
              <a:gd name="connsiteY181" fmla="*/ 820105 h 881084"/>
              <a:gd name="connsiteX182" fmla="*/ 430573 w 1138654"/>
              <a:gd name="connsiteY182" fmla="*/ 802683 h 881084"/>
              <a:gd name="connsiteX183" fmla="*/ 425595 w 1138654"/>
              <a:gd name="connsiteY183" fmla="*/ 802683 h 881084"/>
              <a:gd name="connsiteX184" fmla="*/ 406929 w 1138654"/>
              <a:gd name="connsiteY184" fmla="*/ 797705 h 881084"/>
              <a:gd name="connsiteX185" fmla="*/ 377062 w 1138654"/>
              <a:gd name="connsiteY185" fmla="*/ 781527 h 881084"/>
              <a:gd name="connsiteX186" fmla="*/ 363374 w 1138654"/>
              <a:gd name="connsiteY186" fmla="*/ 765349 h 881084"/>
              <a:gd name="connsiteX187" fmla="*/ 358396 w 1138654"/>
              <a:gd name="connsiteY187" fmla="*/ 765349 h 881084"/>
              <a:gd name="connsiteX188" fmla="*/ 340974 w 1138654"/>
              <a:gd name="connsiteY188" fmla="*/ 760371 h 881084"/>
              <a:gd name="connsiteX189" fmla="*/ 311108 w 1138654"/>
              <a:gd name="connsiteY189" fmla="*/ 742948 h 881084"/>
              <a:gd name="connsiteX190" fmla="*/ 293686 w 1138654"/>
              <a:gd name="connsiteY190" fmla="*/ 719303 h 881084"/>
              <a:gd name="connsiteX191" fmla="*/ 293686 w 1138654"/>
              <a:gd name="connsiteY191" fmla="*/ 705614 h 881084"/>
              <a:gd name="connsiteX192" fmla="*/ 207820 w 1138654"/>
              <a:gd name="connsiteY192" fmla="*/ 657080 h 881084"/>
              <a:gd name="connsiteX193" fmla="*/ 187909 w 1138654"/>
              <a:gd name="connsiteY193" fmla="*/ 650857 h 881084"/>
              <a:gd name="connsiteX194" fmla="*/ 42311 w 1138654"/>
              <a:gd name="connsiteY194" fmla="*/ 650857 h 881084"/>
              <a:gd name="connsiteX195" fmla="*/ 28622 w 1138654"/>
              <a:gd name="connsiteY195" fmla="*/ 637168 h 881084"/>
              <a:gd name="connsiteX196" fmla="*/ 42311 w 1138654"/>
              <a:gd name="connsiteY196" fmla="*/ 622235 h 881084"/>
              <a:gd name="connsiteX197" fmla="*/ 187909 w 1138654"/>
              <a:gd name="connsiteY197" fmla="*/ 622235 h 881084"/>
              <a:gd name="connsiteX198" fmla="*/ 221509 w 1138654"/>
              <a:gd name="connsiteY198" fmla="*/ 630946 h 881084"/>
              <a:gd name="connsiteX199" fmla="*/ 306130 w 1138654"/>
              <a:gd name="connsiteY199" fmla="*/ 678236 h 881084"/>
              <a:gd name="connsiteX200" fmla="*/ 333507 w 1138654"/>
              <a:gd name="connsiteY200" fmla="*/ 630946 h 881084"/>
              <a:gd name="connsiteX201" fmla="*/ 404440 w 1138654"/>
              <a:gd name="connsiteY201" fmla="*/ 608546 h 881084"/>
              <a:gd name="connsiteX202" fmla="*/ 425595 w 1138654"/>
              <a:gd name="connsiteY202" fmla="*/ 628457 h 881084"/>
              <a:gd name="connsiteX203" fmla="*/ 487817 w 1138654"/>
              <a:gd name="connsiteY203" fmla="*/ 617257 h 881084"/>
              <a:gd name="connsiteX204" fmla="*/ 512705 w 1138654"/>
              <a:gd name="connsiteY204" fmla="*/ 642146 h 881084"/>
              <a:gd name="connsiteX205" fmla="*/ 569949 w 1138654"/>
              <a:gd name="connsiteY205" fmla="*/ 638413 h 881084"/>
              <a:gd name="connsiteX206" fmla="*/ 581149 w 1138654"/>
              <a:gd name="connsiteY206" fmla="*/ 648369 h 881084"/>
              <a:gd name="connsiteX207" fmla="*/ 588616 w 1138654"/>
              <a:gd name="connsiteY207" fmla="*/ 649613 h 881084"/>
              <a:gd name="connsiteX208" fmla="*/ 731725 w 1138654"/>
              <a:gd name="connsiteY208" fmla="*/ 721792 h 881084"/>
              <a:gd name="connsiteX209" fmla="*/ 734214 w 1138654"/>
              <a:gd name="connsiteY209" fmla="*/ 723037 h 881084"/>
              <a:gd name="connsiteX210" fmla="*/ 762836 w 1138654"/>
              <a:gd name="connsiteY210" fmla="*/ 736726 h 881084"/>
              <a:gd name="connsiteX211" fmla="*/ 800169 w 1138654"/>
              <a:gd name="connsiteY211" fmla="*/ 729259 h 881084"/>
              <a:gd name="connsiteX212" fmla="*/ 802658 w 1138654"/>
              <a:gd name="connsiteY212" fmla="*/ 725526 h 881084"/>
              <a:gd name="connsiteX213" fmla="*/ 802658 w 1138654"/>
              <a:gd name="connsiteY213" fmla="*/ 708103 h 881084"/>
              <a:gd name="connsiteX214" fmla="*/ 786480 w 1138654"/>
              <a:gd name="connsiteY214" fmla="*/ 691925 h 881084"/>
              <a:gd name="connsiteX215" fmla="*/ 573682 w 1138654"/>
              <a:gd name="connsiteY215" fmla="*/ 582412 h 881084"/>
              <a:gd name="connsiteX216" fmla="*/ 567460 w 1138654"/>
              <a:gd name="connsiteY216" fmla="*/ 563745 h 881084"/>
              <a:gd name="connsiteX217" fmla="*/ 587371 w 1138654"/>
              <a:gd name="connsiteY217" fmla="*/ 556278 h 881084"/>
              <a:gd name="connsiteX218" fmla="*/ 652082 w 1138654"/>
              <a:gd name="connsiteY218" fmla="*/ 589878 h 881084"/>
              <a:gd name="connsiteX219" fmla="*/ 832524 w 1138654"/>
              <a:gd name="connsiteY219" fmla="*/ 681969 h 881084"/>
              <a:gd name="connsiteX220" fmla="*/ 867368 w 1138654"/>
              <a:gd name="connsiteY220" fmla="*/ 670769 h 881084"/>
              <a:gd name="connsiteX221" fmla="*/ 868613 w 1138654"/>
              <a:gd name="connsiteY221" fmla="*/ 650857 h 881084"/>
              <a:gd name="connsiteX222" fmla="*/ 856168 w 1138654"/>
              <a:gd name="connsiteY222" fmla="*/ 635924 h 881084"/>
              <a:gd name="connsiteX223" fmla="*/ 655815 w 1138654"/>
              <a:gd name="connsiteY223" fmla="*/ 531388 h 881084"/>
              <a:gd name="connsiteX224" fmla="*/ 553771 w 1138654"/>
              <a:gd name="connsiteY224" fmla="*/ 492810 h 881084"/>
              <a:gd name="connsiteX225" fmla="*/ 552527 w 1138654"/>
              <a:gd name="connsiteY225" fmla="*/ 492810 h 881084"/>
              <a:gd name="connsiteX226" fmla="*/ 496528 w 1138654"/>
              <a:gd name="connsiteY226" fmla="*/ 566234 h 881084"/>
              <a:gd name="connsiteX227" fmla="*/ 444262 w 1138654"/>
              <a:gd name="connsiteY227" fmla="*/ 593612 h 881084"/>
              <a:gd name="connsiteX228" fmla="*/ 404440 w 1138654"/>
              <a:gd name="connsiteY228" fmla="*/ 582412 h 881084"/>
              <a:gd name="connsiteX229" fmla="*/ 390751 w 1138654"/>
              <a:gd name="connsiteY229" fmla="*/ 489077 h 881084"/>
              <a:gd name="connsiteX230" fmla="*/ 435551 w 1138654"/>
              <a:gd name="connsiteY230" fmla="*/ 428098 h 881084"/>
              <a:gd name="connsiteX231" fmla="*/ 321063 w 1138654"/>
              <a:gd name="connsiteY231" fmla="*/ 428098 h 881084"/>
              <a:gd name="connsiteX232" fmla="*/ 317330 w 1138654"/>
              <a:gd name="connsiteY232" fmla="*/ 429342 h 881084"/>
              <a:gd name="connsiteX233" fmla="*/ 211553 w 1138654"/>
              <a:gd name="connsiteY233" fmla="*/ 508988 h 881084"/>
              <a:gd name="connsiteX234" fmla="*/ 196620 w 1138654"/>
              <a:gd name="connsiteY234" fmla="*/ 513966 h 881084"/>
              <a:gd name="connsiteX235" fmla="*/ 185420 w 1138654"/>
              <a:gd name="connsiteY235" fmla="*/ 511477 h 881084"/>
              <a:gd name="connsiteX236" fmla="*/ 171731 w 1138654"/>
              <a:gd name="connsiteY236" fmla="*/ 489077 h 881084"/>
              <a:gd name="connsiteX237" fmla="*/ 171731 w 1138654"/>
              <a:gd name="connsiteY237" fmla="*/ 435564 h 881084"/>
              <a:gd name="connsiteX238" fmla="*/ 165509 w 1138654"/>
              <a:gd name="connsiteY238" fmla="*/ 428098 h 881084"/>
              <a:gd name="connsiteX239" fmla="*/ 69688 w 1138654"/>
              <a:gd name="connsiteY239" fmla="*/ 428098 h 881084"/>
              <a:gd name="connsiteX240" fmla="*/ 0 w 1138654"/>
              <a:gd name="connsiteY240" fmla="*/ 358407 h 881084"/>
              <a:gd name="connsiteX241" fmla="*/ 0 w 1138654"/>
              <a:gd name="connsiteY241" fmla="*/ 70934 h 881084"/>
              <a:gd name="connsiteX242" fmla="*/ 69688 w 1138654"/>
              <a:gd name="connsiteY242" fmla="*/ 0 h 88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1138654" h="881084">
                <a:moveTo>
                  <a:pt x="625948" y="791482"/>
                </a:moveTo>
                <a:cubicBezTo>
                  <a:pt x="625948" y="801438"/>
                  <a:pt x="623460" y="811394"/>
                  <a:pt x="618482" y="820105"/>
                </a:cubicBezTo>
                <a:lnTo>
                  <a:pt x="607282" y="840017"/>
                </a:lnTo>
                <a:lnTo>
                  <a:pt x="624704" y="848728"/>
                </a:lnTo>
                <a:cubicBezTo>
                  <a:pt x="634659" y="853706"/>
                  <a:pt x="647104" y="848728"/>
                  <a:pt x="653326" y="838772"/>
                </a:cubicBezTo>
                <a:lnTo>
                  <a:pt x="657060" y="831305"/>
                </a:lnTo>
                <a:cubicBezTo>
                  <a:pt x="662037" y="821350"/>
                  <a:pt x="658304" y="807661"/>
                  <a:pt x="647104" y="802683"/>
                </a:cubicBezTo>
                <a:close/>
                <a:moveTo>
                  <a:pt x="573682" y="770326"/>
                </a:moveTo>
                <a:cubicBezTo>
                  <a:pt x="564971" y="770326"/>
                  <a:pt x="555016" y="774060"/>
                  <a:pt x="551283" y="784016"/>
                </a:cubicBezTo>
                <a:lnTo>
                  <a:pt x="531372" y="817616"/>
                </a:lnTo>
                <a:cubicBezTo>
                  <a:pt x="530127" y="821350"/>
                  <a:pt x="523905" y="831305"/>
                  <a:pt x="530127" y="833794"/>
                </a:cubicBezTo>
                <a:lnTo>
                  <a:pt x="559994" y="851217"/>
                </a:lnTo>
                <a:cubicBezTo>
                  <a:pt x="562482" y="852461"/>
                  <a:pt x="567460" y="851217"/>
                  <a:pt x="568705" y="848728"/>
                </a:cubicBezTo>
                <a:lnTo>
                  <a:pt x="593593" y="805172"/>
                </a:lnTo>
                <a:cubicBezTo>
                  <a:pt x="596082" y="800194"/>
                  <a:pt x="596082" y="792727"/>
                  <a:pt x="594838" y="786505"/>
                </a:cubicBezTo>
                <a:cubicBezTo>
                  <a:pt x="593593" y="780282"/>
                  <a:pt x="588616" y="775304"/>
                  <a:pt x="582393" y="772815"/>
                </a:cubicBezTo>
                <a:cubicBezTo>
                  <a:pt x="579905" y="770326"/>
                  <a:pt x="577416" y="770326"/>
                  <a:pt x="573682" y="770326"/>
                </a:cubicBezTo>
                <a:close/>
                <a:moveTo>
                  <a:pt x="596082" y="686947"/>
                </a:moveTo>
                <a:cubicBezTo>
                  <a:pt x="596082" y="693169"/>
                  <a:pt x="594838" y="699392"/>
                  <a:pt x="593593" y="705614"/>
                </a:cubicBezTo>
                <a:lnTo>
                  <a:pt x="591104" y="706859"/>
                </a:lnTo>
                <a:lnTo>
                  <a:pt x="577416" y="732992"/>
                </a:lnTo>
                <a:lnTo>
                  <a:pt x="597327" y="742948"/>
                </a:lnTo>
                <a:lnTo>
                  <a:pt x="695637" y="793971"/>
                </a:lnTo>
                <a:cubicBezTo>
                  <a:pt x="700615" y="796460"/>
                  <a:pt x="708081" y="797705"/>
                  <a:pt x="713059" y="795216"/>
                </a:cubicBezTo>
                <a:cubicBezTo>
                  <a:pt x="719281" y="793971"/>
                  <a:pt x="724259" y="788994"/>
                  <a:pt x="726748" y="784016"/>
                </a:cubicBezTo>
                <a:lnTo>
                  <a:pt x="729236" y="780282"/>
                </a:lnTo>
                <a:cubicBezTo>
                  <a:pt x="734214" y="767838"/>
                  <a:pt x="730481" y="755393"/>
                  <a:pt x="720525" y="749171"/>
                </a:cubicBezTo>
                <a:close/>
                <a:moveTo>
                  <a:pt x="538527" y="662058"/>
                </a:moveTo>
                <a:cubicBezTo>
                  <a:pt x="532927" y="663302"/>
                  <a:pt x="527639" y="666413"/>
                  <a:pt x="523905" y="670769"/>
                </a:cubicBezTo>
                <a:lnTo>
                  <a:pt x="522661" y="673258"/>
                </a:lnTo>
                <a:lnTo>
                  <a:pt x="459195" y="785260"/>
                </a:lnTo>
                <a:cubicBezTo>
                  <a:pt x="456706" y="788994"/>
                  <a:pt x="457950" y="792727"/>
                  <a:pt x="461684" y="793971"/>
                </a:cubicBezTo>
                <a:lnTo>
                  <a:pt x="490306" y="811394"/>
                </a:lnTo>
                <a:cubicBezTo>
                  <a:pt x="492794" y="812638"/>
                  <a:pt x="495283" y="811394"/>
                  <a:pt x="495283" y="811394"/>
                </a:cubicBezTo>
                <a:cubicBezTo>
                  <a:pt x="496528" y="811394"/>
                  <a:pt x="499017" y="810149"/>
                  <a:pt x="500261" y="807661"/>
                </a:cubicBezTo>
                <a:lnTo>
                  <a:pt x="566216" y="693169"/>
                </a:lnTo>
                <a:cubicBezTo>
                  <a:pt x="568705" y="681969"/>
                  <a:pt x="564971" y="670769"/>
                  <a:pt x="555016" y="664547"/>
                </a:cubicBezTo>
                <a:cubicBezTo>
                  <a:pt x="550038" y="661435"/>
                  <a:pt x="544127" y="660813"/>
                  <a:pt x="538527" y="662058"/>
                </a:cubicBezTo>
                <a:close/>
                <a:moveTo>
                  <a:pt x="465417" y="640902"/>
                </a:moveTo>
                <a:cubicBezTo>
                  <a:pt x="455461" y="640902"/>
                  <a:pt x="447995" y="645880"/>
                  <a:pt x="441773" y="654591"/>
                </a:cubicBezTo>
                <a:lnTo>
                  <a:pt x="394484" y="737970"/>
                </a:lnTo>
                <a:cubicBezTo>
                  <a:pt x="390751" y="746682"/>
                  <a:pt x="390751" y="750415"/>
                  <a:pt x="390751" y="752904"/>
                </a:cubicBezTo>
                <a:cubicBezTo>
                  <a:pt x="390751" y="752904"/>
                  <a:pt x="390751" y="754148"/>
                  <a:pt x="393240" y="755393"/>
                </a:cubicBezTo>
                <a:lnTo>
                  <a:pt x="423106" y="772815"/>
                </a:lnTo>
                <a:cubicBezTo>
                  <a:pt x="425595" y="774060"/>
                  <a:pt x="429328" y="772815"/>
                  <a:pt x="431817" y="770326"/>
                </a:cubicBezTo>
                <a:lnTo>
                  <a:pt x="485328" y="676991"/>
                </a:lnTo>
                <a:cubicBezTo>
                  <a:pt x="487817" y="670769"/>
                  <a:pt x="489061" y="664547"/>
                  <a:pt x="487817" y="658324"/>
                </a:cubicBezTo>
                <a:cubicBezTo>
                  <a:pt x="485328" y="650857"/>
                  <a:pt x="480350" y="647124"/>
                  <a:pt x="475372" y="643391"/>
                </a:cubicBezTo>
                <a:cubicBezTo>
                  <a:pt x="471639" y="642146"/>
                  <a:pt x="467906" y="640902"/>
                  <a:pt x="465417" y="640902"/>
                </a:cubicBezTo>
                <a:close/>
                <a:moveTo>
                  <a:pt x="380796" y="632190"/>
                </a:moveTo>
                <a:cubicBezTo>
                  <a:pt x="373329" y="632190"/>
                  <a:pt x="363374" y="637168"/>
                  <a:pt x="359640" y="644635"/>
                </a:cubicBezTo>
                <a:lnTo>
                  <a:pt x="326041" y="701881"/>
                </a:lnTo>
                <a:cubicBezTo>
                  <a:pt x="324796" y="706859"/>
                  <a:pt x="322307" y="710592"/>
                  <a:pt x="323552" y="714325"/>
                </a:cubicBezTo>
                <a:cubicBezTo>
                  <a:pt x="323552" y="715570"/>
                  <a:pt x="324796" y="715570"/>
                  <a:pt x="326041" y="716814"/>
                </a:cubicBezTo>
                <a:lnTo>
                  <a:pt x="355907" y="734237"/>
                </a:lnTo>
                <a:cubicBezTo>
                  <a:pt x="358396" y="735481"/>
                  <a:pt x="359640" y="735481"/>
                  <a:pt x="359640" y="735481"/>
                </a:cubicBezTo>
                <a:cubicBezTo>
                  <a:pt x="360885" y="734237"/>
                  <a:pt x="363374" y="732992"/>
                  <a:pt x="364618" y="731748"/>
                </a:cubicBezTo>
                <a:lnTo>
                  <a:pt x="400707" y="667036"/>
                </a:lnTo>
                <a:cubicBezTo>
                  <a:pt x="404440" y="660813"/>
                  <a:pt x="404440" y="654591"/>
                  <a:pt x="403195" y="648369"/>
                </a:cubicBezTo>
                <a:cubicBezTo>
                  <a:pt x="400707" y="642146"/>
                  <a:pt x="396973" y="637168"/>
                  <a:pt x="390751" y="634679"/>
                </a:cubicBezTo>
                <a:cubicBezTo>
                  <a:pt x="388262" y="633435"/>
                  <a:pt x="385773" y="632190"/>
                  <a:pt x="380796" y="632190"/>
                </a:cubicBezTo>
                <a:close/>
                <a:moveTo>
                  <a:pt x="663410" y="206874"/>
                </a:moveTo>
                <a:cubicBezTo>
                  <a:pt x="672977" y="206874"/>
                  <a:pt x="678957" y="214053"/>
                  <a:pt x="678957" y="221231"/>
                </a:cubicBezTo>
                <a:cubicBezTo>
                  <a:pt x="678957" y="229606"/>
                  <a:pt x="672977" y="236784"/>
                  <a:pt x="663410" y="236784"/>
                </a:cubicBezTo>
                <a:cubicBezTo>
                  <a:pt x="656234" y="236784"/>
                  <a:pt x="649058" y="229606"/>
                  <a:pt x="649058" y="221231"/>
                </a:cubicBezTo>
                <a:cubicBezTo>
                  <a:pt x="649058" y="214053"/>
                  <a:pt x="656234" y="206874"/>
                  <a:pt x="663410" y="206874"/>
                </a:cubicBezTo>
                <a:close/>
                <a:moveTo>
                  <a:pt x="568703" y="206874"/>
                </a:moveTo>
                <a:cubicBezTo>
                  <a:pt x="577060" y="206874"/>
                  <a:pt x="583030" y="214053"/>
                  <a:pt x="583030" y="221231"/>
                </a:cubicBezTo>
                <a:cubicBezTo>
                  <a:pt x="583030" y="229606"/>
                  <a:pt x="577060" y="236784"/>
                  <a:pt x="568703" y="236784"/>
                </a:cubicBezTo>
                <a:cubicBezTo>
                  <a:pt x="560346" y="236784"/>
                  <a:pt x="554377" y="229606"/>
                  <a:pt x="554377" y="221231"/>
                </a:cubicBezTo>
                <a:cubicBezTo>
                  <a:pt x="554377" y="214053"/>
                  <a:pt x="560346" y="206874"/>
                  <a:pt x="568703" y="206874"/>
                </a:cubicBezTo>
                <a:close/>
                <a:moveTo>
                  <a:pt x="472774" y="206874"/>
                </a:moveTo>
                <a:cubicBezTo>
                  <a:pt x="481131" y="206874"/>
                  <a:pt x="487101" y="214053"/>
                  <a:pt x="487101" y="221231"/>
                </a:cubicBezTo>
                <a:cubicBezTo>
                  <a:pt x="487101" y="229606"/>
                  <a:pt x="481131" y="236784"/>
                  <a:pt x="472774" y="236784"/>
                </a:cubicBezTo>
                <a:cubicBezTo>
                  <a:pt x="464417" y="236784"/>
                  <a:pt x="458448" y="229606"/>
                  <a:pt x="458448" y="221231"/>
                </a:cubicBezTo>
                <a:cubicBezTo>
                  <a:pt x="458448" y="214053"/>
                  <a:pt x="464417" y="206874"/>
                  <a:pt x="472774" y="206874"/>
                </a:cubicBezTo>
                <a:close/>
                <a:moveTo>
                  <a:pt x="69688" y="29867"/>
                </a:moveTo>
                <a:cubicBezTo>
                  <a:pt x="47288" y="29867"/>
                  <a:pt x="28622" y="47290"/>
                  <a:pt x="28622" y="70934"/>
                </a:cubicBezTo>
                <a:lnTo>
                  <a:pt x="28622" y="358407"/>
                </a:lnTo>
                <a:cubicBezTo>
                  <a:pt x="28622" y="380808"/>
                  <a:pt x="47288" y="398230"/>
                  <a:pt x="69688" y="398230"/>
                </a:cubicBezTo>
                <a:lnTo>
                  <a:pt x="165509" y="398230"/>
                </a:lnTo>
                <a:cubicBezTo>
                  <a:pt x="185420" y="398230"/>
                  <a:pt x="201598" y="414408"/>
                  <a:pt x="201598" y="435564"/>
                </a:cubicBezTo>
                <a:lnTo>
                  <a:pt x="201598" y="479121"/>
                </a:lnTo>
                <a:lnTo>
                  <a:pt x="298663" y="406942"/>
                </a:lnTo>
                <a:cubicBezTo>
                  <a:pt x="304885" y="400719"/>
                  <a:pt x="313596" y="398230"/>
                  <a:pt x="321063" y="398230"/>
                </a:cubicBezTo>
                <a:lnTo>
                  <a:pt x="456706" y="398230"/>
                </a:lnTo>
                <a:lnTo>
                  <a:pt x="479106" y="368363"/>
                </a:lnTo>
                <a:cubicBezTo>
                  <a:pt x="540083" y="303651"/>
                  <a:pt x="662037" y="306140"/>
                  <a:pt x="731725" y="349696"/>
                </a:cubicBezTo>
                <a:lnTo>
                  <a:pt x="793947" y="395741"/>
                </a:lnTo>
                <a:lnTo>
                  <a:pt x="793947" y="226494"/>
                </a:lnTo>
                <a:lnTo>
                  <a:pt x="755370" y="265072"/>
                </a:lnTo>
                <a:cubicBezTo>
                  <a:pt x="752881" y="267561"/>
                  <a:pt x="749147" y="268806"/>
                  <a:pt x="745414" y="268806"/>
                </a:cubicBezTo>
                <a:cubicBezTo>
                  <a:pt x="741681" y="268806"/>
                  <a:pt x="737948" y="267561"/>
                  <a:pt x="734214" y="265072"/>
                </a:cubicBezTo>
                <a:cubicBezTo>
                  <a:pt x="727992" y="258850"/>
                  <a:pt x="727992" y="250138"/>
                  <a:pt x="734214" y="243916"/>
                </a:cubicBezTo>
                <a:lnTo>
                  <a:pt x="798925" y="179203"/>
                </a:lnTo>
                <a:cubicBezTo>
                  <a:pt x="803902" y="172981"/>
                  <a:pt x="813858" y="172981"/>
                  <a:pt x="820080" y="179203"/>
                </a:cubicBezTo>
                <a:lnTo>
                  <a:pt x="882301" y="241427"/>
                </a:lnTo>
                <a:cubicBezTo>
                  <a:pt x="888524" y="247650"/>
                  <a:pt x="888524" y="257605"/>
                  <a:pt x="882301" y="263828"/>
                </a:cubicBezTo>
                <a:cubicBezTo>
                  <a:pt x="877324" y="268806"/>
                  <a:pt x="867368" y="268806"/>
                  <a:pt x="861146" y="263828"/>
                </a:cubicBezTo>
                <a:lnTo>
                  <a:pt x="823813" y="225249"/>
                </a:lnTo>
                <a:lnTo>
                  <a:pt x="823813" y="414408"/>
                </a:lnTo>
                <a:cubicBezTo>
                  <a:pt x="823813" y="415653"/>
                  <a:pt x="823813" y="415653"/>
                  <a:pt x="822569" y="416897"/>
                </a:cubicBezTo>
                <a:lnTo>
                  <a:pt x="884790" y="462943"/>
                </a:lnTo>
                <a:cubicBezTo>
                  <a:pt x="886035" y="464187"/>
                  <a:pt x="887279" y="465432"/>
                  <a:pt x="887279" y="466676"/>
                </a:cubicBezTo>
                <a:lnTo>
                  <a:pt x="904701" y="479121"/>
                </a:lnTo>
                <a:lnTo>
                  <a:pt x="904701" y="435564"/>
                </a:lnTo>
                <a:cubicBezTo>
                  <a:pt x="904701" y="414408"/>
                  <a:pt x="920879" y="398230"/>
                  <a:pt x="942034" y="398230"/>
                </a:cubicBezTo>
                <a:lnTo>
                  <a:pt x="1068966" y="398230"/>
                </a:lnTo>
                <a:cubicBezTo>
                  <a:pt x="1090121" y="398230"/>
                  <a:pt x="1108788" y="380808"/>
                  <a:pt x="1108788" y="358407"/>
                </a:cubicBezTo>
                <a:lnTo>
                  <a:pt x="1108788" y="70934"/>
                </a:lnTo>
                <a:cubicBezTo>
                  <a:pt x="1108788" y="47290"/>
                  <a:pt x="1090121" y="29867"/>
                  <a:pt x="1068966" y="29867"/>
                </a:cubicBezTo>
                <a:lnTo>
                  <a:pt x="344707" y="29867"/>
                </a:lnTo>
                <a:lnTo>
                  <a:pt x="344707" y="201604"/>
                </a:lnTo>
                <a:lnTo>
                  <a:pt x="383284" y="163025"/>
                </a:lnTo>
                <a:cubicBezTo>
                  <a:pt x="388262" y="156803"/>
                  <a:pt x="398218" y="156803"/>
                  <a:pt x="403195" y="163025"/>
                </a:cubicBezTo>
                <a:cubicBezTo>
                  <a:pt x="409418" y="169248"/>
                  <a:pt x="409418" y="179203"/>
                  <a:pt x="403195" y="185426"/>
                </a:cubicBezTo>
                <a:lnTo>
                  <a:pt x="338485" y="248894"/>
                </a:lnTo>
                <a:cubicBezTo>
                  <a:pt x="337241" y="251383"/>
                  <a:pt x="332263" y="252627"/>
                  <a:pt x="328530" y="252627"/>
                </a:cubicBezTo>
                <a:cubicBezTo>
                  <a:pt x="324796" y="252627"/>
                  <a:pt x="321063" y="251383"/>
                  <a:pt x="318574" y="248894"/>
                </a:cubicBezTo>
                <a:lnTo>
                  <a:pt x="256353" y="186670"/>
                </a:lnTo>
                <a:cubicBezTo>
                  <a:pt x="250130" y="180448"/>
                  <a:pt x="250130" y="171736"/>
                  <a:pt x="256353" y="165514"/>
                </a:cubicBezTo>
                <a:cubicBezTo>
                  <a:pt x="261330" y="159292"/>
                  <a:pt x="271286" y="159292"/>
                  <a:pt x="276264" y="165514"/>
                </a:cubicBezTo>
                <a:lnTo>
                  <a:pt x="314841" y="202848"/>
                </a:lnTo>
                <a:lnTo>
                  <a:pt x="314841" y="29867"/>
                </a:lnTo>
                <a:close/>
                <a:moveTo>
                  <a:pt x="69688" y="0"/>
                </a:moveTo>
                <a:lnTo>
                  <a:pt x="326041" y="0"/>
                </a:lnTo>
                <a:cubicBezTo>
                  <a:pt x="327285" y="0"/>
                  <a:pt x="328530" y="0"/>
                  <a:pt x="329774" y="0"/>
                </a:cubicBezTo>
                <a:cubicBezTo>
                  <a:pt x="331018" y="0"/>
                  <a:pt x="331018" y="0"/>
                  <a:pt x="332263" y="0"/>
                </a:cubicBezTo>
                <a:lnTo>
                  <a:pt x="1068966" y="0"/>
                </a:lnTo>
                <a:cubicBezTo>
                  <a:pt x="1107543" y="0"/>
                  <a:pt x="1138654" y="31112"/>
                  <a:pt x="1138654" y="70934"/>
                </a:cubicBezTo>
                <a:lnTo>
                  <a:pt x="1138654" y="358407"/>
                </a:lnTo>
                <a:cubicBezTo>
                  <a:pt x="1138654" y="396986"/>
                  <a:pt x="1107543" y="428098"/>
                  <a:pt x="1068966" y="428098"/>
                </a:cubicBezTo>
                <a:lnTo>
                  <a:pt x="942034" y="428098"/>
                </a:lnTo>
                <a:cubicBezTo>
                  <a:pt x="938301" y="428098"/>
                  <a:pt x="934568" y="430586"/>
                  <a:pt x="934568" y="435564"/>
                </a:cubicBezTo>
                <a:lnTo>
                  <a:pt x="934568" y="479121"/>
                </a:lnTo>
                <a:lnTo>
                  <a:pt x="1095099" y="479121"/>
                </a:lnTo>
                <a:cubicBezTo>
                  <a:pt x="1103810" y="479121"/>
                  <a:pt x="1110032" y="485343"/>
                  <a:pt x="1110032" y="492810"/>
                </a:cubicBezTo>
                <a:cubicBezTo>
                  <a:pt x="1110032" y="501521"/>
                  <a:pt x="1103810" y="507744"/>
                  <a:pt x="1095099" y="507744"/>
                </a:cubicBezTo>
                <a:lnTo>
                  <a:pt x="925857" y="507744"/>
                </a:lnTo>
                <a:cubicBezTo>
                  <a:pt x="924612" y="508988"/>
                  <a:pt x="922123" y="510232"/>
                  <a:pt x="920879" y="511477"/>
                </a:cubicBezTo>
                <a:cubicBezTo>
                  <a:pt x="912168" y="515210"/>
                  <a:pt x="902212" y="513966"/>
                  <a:pt x="894746" y="508988"/>
                </a:cubicBezTo>
                <a:lnTo>
                  <a:pt x="782747" y="425609"/>
                </a:lnTo>
                <a:lnTo>
                  <a:pt x="714303" y="374585"/>
                </a:lnTo>
                <a:cubicBezTo>
                  <a:pt x="657060" y="337251"/>
                  <a:pt x="552527" y="336007"/>
                  <a:pt x="501505" y="388275"/>
                </a:cubicBezTo>
                <a:lnTo>
                  <a:pt x="415640" y="506499"/>
                </a:lnTo>
                <a:cubicBezTo>
                  <a:pt x="403195" y="523922"/>
                  <a:pt x="406929" y="545078"/>
                  <a:pt x="423106" y="557522"/>
                </a:cubicBezTo>
                <a:cubicBezTo>
                  <a:pt x="430573" y="563745"/>
                  <a:pt x="439284" y="564989"/>
                  <a:pt x="450484" y="563745"/>
                </a:cubicBezTo>
                <a:cubicBezTo>
                  <a:pt x="459195" y="562500"/>
                  <a:pt x="467906" y="557522"/>
                  <a:pt x="472883" y="550055"/>
                </a:cubicBezTo>
                <a:lnTo>
                  <a:pt x="530127" y="471654"/>
                </a:lnTo>
                <a:cubicBezTo>
                  <a:pt x="542572" y="460454"/>
                  <a:pt x="559994" y="459209"/>
                  <a:pt x="573682" y="469165"/>
                </a:cubicBezTo>
                <a:cubicBezTo>
                  <a:pt x="598571" y="490321"/>
                  <a:pt x="629682" y="500277"/>
                  <a:pt x="660793" y="501521"/>
                </a:cubicBezTo>
                <a:cubicBezTo>
                  <a:pt x="660793" y="501521"/>
                  <a:pt x="660793" y="501521"/>
                  <a:pt x="662037" y="501521"/>
                </a:cubicBezTo>
                <a:cubicBezTo>
                  <a:pt x="686926" y="501521"/>
                  <a:pt x="713059" y="496543"/>
                  <a:pt x="736703" y="484099"/>
                </a:cubicBezTo>
                <a:cubicBezTo>
                  <a:pt x="744170" y="480365"/>
                  <a:pt x="752881" y="482854"/>
                  <a:pt x="756614" y="490321"/>
                </a:cubicBezTo>
                <a:cubicBezTo>
                  <a:pt x="760347" y="497788"/>
                  <a:pt x="757858" y="506499"/>
                  <a:pt x="750392" y="510232"/>
                </a:cubicBezTo>
                <a:cubicBezTo>
                  <a:pt x="737948" y="517699"/>
                  <a:pt x="724259" y="522677"/>
                  <a:pt x="710570" y="525166"/>
                </a:cubicBezTo>
                <a:lnTo>
                  <a:pt x="869857" y="609790"/>
                </a:lnTo>
                <a:cubicBezTo>
                  <a:pt x="882301" y="616012"/>
                  <a:pt x="893501" y="628457"/>
                  <a:pt x="897235" y="642146"/>
                </a:cubicBezTo>
                <a:cubicBezTo>
                  <a:pt x="902212" y="655835"/>
                  <a:pt x="900968" y="670769"/>
                  <a:pt x="894746" y="684458"/>
                </a:cubicBezTo>
                <a:cubicBezTo>
                  <a:pt x="884790" y="703125"/>
                  <a:pt x="864879" y="714325"/>
                  <a:pt x="844969" y="714325"/>
                </a:cubicBezTo>
                <a:cubicBezTo>
                  <a:pt x="841235" y="714325"/>
                  <a:pt x="837502" y="714325"/>
                  <a:pt x="833769" y="713081"/>
                </a:cubicBezTo>
                <a:cubicBezTo>
                  <a:pt x="833769" y="721792"/>
                  <a:pt x="832524" y="730503"/>
                  <a:pt x="828791" y="739215"/>
                </a:cubicBezTo>
                <a:lnTo>
                  <a:pt x="826302" y="742948"/>
                </a:lnTo>
                <a:cubicBezTo>
                  <a:pt x="817591" y="760371"/>
                  <a:pt x="798925" y="770326"/>
                  <a:pt x="779014" y="770326"/>
                </a:cubicBezTo>
                <a:cubicBezTo>
                  <a:pt x="772792" y="770326"/>
                  <a:pt x="767814" y="770326"/>
                  <a:pt x="761592" y="767838"/>
                </a:cubicBezTo>
                <a:cubicBezTo>
                  <a:pt x="761592" y="776549"/>
                  <a:pt x="759103" y="785260"/>
                  <a:pt x="755370" y="792727"/>
                </a:cubicBezTo>
                <a:lnTo>
                  <a:pt x="752881" y="796460"/>
                </a:lnTo>
                <a:cubicBezTo>
                  <a:pt x="744170" y="815127"/>
                  <a:pt x="725503" y="826328"/>
                  <a:pt x="706837" y="826328"/>
                </a:cubicBezTo>
                <a:cubicBezTo>
                  <a:pt x="700615" y="826328"/>
                  <a:pt x="694392" y="825083"/>
                  <a:pt x="688170" y="823839"/>
                </a:cubicBezTo>
                <a:cubicBezTo>
                  <a:pt x="688170" y="831305"/>
                  <a:pt x="686926" y="838772"/>
                  <a:pt x="683193" y="844995"/>
                </a:cubicBezTo>
                <a:lnTo>
                  <a:pt x="679459" y="852461"/>
                </a:lnTo>
                <a:cubicBezTo>
                  <a:pt x="673237" y="864906"/>
                  <a:pt x="663282" y="873617"/>
                  <a:pt x="649593" y="878595"/>
                </a:cubicBezTo>
                <a:cubicBezTo>
                  <a:pt x="644615" y="879840"/>
                  <a:pt x="639637" y="879840"/>
                  <a:pt x="633415" y="879840"/>
                </a:cubicBezTo>
                <a:cubicBezTo>
                  <a:pt x="625948" y="879840"/>
                  <a:pt x="618482" y="878595"/>
                  <a:pt x="609771" y="874862"/>
                </a:cubicBezTo>
                <a:lnTo>
                  <a:pt x="593593" y="866151"/>
                </a:lnTo>
                <a:cubicBezTo>
                  <a:pt x="586127" y="876106"/>
                  <a:pt x="574927" y="881084"/>
                  <a:pt x="562482" y="881084"/>
                </a:cubicBezTo>
                <a:cubicBezTo>
                  <a:pt x="556260" y="881084"/>
                  <a:pt x="550038" y="879840"/>
                  <a:pt x="545060" y="876106"/>
                </a:cubicBezTo>
                <a:lnTo>
                  <a:pt x="515194" y="859928"/>
                </a:lnTo>
                <a:cubicBezTo>
                  <a:pt x="508972" y="854950"/>
                  <a:pt x="502750" y="848728"/>
                  <a:pt x="500261" y="841261"/>
                </a:cubicBezTo>
                <a:cubicBezTo>
                  <a:pt x="497772" y="841261"/>
                  <a:pt x="495283" y="841261"/>
                  <a:pt x="494039" y="841261"/>
                </a:cubicBezTo>
                <a:cubicBezTo>
                  <a:pt x="487817" y="841261"/>
                  <a:pt x="481595" y="840017"/>
                  <a:pt x="475372" y="837528"/>
                </a:cubicBezTo>
                <a:lnTo>
                  <a:pt x="446750" y="820105"/>
                </a:lnTo>
                <a:cubicBezTo>
                  <a:pt x="439284" y="816372"/>
                  <a:pt x="434306" y="808905"/>
                  <a:pt x="430573" y="802683"/>
                </a:cubicBezTo>
                <a:cubicBezTo>
                  <a:pt x="429328" y="802683"/>
                  <a:pt x="426840" y="802683"/>
                  <a:pt x="425595" y="802683"/>
                </a:cubicBezTo>
                <a:cubicBezTo>
                  <a:pt x="419373" y="802683"/>
                  <a:pt x="413151" y="801438"/>
                  <a:pt x="406929" y="797705"/>
                </a:cubicBezTo>
                <a:lnTo>
                  <a:pt x="377062" y="781527"/>
                </a:lnTo>
                <a:cubicBezTo>
                  <a:pt x="370840" y="776549"/>
                  <a:pt x="365862" y="771571"/>
                  <a:pt x="363374" y="765349"/>
                </a:cubicBezTo>
                <a:cubicBezTo>
                  <a:pt x="360885" y="765349"/>
                  <a:pt x="359640" y="765349"/>
                  <a:pt x="358396" y="765349"/>
                </a:cubicBezTo>
                <a:cubicBezTo>
                  <a:pt x="352174" y="765349"/>
                  <a:pt x="345952" y="762860"/>
                  <a:pt x="340974" y="760371"/>
                </a:cubicBezTo>
                <a:lnTo>
                  <a:pt x="311108" y="742948"/>
                </a:lnTo>
                <a:cubicBezTo>
                  <a:pt x="301152" y="736726"/>
                  <a:pt x="294930" y="729259"/>
                  <a:pt x="293686" y="719303"/>
                </a:cubicBezTo>
                <a:cubicBezTo>
                  <a:pt x="293686" y="714325"/>
                  <a:pt x="293686" y="710592"/>
                  <a:pt x="293686" y="705614"/>
                </a:cubicBezTo>
                <a:lnTo>
                  <a:pt x="207820" y="657080"/>
                </a:lnTo>
                <a:cubicBezTo>
                  <a:pt x="201598" y="653346"/>
                  <a:pt x="195376" y="650857"/>
                  <a:pt x="187909" y="650857"/>
                </a:cubicBezTo>
                <a:lnTo>
                  <a:pt x="42311" y="650857"/>
                </a:lnTo>
                <a:cubicBezTo>
                  <a:pt x="34844" y="650857"/>
                  <a:pt x="28622" y="644635"/>
                  <a:pt x="28622" y="637168"/>
                </a:cubicBezTo>
                <a:cubicBezTo>
                  <a:pt x="28622" y="628457"/>
                  <a:pt x="34844" y="622235"/>
                  <a:pt x="42311" y="622235"/>
                </a:cubicBezTo>
                <a:lnTo>
                  <a:pt x="187909" y="622235"/>
                </a:lnTo>
                <a:cubicBezTo>
                  <a:pt x="200353" y="622235"/>
                  <a:pt x="211553" y="624724"/>
                  <a:pt x="221509" y="630946"/>
                </a:cubicBezTo>
                <a:lnTo>
                  <a:pt x="306130" y="678236"/>
                </a:lnTo>
                <a:lnTo>
                  <a:pt x="333507" y="630946"/>
                </a:lnTo>
                <a:cubicBezTo>
                  <a:pt x="347196" y="604812"/>
                  <a:pt x="379551" y="594856"/>
                  <a:pt x="404440" y="608546"/>
                </a:cubicBezTo>
                <a:cubicBezTo>
                  <a:pt x="414395" y="612279"/>
                  <a:pt x="420617" y="619746"/>
                  <a:pt x="425595" y="628457"/>
                </a:cubicBezTo>
                <a:cubicBezTo>
                  <a:pt x="441773" y="612279"/>
                  <a:pt x="467906" y="606057"/>
                  <a:pt x="487817" y="617257"/>
                </a:cubicBezTo>
                <a:cubicBezTo>
                  <a:pt x="499017" y="622235"/>
                  <a:pt x="507728" y="630946"/>
                  <a:pt x="512705" y="642146"/>
                </a:cubicBezTo>
                <a:cubicBezTo>
                  <a:pt x="528883" y="630946"/>
                  <a:pt x="551283" y="628457"/>
                  <a:pt x="569949" y="638413"/>
                </a:cubicBezTo>
                <a:cubicBezTo>
                  <a:pt x="573682" y="640902"/>
                  <a:pt x="577416" y="644635"/>
                  <a:pt x="581149" y="648369"/>
                </a:cubicBezTo>
                <a:cubicBezTo>
                  <a:pt x="582393" y="647124"/>
                  <a:pt x="586127" y="648369"/>
                  <a:pt x="588616" y="649613"/>
                </a:cubicBezTo>
                <a:lnTo>
                  <a:pt x="731725" y="721792"/>
                </a:lnTo>
                <a:cubicBezTo>
                  <a:pt x="732970" y="721792"/>
                  <a:pt x="734214" y="721792"/>
                  <a:pt x="734214" y="723037"/>
                </a:cubicBezTo>
                <a:lnTo>
                  <a:pt x="762836" y="736726"/>
                </a:lnTo>
                <a:cubicBezTo>
                  <a:pt x="777769" y="745437"/>
                  <a:pt x="795191" y="741704"/>
                  <a:pt x="800169" y="729259"/>
                </a:cubicBezTo>
                <a:lnTo>
                  <a:pt x="802658" y="725526"/>
                </a:lnTo>
                <a:cubicBezTo>
                  <a:pt x="803902" y="720548"/>
                  <a:pt x="803902" y="714325"/>
                  <a:pt x="802658" y="708103"/>
                </a:cubicBezTo>
                <a:cubicBezTo>
                  <a:pt x="798925" y="700636"/>
                  <a:pt x="793947" y="695658"/>
                  <a:pt x="786480" y="691925"/>
                </a:cubicBezTo>
                <a:lnTo>
                  <a:pt x="573682" y="582412"/>
                </a:lnTo>
                <a:cubicBezTo>
                  <a:pt x="566216" y="578678"/>
                  <a:pt x="563727" y="569967"/>
                  <a:pt x="567460" y="563745"/>
                </a:cubicBezTo>
                <a:cubicBezTo>
                  <a:pt x="571193" y="555033"/>
                  <a:pt x="579905" y="552544"/>
                  <a:pt x="587371" y="556278"/>
                </a:cubicBezTo>
                <a:lnTo>
                  <a:pt x="652082" y="589878"/>
                </a:lnTo>
                <a:lnTo>
                  <a:pt x="832524" y="681969"/>
                </a:lnTo>
                <a:cubicBezTo>
                  <a:pt x="846213" y="688192"/>
                  <a:pt x="861146" y="683214"/>
                  <a:pt x="867368" y="670769"/>
                </a:cubicBezTo>
                <a:cubicBezTo>
                  <a:pt x="871102" y="664547"/>
                  <a:pt x="871102" y="657080"/>
                  <a:pt x="868613" y="650857"/>
                </a:cubicBezTo>
                <a:cubicBezTo>
                  <a:pt x="867368" y="644635"/>
                  <a:pt x="862391" y="638413"/>
                  <a:pt x="856168" y="635924"/>
                </a:cubicBezTo>
                <a:lnTo>
                  <a:pt x="655815" y="531388"/>
                </a:lnTo>
                <a:cubicBezTo>
                  <a:pt x="620971" y="528900"/>
                  <a:pt x="584882" y="516455"/>
                  <a:pt x="553771" y="492810"/>
                </a:cubicBezTo>
                <a:lnTo>
                  <a:pt x="552527" y="492810"/>
                </a:lnTo>
                <a:lnTo>
                  <a:pt x="496528" y="566234"/>
                </a:lnTo>
                <a:cubicBezTo>
                  <a:pt x="485328" y="584901"/>
                  <a:pt x="464172" y="593612"/>
                  <a:pt x="444262" y="593612"/>
                </a:cubicBezTo>
                <a:cubicBezTo>
                  <a:pt x="430573" y="593612"/>
                  <a:pt x="416884" y="589878"/>
                  <a:pt x="404440" y="582412"/>
                </a:cubicBezTo>
                <a:cubicBezTo>
                  <a:pt x="375818" y="560011"/>
                  <a:pt x="369596" y="518944"/>
                  <a:pt x="390751" y="489077"/>
                </a:cubicBezTo>
                <a:lnTo>
                  <a:pt x="435551" y="428098"/>
                </a:lnTo>
                <a:lnTo>
                  <a:pt x="321063" y="428098"/>
                </a:lnTo>
                <a:cubicBezTo>
                  <a:pt x="319819" y="428098"/>
                  <a:pt x="318574" y="429342"/>
                  <a:pt x="317330" y="429342"/>
                </a:cubicBezTo>
                <a:lnTo>
                  <a:pt x="211553" y="508988"/>
                </a:lnTo>
                <a:cubicBezTo>
                  <a:pt x="207820" y="511477"/>
                  <a:pt x="201598" y="513966"/>
                  <a:pt x="196620" y="513966"/>
                </a:cubicBezTo>
                <a:cubicBezTo>
                  <a:pt x="192887" y="513966"/>
                  <a:pt x="189153" y="512721"/>
                  <a:pt x="185420" y="511477"/>
                </a:cubicBezTo>
                <a:cubicBezTo>
                  <a:pt x="176709" y="506499"/>
                  <a:pt x="171731" y="497788"/>
                  <a:pt x="171731" y="489077"/>
                </a:cubicBezTo>
                <a:lnTo>
                  <a:pt x="171731" y="435564"/>
                </a:lnTo>
                <a:cubicBezTo>
                  <a:pt x="171731" y="430586"/>
                  <a:pt x="167998" y="428098"/>
                  <a:pt x="165509" y="428098"/>
                </a:cubicBezTo>
                <a:lnTo>
                  <a:pt x="69688" y="428098"/>
                </a:lnTo>
                <a:cubicBezTo>
                  <a:pt x="31111" y="428098"/>
                  <a:pt x="0" y="396986"/>
                  <a:pt x="0" y="358407"/>
                </a:cubicBezTo>
                <a:lnTo>
                  <a:pt x="0" y="70934"/>
                </a:lnTo>
                <a:cubicBezTo>
                  <a:pt x="0" y="31112"/>
                  <a:pt x="31111" y="0"/>
                  <a:pt x="69688" y="0"/>
                </a:cubicBezTo>
                <a:close/>
              </a:path>
            </a:pathLst>
          </a:custGeom>
          <a:solidFill>
            <a:schemeClr val="bg1"/>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41" name="Rounded Rectangle 340">
            <a:extLst>
              <a:ext uri="{FF2B5EF4-FFF2-40B4-BE49-F238E27FC236}">
                <a16:creationId xmlns:a16="http://schemas.microsoft.com/office/drawing/2014/main" id="{29751329-E4CE-F618-3B20-A5E3B79654B1}"/>
              </a:ext>
            </a:extLst>
          </p:cNvPr>
          <p:cNvSpPr/>
          <p:nvPr/>
        </p:nvSpPr>
        <p:spPr>
          <a:xfrm>
            <a:off x="17321492" y="3395975"/>
            <a:ext cx="1722930" cy="2401480"/>
          </a:xfrm>
          <a:prstGeom prst="roundRect">
            <a:avLst/>
          </a:pr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42" name="Rounded Rectangle 341">
            <a:extLst>
              <a:ext uri="{FF2B5EF4-FFF2-40B4-BE49-F238E27FC236}">
                <a16:creationId xmlns:a16="http://schemas.microsoft.com/office/drawing/2014/main" id="{5F3DE075-C060-7FDB-ACEE-96AF0321F038}"/>
              </a:ext>
            </a:extLst>
          </p:cNvPr>
          <p:cNvSpPr/>
          <p:nvPr/>
        </p:nvSpPr>
        <p:spPr>
          <a:xfrm>
            <a:off x="17385027" y="3458283"/>
            <a:ext cx="1595856" cy="2276861"/>
          </a:xfrm>
          <a:prstGeom prst="roundRect">
            <a:avLst/>
          </a:prstGeom>
          <a:solidFill>
            <a:srgbClr val="ECF3F6">
              <a:alpha val="15000"/>
            </a:srgbClr>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48" name="TextBox 347">
            <a:extLst>
              <a:ext uri="{FF2B5EF4-FFF2-40B4-BE49-F238E27FC236}">
                <a16:creationId xmlns:a16="http://schemas.microsoft.com/office/drawing/2014/main" id="{2941BE0A-F2DC-C8DC-84BA-17D108DBA8E1}"/>
              </a:ext>
            </a:extLst>
          </p:cNvPr>
          <p:cNvSpPr txBox="1"/>
          <p:nvPr/>
        </p:nvSpPr>
        <p:spPr>
          <a:xfrm>
            <a:off x="1505585" y="653482"/>
            <a:ext cx="21336000" cy="1262140"/>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gn="r"/>
            <a:r>
              <a:rPr lang="es-ES" sz="7200" b="1" spc="-30" dirty="0">
                <a:solidFill>
                  <a:srgbClr val="002060"/>
                </a:solidFill>
                <a:latin typeface="Montserrat" panose="00000500000000000000" pitchFamily="2" charset="0"/>
                <a:cs typeface="Poppins" panose="00000500000000000000" pitchFamily="2" charset="0"/>
              </a:rPr>
              <a:t>Articulación: Educación – Sujeto Político</a:t>
            </a:r>
          </a:p>
        </p:txBody>
      </p:sp>
      <p:sp>
        <p:nvSpPr>
          <p:cNvPr id="349" name="TextBox 348">
            <a:extLst>
              <a:ext uri="{FF2B5EF4-FFF2-40B4-BE49-F238E27FC236}">
                <a16:creationId xmlns:a16="http://schemas.microsoft.com/office/drawing/2014/main" id="{25437ABD-3A73-7F57-677F-9DA255BFFA94}"/>
              </a:ext>
            </a:extLst>
          </p:cNvPr>
          <p:cNvSpPr txBox="1"/>
          <p:nvPr/>
        </p:nvSpPr>
        <p:spPr>
          <a:xfrm>
            <a:off x="1627968" y="1787657"/>
            <a:ext cx="21336000" cy="553998"/>
          </a:xfrm>
          <a:prstGeom prst="rect">
            <a:avLst/>
          </a:prstGeom>
          <a:noFill/>
        </p:spPr>
        <p:txBody>
          <a:bodyPr wrap="square" rtlCol="0">
            <a:spAutoFit/>
          </a:bodyPr>
          <a:lstStyle/>
          <a:p>
            <a:pPr algn="r"/>
            <a:r>
              <a:rPr lang="es-ES" sz="3000" spc="-120" dirty="0">
                <a:latin typeface="Montserrat" panose="00000500000000000000" pitchFamily="2" charset="0"/>
                <a:cs typeface="Poppins" panose="00000500000000000000" pitchFamily="2" charset="0"/>
              </a:rPr>
              <a:t>Proposiciones</a:t>
            </a:r>
            <a:endParaRPr lang="en-US" sz="3000" spc="-120" dirty="0">
              <a:latin typeface="Montserrat" panose="00000500000000000000" pitchFamily="2" charset="0"/>
              <a:cs typeface="Poppins" panose="00000500000000000000" pitchFamily="2" charset="0"/>
            </a:endParaRPr>
          </a:p>
        </p:txBody>
      </p:sp>
      <p:sp>
        <p:nvSpPr>
          <p:cNvPr id="350" name="TextBox 349">
            <a:extLst>
              <a:ext uri="{FF2B5EF4-FFF2-40B4-BE49-F238E27FC236}">
                <a16:creationId xmlns:a16="http://schemas.microsoft.com/office/drawing/2014/main" id="{0EB88B92-56DE-DE76-5026-0C81E24A39E8}"/>
              </a:ext>
            </a:extLst>
          </p:cNvPr>
          <p:cNvSpPr txBox="1"/>
          <p:nvPr/>
        </p:nvSpPr>
        <p:spPr>
          <a:xfrm>
            <a:off x="3829730" y="3491346"/>
            <a:ext cx="3566749" cy="584775"/>
          </a:xfrm>
          <a:prstGeom prst="rect">
            <a:avLst/>
          </a:prstGeom>
          <a:noFill/>
        </p:spPr>
        <p:txBody>
          <a:bodyPr wrap="square" rtlCol="0" anchor="b">
            <a:spAutoFit/>
          </a:bodyPr>
          <a:lstStyle/>
          <a:p>
            <a:pPr eaLnBrk="1" hangingPunct="1">
              <a:buClr>
                <a:srgbClr val="8D135D"/>
              </a:buClr>
              <a:buSzPts val="2100"/>
              <a:buFont typeface="Open Sans Semibold" panose="020B0706030804020204" pitchFamily="34" charset="0"/>
              <a:buNone/>
            </a:pPr>
            <a:r>
              <a:rPr lang="en-US" altLang="en-US" sz="3200" b="1" dirty="0">
                <a:solidFill>
                  <a:schemeClr val="accent4"/>
                </a:solidFill>
                <a:latin typeface="Poppins Black" panose="00000A00000000000000" pitchFamily="2" charset="0"/>
                <a:cs typeface="Poppins Black" panose="00000A00000000000000" pitchFamily="2" charset="0"/>
                <a:sym typeface="Open Sans Semibold" panose="020B0706030804020204" pitchFamily="34" charset="0"/>
              </a:rPr>
              <a:t>G</a:t>
            </a:r>
            <a:endParaRPr lang="en-US" altLang="en-US" sz="1800" dirty="0">
              <a:solidFill>
                <a:schemeClr val="accent4"/>
              </a:solidFill>
              <a:latin typeface="Poppins Black" panose="00000A00000000000000" pitchFamily="2" charset="0"/>
              <a:cs typeface="Poppins Black" panose="00000A00000000000000" pitchFamily="2" charset="0"/>
            </a:endParaRPr>
          </a:p>
        </p:txBody>
      </p:sp>
      <p:sp>
        <p:nvSpPr>
          <p:cNvPr id="351" name="TextBox 350">
            <a:extLst>
              <a:ext uri="{FF2B5EF4-FFF2-40B4-BE49-F238E27FC236}">
                <a16:creationId xmlns:a16="http://schemas.microsoft.com/office/drawing/2014/main" id="{BC90564B-992D-1FFE-09EC-B763D066D35A}"/>
              </a:ext>
            </a:extLst>
          </p:cNvPr>
          <p:cNvSpPr txBox="1"/>
          <p:nvPr/>
        </p:nvSpPr>
        <p:spPr>
          <a:xfrm>
            <a:off x="3829730" y="4161504"/>
            <a:ext cx="3566750" cy="2273443"/>
          </a:xfrm>
          <a:prstGeom prst="rect">
            <a:avLst/>
          </a:prstGeom>
          <a:noFill/>
        </p:spPr>
        <p:txBody>
          <a:bodyPr wrap="square" rtlCol="0">
            <a:spAutoFit/>
          </a:bodyPr>
          <a:lstStyle/>
          <a:p>
            <a:pPr>
              <a:lnSpc>
                <a:spcPct val="150000"/>
              </a:lnSpc>
            </a:pPr>
            <a:r>
              <a:rPr lang="es-CO" sz="1600" spc="-30" dirty="0">
                <a:latin typeface="Poppins" panose="00000500000000000000" pitchFamily="2" charset="0"/>
                <a:cs typeface="Poppins" panose="00000500000000000000" pitchFamily="2" charset="0"/>
              </a:rPr>
              <a:t>Es importante rescatar la subjetividad desde la condición humana como una realidad pública en la que todos los sujetos políticos practican la educación propositiva a nivel local y global.</a:t>
            </a:r>
            <a:endParaRPr lang="en-US" sz="1600" spc="-30" dirty="0">
              <a:latin typeface="Poppins" panose="00000500000000000000" pitchFamily="2" charset="0"/>
              <a:cs typeface="Poppins" panose="00000500000000000000" pitchFamily="2" charset="0"/>
            </a:endParaRPr>
          </a:p>
        </p:txBody>
      </p:sp>
      <p:sp>
        <p:nvSpPr>
          <p:cNvPr id="352" name="TextBox 351">
            <a:extLst>
              <a:ext uri="{FF2B5EF4-FFF2-40B4-BE49-F238E27FC236}">
                <a16:creationId xmlns:a16="http://schemas.microsoft.com/office/drawing/2014/main" id="{42F3545B-9C37-F755-9E4F-A76A4E9479AB}"/>
              </a:ext>
            </a:extLst>
          </p:cNvPr>
          <p:cNvSpPr txBox="1"/>
          <p:nvPr/>
        </p:nvSpPr>
        <p:spPr>
          <a:xfrm>
            <a:off x="11725089" y="3491345"/>
            <a:ext cx="3566749" cy="584775"/>
          </a:xfrm>
          <a:prstGeom prst="rect">
            <a:avLst/>
          </a:prstGeom>
          <a:noFill/>
        </p:spPr>
        <p:txBody>
          <a:bodyPr wrap="square" rtlCol="0" anchor="b">
            <a:spAutoFit/>
          </a:bodyPr>
          <a:lstStyle/>
          <a:p>
            <a:pPr eaLnBrk="1" hangingPunct="1">
              <a:buClr>
                <a:srgbClr val="8D135D"/>
              </a:buClr>
              <a:buSzPts val="2100"/>
              <a:buFont typeface="Open Sans Semibold" panose="020B0706030804020204" pitchFamily="34" charset="0"/>
              <a:buNone/>
            </a:pPr>
            <a:r>
              <a:rPr lang="en-US" altLang="en-US" sz="3200" b="1" dirty="0">
                <a:solidFill>
                  <a:schemeClr val="accent2"/>
                </a:solidFill>
                <a:latin typeface="Poppins Black" panose="00000A00000000000000" pitchFamily="2" charset="0"/>
                <a:cs typeface="Poppins Black" panose="00000A00000000000000" pitchFamily="2" charset="0"/>
                <a:sym typeface="Open Sans Semibold" panose="020B0706030804020204" pitchFamily="34" charset="0"/>
              </a:rPr>
              <a:t>H</a:t>
            </a:r>
            <a:endParaRPr lang="en-US" altLang="en-US" sz="1800" dirty="0">
              <a:solidFill>
                <a:schemeClr val="accent2"/>
              </a:solidFill>
              <a:latin typeface="Poppins Black" panose="00000A00000000000000" pitchFamily="2" charset="0"/>
              <a:cs typeface="Poppins Black" panose="00000A00000000000000" pitchFamily="2" charset="0"/>
            </a:endParaRPr>
          </a:p>
        </p:txBody>
      </p:sp>
      <p:sp>
        <p:nvSpPr>
          <p:cNvPr id="353" name="TextBox 352">
            <a:extLst>
              <a:ext uri="{FF2B5EF4-FFF2-40B4-BE49-F238E27FC236}">
                <a16:creationId xmlns:a16="http://schemas.microsoft.com/office/drawing/2014/main" id="{A7D596AF-7DD6-8376-44B4-77996217705B}"/>
              </a:ext>
            </a:extLst>
          </p:cNvPr>
          <p:cNvSpPr txBox="1"/>
          <p:nvPr/>
        </p:nvSpPr>
        <p:spPr>
          <a:xfrm>
            <a:off x="11734614" y="4173255"/>
            <a:ext cx="4412096" cy="3012107"/>
          </a:xfrm>
          <a:prstGeom prst="rect">
            <a:avLst/>
          </a:prstGeom>
          <a:noFill/>
        </p:spPr>
        <p:txBody>
          <a:bodyPr wrap="square" rtlCol="0">
            <a:spAutoFit/>
          </a:bodyPr>
          <a:lstStyle/>
          <a:p>
            <a:pPr>
              <a:lnSpc>
                <a:spcPct val="150000"/>
              </a:lnSpc>
            </a:pPr>
            <a:r>
              <a:rPr lang="es-CO" sz="1600" spc="-30" dirty="0">
                <a:latin typeface="Poppins" panose="00000500000000000000" pitchFamily="2" charset="0"/>
                <a:cs typeface="Poppins" panose="00000500000000000000" pitchFamily="2" charset="0"/>
              </a:rPr>
              <a:t>Es necesario reconocer la importancia de los conocimientos propios y los conocimientos interculturales para que la formalización e integración de la educación, en cualquier contexto, sea posible, sin ninguna trasgresión que evite reconocer la integridad de los derechos humanos.</a:t>
            </a:r>
            <a:endParaRPr lang="en-US" sz="1600" spc="-30" dirty="0">
              <a:latin typeface="Poppins" panose="00000500000000000000" pitchFamily="2" charset="0"/>
              <a:cs typeface="Poppins" panose="00000500000000000000" pitchFamily="2" charset="0"/>
            </a:endParaRPr>
          </a:p>
        </p:txBody>
      </p:sp>
      <p:sp>
        <p:nvSpPr>
          <p:cNvPr id="354" name="TextBox 353">
            <a:extLst>
              <a:ext uri="{FF2B5EF4-FFF2-40B4-BE49-F238E27FC236}">
                <a16:creationId xmlns:a16="http://schemas.microsoft.com/office/drawing/2014/main" id="{934146F1-A096-02AB-B8BE-F99AA303AFD3}"/>
              </a:ext>
            </a:extLst>
          </p:cNvPr>
          <p:cNvSpPr txBox="1"/>
          <p:nvPr/>
        </p:nvSpPr>
        <p:spPr>
          <a:xfrm>
            <a:off x="19639498" y="3491344"/>
            <a:ext cx="3566749" cy="584775"/>
          </a:xfrm>
          <a:prstGeom prst="rect">
            <a:avLst/>
          </a:prstGeom>
          <a:noFill/>
        </p:spPr>
        <p:txBody>
          <a:bodyPr wrap="square" rtlCol="0" anchor="b">
            <a:spAutoFit/>
          </a:bodyPr>
          <a:lstStyle/>
          <a:p>
            <a:pPr eaLnBrk="1" hangingPunct="1">
              <a:buClr>
                <a:srgbClr val="8D135D"/>
              </a:buClr>
              <a:buSzPts val="2100"/>
              <a:buFont typeface="Open Sans Semibold" panose="020B0706030804020204" pitchFamily="34" charset="0"/>
              <a:buNone/>
            </a:pPr>
            <a:r>
              <a:rPr lang="en-US" altLang="en-US" sz="3200" b="1" dirty="0">
                <a:solidFill>
                  <a:schemeClr val="accent5">
                    <a:lumMod val="75000"/>
                  </a:schemeClr>
                </a:solidFill>
                <a:latin typeface="Poppins Black" panose="00000A00000000000000" pitchFamily="2" charset="0"/>
                <a:cs typeface="Poppins Black" panose="00000A00000000000000" pitchFamily="2" charset="0"/>
                <a:sym typeface="Open Sans Semibold" panose="020B0706030804020204" pitchFamily="34" charset="0"/>
              </a:rPr>
              <a:t>I</a:t>
            </a:r>
            <a:endParaRPr lang="en-US" altLang="en-US" sz="1800" dirty="0">
              <a:solidFill>
                <a:schemeClr val="accent5">
                  <a:lumMod val="75000"/>
                </a:schemeClr>
              </a:solidFill>
              <a:latin typeface="Poppins Black" panose="00000A00000000000000" pitchFamily="2" charset="0"/>
              <a:cs typeface="Poppins Black" panose="00000A00000000000000" pitchFamily="2" charset="0"/>
            </a:endParaRPr>
          </a:p>
        </p:txBody>
      </p:sp>
      <p:sp>
        <p:nvSpPr>
          <p:cNvPr id="355" name="TextBox 354">
            <a:extLst>
              <a:ext uri="{FF2B5EF4-FFF2-40B4-BE49-F238E27FC236}">
                <a16:creationId xmlns:a16="http://schemas.microsoft.com/office/drawing/2014/main" id="{9F2B5164-B5BC-20B5-9DFF-945D5C331E0C}"/>
              </a:ext>
            </a:extLst>
          </p:cNvPr>
          <p:cNvSpPr txBox="1"/>
          <p:nvPr/>
        </p:nvSpPr>
        <p:spPr>
          <a:xfrm>
            <a:off x="19639496" y="4172674"/>
            <a:ext cx="4122203" cy="3381439"/>
          </a:xfrm>
          <a:prstGeom prst="rect">
            <a:avLst/>
          </a:prstGeom>
          <a:noFill/>
        </p:spPr>
        <p:txBody>
          <a:bodyPr wrap="square" rtlCol="0">
            <a:spAutoFit/>
          </a:bodyPr>
          <a:lstStyle/>
          <a:p>
            <a:pPr>
              <a:lnSpc>
                <a:spcPct val="150000"/>
              </a:lnSpc>
            </a:pPr>
            <a:r>
              <a:rPr lang="es-CO" sz="1600" spc="-30" dirty="0">
                <a:latin typeface="Poppins" panose="00000500000000000000" pitchFamily="2" charset="0"/>
                <a:cs typeface="Poppins" panose="00000500000000000000" pitchFamily="2" charset="0"/>
              </a:rPr>
              <a:t>Es necesario reconocer no solo la información científica como conocimiento, sino que, además, es necesario reconocer el ámbito de las auténticas relaciones humanas como una sabiduría que puede promover un nuevo conocimiento para generar articulación perfecta con todo tipo de contenido que puede crear educación.</a:t>
            </a:r>
            <a:endParaRPr lang="en-US" sz="1600" spc="-30" dirty="0">
              <a:latin typeface="Poppins" panose="00000500000000000000" pitchFamily="2" charset="0"/>
              <a:cs typeface="Poppins" panose="00000500000000000000" pitchFamily="2" charset="0"/>
            </a:endParaRPr>
          </a:p>
        </p:txBody>
      </p:sp>
      <p:sp>
        <p:nvSpPr>
          <p:cNvPr id="3" name="Man with cloud">
            <a:extLst>
              <a:ext uri="{FF2B5EF4-FFF2-40B4-BE49-F238E27FC236}">
                <a16:creationId xmlns:a16="http://schemas.microsoft.com/office/drawing/2014/main" id="{66C994B8-2C4A-3B8E-0353-878F446C75FF}"/>
              </a:ext>
            </a:extLst>
          </p:cNvPr>
          <p:cNvSpPr>
            <a:spLocks noEditPoints="1"/>
          </p:cNvSpPr>
          <p:nvPr/>
        </p:nvSpPr>
        <p:spPr bwMode="auto">
          <a:xfrm>
            <a:off x="1711579" y="3795421"/>
            <a:ext cx="1307120" cy="1567154"/>
          </a:xfrm>
          <a:custGeom>
            <a:avLst/>
            <a:gdLst>
              <a:gd name="T0" fmla="*/ 196 w 256"/>
              <a:gd name="T1" fmla="*/ 47 h 250"/>
              <a:gd name="T2" fmla="*/ 100 w 256"/>
              <a:gd name="T3" fmla="*/ 21 h 250"/>
              <a:gd name="T4" fmla="*/ 42 w 256"/>
              <a:gd name="T5" fmla="*/ 63 h 250"/>
              <a:gd name="T6" fmla="*/ 0 w 256"/>
              <a:gd name="T7" fmla="*/ 102 h 250"/>
              <a:gd name="T8" fmla="*/ 4 w 256"/>
              <a:gd name="T9" fmla="*/ 108 h 250"/>
              <a:gd name="T10" fmla="*/ 65 w 256"/>
              <a:gd name="T11" fmla="*/ 131 h 250"/>
              <a:gd name="T12" fmla="*/ 81 w 256"/>
              <a:gd name="T13" fmla="*/ 183 h 250"/>
              <a:gd name="T14" fmla="*/ 89 w 256"/>
              <a:gd name="T15" fmla="*/ 234 h 250"/>
              <a:gd name="T16" fmla="*/ 151 w 256"/>
              <a:gd name="T17" fmla="*/ 250 h 250"/>
              <a:gd name="T18" fmla="*/ 167 w 256"/>
              <a:gd name="T19" fmla="*/ 181 h 250"/>
              <a:gd name="T20" fmla="*/ 191 w 256"/>
              <a:gd name="T21" fmla="*/ 167 h 250"/>
              <a:gd name="T22" fmla="*/ 185 w 256"/>
              <a:gd name="T23" fmla="*/ 108 h 250"/>
              <a:gd name="T24" fmla="*/ 254 w 256"/>
              <a:gd name="T25" fmla="*/ 105 h 250"/>
              <a:gd name="T26" fmla="*/ 208 w 256"/>
              <a:gd name="T27" fmla="*/ 46 h 250"/>
              <a:gd name="T28" fmla="*/ 175 w 256"/>
              <a:gd name="T29" fmla="*/ 175 h 250"/>
              <a:gd name="T30" fmla="*/ 167 w 256"/>
              <a:gd name="T31" fmla="*/ 127 h 250"/>
              <a:gd name="T32" fmla="*/ 159 w 256"/>
              <a:gd name="T33" fmla="*/ 127 h 250"/>
              <a:gd name="T34" fmla="*/ 151 w 256"/>
              <a:gd name="T35" fmla="*/ 242 h 250"/>
              <a:gd name="T36" fmla="*/ 132 w 256"/>
              <a:gd name="T37" fmla="*/ 193 h 250"/>
              <a:gd name="T38" fmla="*/ 124 w 256"/>
              <a:gd name="T39" fmla="*/ 193 h 250"/>
              <a:gd name="T40" fmla="*/ 105 w 256"/>
              <a:gd name="T41" fmla="*/ 242 h 250"/>
              <a:gd name="T42" fmla="*/ 97 w 256"/>
              <a:gd name="T43" fmla="*/ 127 h 250"/>
              <a:gd name="T44" fmla="*/ 89 w 256"/>
              <a:gd name="T45" fmla="*/ 127 h 250"/>
              <a:gd name="T46" fmla="*/ 81 w 256"/>
              <a:gd name="T47" fmla="*/ 175 h 250"/>
              <a:gd name="T48" fmla="*/ 73 w 256"/>
              <a:gd name="T49" fmla="*/ 131 h 250"/>
              <a:gd name="T50" fmla="*/ 153 w 256"/>
              <a:gd name="T51" fmla="*/ 100 h 250"/>
              <a:gd name="T52" fmla="*/ 183 w 256"/>
              <a:gd name="T53" fmla="*/ 167 h 250"/>
              <a:gd name="T54" fmla="*/ 128 w 256"/>
              <a:gd name="T55" fmla="*/ 55 h 250"/>
              <a:gd name="T56" fmla="*/ 128 w 256"/>
              <a:gd name="T57" fmla="*/ 92 h 250"/>
              <a:gd name="T58" fmla="*/ 247 w 256"/>
              <a:gd name="T59" fmla="*/ 100 h 250"/>
              <a:gd name="T60" fmla="*/ 153 w 256"/>
              <a:gd name="T61" fmla="*/ 92 h 250"/>
              <a:gd name="T62" fmla="*/ 154 w 256"/>
              <a:gd name="T63" fmla="*/ 73 h 250"/>
              <a:gd name="T64" fmla="*/ 102 w 256"/>
              <a:gd name="T65" fmla="*/ 73 h 250"/>
              <a:gd name="T66" fmla="*/ 103 w 256"/>
              <a:gd name="T67" fmla="*/ 92 h 250"/>
              <a:gd name="T68" fmla="*/ 8 w 256"/>
              <a:gd name="T69" fmla="*/ 100 h 250"/>
              <a:gd name="T70" fmla="*/ 45 w 256"/>
              <a:gd name="T71" fmla="*/ 72 h 250"/>
              <a:gd name="T72" fmla="*/ 50 w 256"/>
              <a:gd name="T73" fmla="*/ 68 h 250"/>
              <a:gd name="T74" fmla="*/ 89 w 256"/>
              <a:gd name="T75" fmla="*/ 28 h 250"/>
              <a:gd name="T76" fmla="*/ 105 w 256"/>
              <a:gd name="T77" fmla="*/ 28 h 250"/>
              <a:gd name="T78" fmla="*/ 188 w 256"/>
              <a:gd name="T79" fmla="*/ 53 h 250"/>
              <a:gd name="T80" fmla="*/ 194 w 256"/>
              <a:gd name="T81" fmla="*/ 57 h 250"/>
              <a:gd name="T82" fmla="*/ 248 w 256"/>
              <a:gd name="T83" fmla="*/ 9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50">
                <a:moveTo>
                  <a:pt x="208" y="46"/>
                </a:moveTo>
                <a:cubicBezTo>
                  <a:pt x="204" y="46"/>
                  <a:pt x="200" y="46"/>
                  <a:pt x="196" y="47"/>
                </a:cubicBezTo>
                <a:cubicBezTo>
                  <a:pt x="193" y="21"/>
                  <a:pt x="170" y="0"/>
                  <a:pt x="143" y="0"/>
                </a:cubicBezTo>
                <a:cubicBezTo>
                  <a:pt x="126" y="0"/>
                  <a:pt x="111" y="8"/>
                  <a:pt x="100" y="21"/>
                </a:cubicBezTo>
                <a:cubicBezTo>
                  <a:pt x="97" y="20"/>
                  <a:pt x="93" y="20"/>
                  <a:pt x="89" y="20"/>
                </a:cubicBezTo>
                <a:cubicBezTo>
                  <a:pt x="64" y="20"/>
                  <a:pt x="44" y="39"/>
                  <a:pt x="42" y="63"/>
                </a:cubicBezTo>
                <a:cubicBezTo>
                  <a:pt x="41" y="63"/>
                  <a:pt x="40" y="63"/>
                  <a:pt x="39" y="63"/>
                </a:cubicBezTo>
                <a:cubicBezTo>
                  <a:pt x="18" y="63"/>
                  <a:pt x="0" y="80"/>
                  <a:pt x="0" y="102"/>
                </a:cubicBezTo>
                <a:cubicBezTo>
                  <a:pt x="0" y="102"/>
                  <a:pt x="0" y="103"/>
                  <a:pt x="0" y="104"/>
                </a:cubicBezTo>
                <a:cubicBezTo>
                  <a:pt x="0" y="106"/>
                  <a:pt x="2" y="108"/>
                  <a:pt x="4" y="108"/>
                </a:cubicBezTo>
                <a:cubicBezTo>
                  <a:pt x="71" y="108"/>
                  <a:pt x="71" y="108"/>
                  <a:pt x="71" y="108"/>
                </a:cubicBezTo>
                <a:cubicBezTo>
                  <a:pt x="67" y="114"/>
                  <a:pt x="65" y="122"/>
                  <a:pt x="65" y="131"/>
                </a:cubicBezTo>
                <a:cubicBezTo>
                  <a:pt x="65" y="167"/>
                  <a:pt x="65" y="167"/>
                  <a:pt x="65" y="167"/>
                </a:cubicBezTo>
                <a:cubicBezTo>
                  <a:pt x="65" y="176"/>
                  <a:pt x="72" y="183"/>
                  <a:pt x="81" y="183"/>
                </a:cubicBezTo>
                <a:cubicBezTo>
                  <a:pt x="84" y="183"/>
                  <a:pt x="87" y="182"/>
                  <a:pt x="89" y="181"/>
                </a:cubicBezTo>
                <a:cubicBezTo>
                  <a:pt x="89" y="234"/>
                  <a:pt x="89" y="234"/>
                  <a:pt x="89" y="234"/>
                </a:cubicBezTo>
                <a:cubicBezTo>
                  <a:pt x="89" y="243"/>
                  <a:pt x="97" y="250"/>
                  <a:pt x="105" y="250"/>
                </a:cubicBezTo>
                <a:cubicBezTo>
                  <a:pt x="151" y="250"/>
                  <a:pt x="151" y="250"/>
                  <a:pt x="151" y="250"/>
                </a:cubicBezTo>
                <a:cubicBezTo>
                  <a:pt x="159" y="250"/>
                  <a:pt x="167" y="243"/>
                  <a:pt x="167" y="234"/>
                </a:cubicBezTo>
                <a:cubicBezTo>
                  <a:pt x="167" y="181"/>
                  <a:pt x="167" y="181"/>
                  <a:pt x="167" y="181"/>
                </a:cubicBezTo>
                <a:cubicBezTo>
                  <a:pt x="169" y="182"/>
                  <a:pt x="172" y="183"/>
                  <a:pt x="175" y="183"/>
                </a:cubicBezTo>
                <a:cubicBezTo>
                  <a:pt x="184" y="183"/>
                  <a:pt x="191" y="176"/>
                  <a:pt x="191" y="167"/>
                </a:cubicBezTo>
                <a:cubicBezTo>
                  <a:pt x="191" y="131"/>
                  <a:pt x="191" y="131"/>
                  <a:pt x="191" y="131"/>
                </a:cubicBezTo>
                <a:cubicBezTo>
                  <a:pt x="191" y="122"/>
                  <a:pt x="189" y="114"/>
                  <a:pt x="185" y="108"/>
                </a:cubicBezTo>
                <a:cubicBezTo>
                  <a:pt x="251" y="108"/>
                  <a:pt x="251" y="108"/>
                  <a:pt x="251" y="108"/>
                </a:cubicBezTo>
                <a:cubicBezTo>
                  <a:pt x="252" y="108"/>
                  <a:pt x="254" y="106"/>
                  <a:pt x="254" y="105"/>
                </a:cubicBezTo>
                <a:cubicBezTo>
                  <a:pt x="255" y="101"/>
                  <a:pt x="256" y="97"/>
                  <a:pt x="256" y="93"/>
                </a:cubicBezTo>
                <a:cubicBezTo>
                  <a:pt x="256" y="67"/>
                  <a:pt x="235" y="46"/>
                  <a:pt x="208" y="46"/>
                </a:cubicBezTo>
                <a:close/>
                <a:moveTo>
                  <a:pt x="183" y="167"/>
                </a:moveTo>
                <a:cubicBezTo>
                  <a:pt x="183" y="171"/>
                  <a:pt x="179" y="175"/>
                  <a:pt x="175" y="175"/>
                </a:cubicBezTo>
                <a:cubicBezTo>
                  <a:pt x="170" y="175"/>
                  <a:pt x="167" y="171"/>
                  <a:pt x="167" y="167"/>
                </a:cubicBezTo>
                <a:cubicBezTo>
                  <a:pt x="167" y="127"/>
                  <a:pt x="167" y="127"/>
                  <a:pt x="167" y="127"/>
                </a:cubicBezTo>
                <a:cubicBezTo>
                  <a:pt x="167" y="124"/>
                  <a:pt x="165" y="123"/>
                  <a:pt x="163" y="123"/>
                </a:cubicBezTo>
                <a:cubicBezTo>
                  <a:pt x="160" y="123"/>
                  <a:pt x="159" y="124"/>
                  <a:pt x="159" y="127"/>
                </a:cubicBezTo>
                <a:cubicBezTo>
                  <a:pt x="159" y="234"/>
                  <a:pt x="159" y="234"/>
                  <a:pt x="159" y="234"/>
                </a:cubicBezTo>
                <a:cubicBezTo>
                  <a:pt x="159" y="239"/>
                  <a:pt x="155" y="242"/>
                  <a:pt x="151" y="242"/>
                </a:cubicBezTo>
                <a:cubicBezTo>
                  <a:pt x="132" y="242"/>
                  <a:pt x="132" y="242"/>
                  <a:pt x="132" y="242"/>
                </a:cubicBezTo>
                <a:cubicBezTo>
                  <a:pt x="132" y="193"/>
                  <a:pt x="132" y="193"/>
                  <a:pt x="132" y="193"/>
                </a:cubicBezTo>
                <a:cubicBezTo>
                  <a:pt x="132" y="191"/>
                  <a:pt x="130" y="189"/>
                  <a:pt x="128" y="189"/>
                </a:cubicBezTo>
                <a:cubicBezTo>
                  <a:pt x="126" y="189"/>
                  <a:pt x="124" y="191"/>
                  <a:pt x="124" y="193"/>
                </a:cubicBezTo>
                <a:cubicBezTo>
                  <a:pt x="124" y="242"/>
                  <a:pt x="124" y="242"/>
                  <a:pt x="124" y="242"/>
                </a:cubicBezTo>
                <a:cubicBezTo>
                  <a:pt x="105" y="242"/>
                  <a:pt x="105" y="242"/>
                  <a:pt x="105" y="242"/>
                </a:cubicBezTo>
                <a:cubicBezTo>
                  <a:pt x="101" y="242"/>
                  <a:pt x="97" y="238"/>
                  <a:pt x="97" y="234"/>
                </a:cubicBezTo>
                <a:cubicBezTo>
                  <a:pt x="97" y="127"/>
                  <a:pt x="97" y="127"/>
                  <a:pt x="97" y="127"/>
                </a:cubicBezTo>
                <a:cubicBezTo>
                  <a:pt x="97" y="124"/>
                  <a:pt x="96" y="123"/>
                  <a:pt x="93" y="123"/>
                </a:cubicBezTo>
                <a:cubicBezTo>
                  <a:pt x="91" y="123"/>
                  <a:pt x="89" y="124"/>
                  <a:pt x="89" y="127"/>
                </a:cubicBezTo>
                <a:cubicBezTo>
                  <a:pt x="89" y="167"/>
                  <a:pt x="89" y="167"/>
                  <a:pt x="89" y="167"/>
                </a:cubicBezTo>
                <a:cubicBezTo>
                  <a:pt x="89" y="171"/>
                  <a:pt x="86" y="175"/>
                  <a:pt x="81" y="175"/>
                </a:cubicBezTo>
                <a:cubicBezTo>
                  <a:pt x="77" y="175"/>
                  <a:pt x="73" y="171"/>
                  <a:pt x="73" y="167"/>
                </a:cubicBezTo>
                <a:cubicBezTo>
                  <a:pt x="73" y="131"/>
                  <a:pt x="73" y="131"/>
                  <a:pt x="73" y="131"/>
                </a:cubicBezTo>
                <a:cubicBezTo>
                  <a:pt x="73" y="111"/>
                  <a:pt x="84" y="100"/>
                  <a:pt x="103" y="100"/>
                </a:cubicBezTo>
                <a:cubicBezTo>
                  <a:pt x="153" y="100"/>
                  <a:pt x="153" y="100"/>
                  <a:pt x="153" y="100"/>
                </a:cubicBezTo>
                <a:cubicBezTo>
                  <a:pt x="172" y="100"/>
                  <a:pt x="183" y="111"/>
                  <a:pt x="183" y="131"/>
                </a:cubicBezTo>
                <a:lnTo>
                  <a:pt x="183" y="167"/>
                </a:lnTo>
                <a:close/>
                <a:moveTo>
                  <a:pt x="110" y="73"/>
                </a:moveTo>
                <a:cubicBezTo>
                  <a:pt x="110" y="63"/>
                  <a:pt x="118" y="55"/>
                  <a:pt x="128" y="55"/>
                </a:cubicBezTo>
                <a:cubicBezTo>
                  <a:pt x="138" y="55"/>
                  <a:pt x="146" y="63"/>
                  <a:pt x="146" y="73"/>
                </a:cubicBezTo>
                <a:cubicBezTo>
                  <a:pt x="146" y="83"/>
                  <a:pt x="138" y="92"/>
                  <a:pt x="128" y="92"/>
                </a:cubicBezTo>
                <a:cubicBezTo>
                  <a:pt x="118" y="92"/>
                  <a:pt x="110" y="83"/>
                  <a:pt x="110" y="73"/>
                </a:cubicBezTo>
                <a:close/>
                <a:moveTo>
                  <a:pt x="247" y="100"/>
                </a:moveTo>
                <a:cubicBezTo>
                  <a:pt x="178" y="100"/>
                  <a:pt x="178" y="100"/>
                  <a:pt x="178" y="100"/>
                </a:cubicBezTo>
                <a:cubicBezTo>
                  <a:pt x="172" y="94"/>
                  <a:pt x="163" y="92"/>
                  <a:pt x="153" y="92"/>
                </a:cubicBezTo>
                <a:cubicBezTo>
                  <a:pt x="147" y="92"/>
                  <a:pt x="147" y="92"/>
                  <a:pt x="147" y="92"/>
                </a:cubicBezTo>
                <a:cubicBezTo>
                  <a:pt x="151" y="87"/>
                  <a:pt x="154" y="80"/>
                  <a:pt x="154" y="73"/>
                </a:cubicBezTo>
                <a:cubicBezTo>
                  <a:pt x="154" y="59"/>
                  <a:pt x="143" y="47"/>
                  <a:pt x="128" y="47"/>
                </a:cubicBezTo>
                <a:cubicBezTo>
                  <a:pt x="113" y="47"/>
                  <a:pt x="102" y="59"/>
                  <a:pt x="102" y="73"/>
                </a:cubicBezTo>
                <a:cubicBezTo>
                  <a:pt x="102" y="80"/>
                  <a:pt x="104" y="87"/>
                  <a:pt x="109" y="92"/>
                </a:cubicBezTo>
                <a:cubicBezTo>
                  <a:pt x="103" y="92"/>
                  <a:pt x="103" y="92"/>
                  <a:pt x="103" y="92"/>
                </a:cubicBezTo>
                <a:cubicBezTo>
                  <a:pt x="93" y="92"/>
                  <a:pt x="84" y="94"/>
                  <a:pt x="78" y="100"/>
                </a:cubicBezTo>
                <a:cubicBezTo>
                  <a:pt x="8" y="100"/>
                  <a:pt x="8" y="100"/>
                  <a:pt x="8" y="100"/>
                </a:cubicBezTo>
                <a:cubicBezTo>
                  <a:pt x="9" y="84"/>
                  <a:pt x="23" y="71"/>
                  <a:pt x="39" y="71"/>
                </a:cubicBezTo>
                <a:cubicBezTo>
                  <a:pt x="41" y="71"/>
                  <a:pt x="43" y="71"/>
                  <a:pt x="45" y="72"/>
                </a:cubicBezTo>
                <a:cubicBezTo>
                  <a:pt x="46" y="72"/>
                  <a:pt x="48" y="72"/>
                  <a:pt x="49" y="71"/>
                </a:cubicBezTo>
                <a:cubicBezTo>
                  <a:pt x="50" y="70"/>
                  <a:pt x="50" y="69"/>
                  <a:pt x="50" y="68"/>
                </a:cubicBezTo>
                <a:cubicBezTo>
                  <a:pt x="50" y="66"/>
                  <a:pt x="50" y="66"/>
                  <a:pt x="50" y="66"/>
                </a:cubicBezTo>
                <a:cubicBezTo>
                  <a:pt x="50" y="45"/>
                  <a:pt x="67" y="28"/>
                  <a:pt x="89" y="28"/>
                </a:cubicBezTo>
                <a:cubicBezTo>
                  <a:pt x="93" y="28"/>
                  <a:pt x="97" y="28"/>
                  <a:pt x="101" y="29"/>
                </a:cubicBezTo>
                <a:cubicBezTo>
                  <a:pt x="103" y="30"/>
                  <a:pt x="104" y="29"/>
                  <a:pt x="105" y="28"/>
                </a:cubicBezTo>
                <a:cubicBezTo>
                  <a:pt x="114" y="15"/>
                  <a:pt x="128" y="8"/>
                  <a:pt x="143" y="8"/>
                </a:cubicBezTo>
                <a:cubicBezTo>
                  <a:pt x="168" y="8"/>
                  <a:pt x="188" y="28"/>
                  <a:pt x="188" y="53"/>
                </a:cubicBezTo>
                <a:cubicBezTo>
                  <a:pt x="188" y="54"/>
                  <a:pt x="189" y="56"/>
                  <a:pt x="190" y="56"/>
                </a:cubicBezTo>
                <a:cubicBezTo>
                  <a:pt x="191" y="57"/>
                  <a:pt x="192" y="57"/>
                  <a:pt x="194" y="57"/>
                </a:cubicBezTo>
                <a:cubicBezTo>
                  <a:pt x="198" y="55"/>
                  <a:pt x="203" y="54"/>
                  <a:pt x="208" y="54"/>
                </a:cubicBezTo>
                <a:cubicBezTo>
                  <a:pt x="230" y="54"/>
                  <a:pt x="248" y="71"/>
                  <a:pt x="248" y="93"/>
                </a:cubicBezTo>
                <a:cubicBezTo>
                  <a:pt x="248" y="95"/>
                  <a:pt x="248" y="97"/>
                  <a:pt x="247" y="100"/>
                </a:cubicBezTo>
                <a:close/>
              </a:path>
            </a:pathLst>
          </a:cu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ru-RU">
              <a:solidFill>
                <a:schemeClr val="accent4"/>
              </a:solidFill>
            </a:endParaRPr>
          </a:p>
        </p:txBody>
      </p:sp>
      <p:sp>
        <p:nvSpPr>
          <p:cNvPr id="4" name="Teamwork">
            <a:extLst>
              <a:ext uri="{FF2B5EF4-FFF2-40B4-BE49-F238E27FC236}">
                <a16:creationId xmlns:a16="http://schemas.microsoft.com/office/drawing/2014/main" id="{17E9DEE9-31D9-C9C2-186D-0A20A60FCF42}"/>
              </a:ext>
            </a:extLst>
          </p:cNvPr>
          <p:cNvSpPr>
            <a:spLocks noEditPoints="1"/>
          </p:cNvSpPr>
          <p:nvPr/>
        </p:nvSpPr>
        <p:spPr bwMode="auto">
          <a:xfrm>
            <a:off x="17526390" y="3746508"/>
            <a:ext cx="1336145" cy="1586101"/>
          </a:xfrm>
          <a:custGeom>
            <a:avLst/>
            <a:gdLst>
              <a:gd name="T0" fmla="*/ 215 w 256"/>
              <a:gd name="T1" fmla="*/ 180 h 256"/>
              <a:gd name="T2" fmla="*/ 180 w 256"/>
              <a:gd name="T3" fmla="*/ 224 h 256"/>
              <a:gd name="T4" fmla="*/ 156 w 256"/>
              <a:gd name="T5" fmla="*/ 184 h 256"/>
              <a:gd name="T6" fmla="*/ 108 w 256"/>
              <a:gd name="T7" fmla="*/ 204 h 256"/>
              <a:gd name="T8" fmla="*/ 58 w 256"/>
              <a:gd name="T9" fmla="*/ 216 h 256"/>
              <a:gd name="T10" fmla="*/ 19 w 256"/>
              <a:gd name="T11" fmla="*/ 202 h 256"/>
              <a:gd name="T12" fmla="*/ 0 w 256"/>
              <a:gd name="T13" fmla="*/ 256 h 256"/>
              <a:gd name="T14" fmla="*/ 25 w 256"/>
              <a:gd name="T15" fmla="*/ 224 h 256"/>
              <a:gd name="T16" fmla="*/ 74 w 256"/>
              <a:gd name="T17" fmla="*/ 256 h 256"/>
              <a:gd name="T18" fmla="*/ 106 w 256"/>
              <a:gd name="T19" fmla="*/ 212 h 256"/>
              <a:gd name="T20" fmla="*/ 174 w 256"/>
              <a:gd name="T21" fmla="*/ 256 h 256"/>
              <a:gd name="T22" fmla="*/ 199 w 256"/>
              <a:gd name="T23" fmla="*/ 224 h 256"/>
              <a:gd name="T24" fmla="*/ 248 w 256"/>
              <a:gd name="T25" fmla="*/ 256 h 256"/>
              <a:gd name="T26" fmla="*/ 232 w 256"/>
              <a:gd name="T27" fmla="*/ 216 h 256"/>
              <a:gd name="T28" fmla="*/ 41 w 256"/>
              <a:gd name="T29" fmla="*/ 188 h 256"/>
              <a:gd name="T30" fmla="*/ 128 w 256"/>
              <a:gd name="T31" fmla="*/ 204 h 256"/>
              <a:gd name="T32" fmla="*/ 148 w 256"/>
              <a:gd name="T33" fmla="*/ 184 h 256"/>
              <a:gd name="T34" fmla="*/ 201 w 256"/>
              <a:gd name="T35" fmla="*/ 202 h 256"/>
              <a:gd name="T36" fmla="*/ 215 w 256"/>
              <a:gd name="T37" fmla="*/ 216 h 256"/>
              <a:gd name="T38" fmla="*/ 152 w 256"/>
              <a:gd name="T39" fmla="*/ 240 h 256"/>
              <a:gd name="T40" fmla="*/ 160 w 256"/>
              <a:gd name="T41" fmla="*/ 256 h 256"/>
              <a:gd name="T42" fmla="*/ 160 w 256"/>
              <a:gd name="T43" fmla="*/ 240 h 256"/>
              <a:gd name="T44" fmla="*/ 96 w 256"/>
              <a:gd name="T45" fmla="*/ 240 h 256"/>
              <a:gd name="T46" fmla="*/ 96 w 256"/>
              <a:gd name="T47" fmla="*/ 256 h 256"/>
              <a:gd name="T48" fmla="*/ 104 w 256"/>
              <a:gd name="T49" fmla="*/ 240 h 256"/>
              <a:gd name="T50" fmla="*/ 240 w 256"/>
              <a:gd name="T51" fmla="*/ 0 h 256"/>
              <a:gd name="T52" fmla="*/ 0 w 256"/>
              <a:gd name="T53" fmla="*/ 108 h 256"/>
              <a:gd name="T54" fmla="*/ 50 w 256"/>
              <a:gd name="T55" fmla="*/ 146 h 256"/>
              <a:gd name="T56" fmla="*/ 128 w 256"/>
              <a:gd name="T57" fmla="*/ 146 h 256"/>
              <a:gd name="T58" fmla="*/ 206 w 256"/>
              <a:gd name="T59" fmla="*/ 146 h 256"/>
              <a:gd name="T60" fmla="*/ 256 w 256"/>
              <a:gd name="T61" fmla="*/ 108 h 256"/>
              <a:gd name="T62" fmla="*/ 248 w 256"/>
              <a:gd name="T63" fmla="*/ 108 h 256"/>
              <a:gd name="T64" fmla="*/ 206 w 256"/>
              <a:gd name="T65" fmla="*/ 134 h 256"/>
              <a:gd name="T66" fmla="*/ 128 w 256"/>
              <a:gd name="T67" fmla="*/ 134 h 256"/>
              <a:gd name="T68" fmla="*/ 50 w 256"/>
              <a:gd name="T69" fmla="*/ 134 h 256"/>
              <a:gd name="T70" fmla="*/ 8 w 256"/>
              <a:gd name="T71" fmla="*/ 108 h 256"/>
              <a:gd name="T72" fmla="*/ 240 w 256"/>
              <a:gd name="T73" fmla="*/ 8 h 256"/>
              <a:gd name="T74" fmla="*/ 128 w 256"/>
              <a:gd name="T75" fmla="*/ 88 h 256"/>
              <a:gd name="T76" fmla="*/ 132 w 256"/>
              <a:gd name="T77" fmla="*/ 92 h 256"/>
              <a:gd name="T78" fmla="*/ 164 w 256"/>
              <a:gd name="T79" fmla="*/ 92 h 256"/>
              <a:gd name="T80" fmla="*/ 168 w 256"/>
              <a:gd name="T81" fmla="*/ 88 h 256"/>
              <a:gd name="T82" fmla="*/ 88 w 256"/>
              <a:gd name="T83" fmla="*/ 9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56">
                <a:moveTo>
                  <a:pt x="232" y="216"/>
                </a:moveTo>
                <a:cubicBezTo>
                  <a:pt x="235" y="212"/>
                  <a:pt x="237" y="207"/>
                  <a:pt x="237" y="202"/>
                </a:cubicBezTo>
                <a:cubicBezTo>
                  <a:pt x="237" y="190"/>
                  <a:pt x="227" y="180"/>
                  <a:pt x="215" y="180"/>
                </a:cubicBezTo>
                <a:cubicBezTo>
                  <a:pt x="203" y="180"/>
                  <a:pt x="193" y="190"/>
                  <a:pt x="193" y="202"/>
                </a:cubicBezTo>
                <a:cubicBezTo>
                  <a:pt x="193" y="207"/>
                  <a:pt x="195" y="212"/>
                  <a:pt x="198" y="216"/>
                </a:cubicBezTo>
                <a:cubicBezTo>
                  <a:pt x="190" y="216"/>
                  <a:pt x="184" y="219"/>
                  <a:pt x="180" y="224"/>
                </a:cubicBezTo>
                <a:cubicBezTo>
                  <a:pt x="176" y="211"/>
                  <a:pt x="165" y="204"/>
                  <a:pt x="150" y="204"/>
                </a:cubicBezTo>
                <a:cubicBezTo>
                  <a:pt x="148" y="204"/>
                  <a:pt x="148" y="204"/>
                  <a:pt x="148" y="204"/>
                </a:cubicBezTo>
                <a:cubicBezTo>
                  <a:pt x="153" y="199"/>
                  <a:pt x="156" y="192"/>
                  <a:pt x="156" y="184"/>
                </a:cubicBezTo>
                <a:cubicBezTo>
                  <a:pt x="156" y="169"/>
                  <a:pt x="143" y="156"/>
                  <a:pt x="128" y="156"/>
                </a:cubicBezTo>
                <a:cubicBezTo>
                  <a:pt x="113" y="156"/>
                  <a:pt x="100" y="169"/>
                  <a:pt x="100" y="184"/>
                </a:cubicBezTo>
                <a:cubicBezTo>
                  <a:pt x="100" y="192"/>
                  <a:pt x="103" y="199"/>
                  <a:pt x="108" y="204"/>
                </a:cubicBezTo>
                <a:cubicBezTo>
                  <a:pt x="106" y="204"/>
                  <a:pt x="106" y="204"/>
                  <a:pt x="106" y="204"/>
                </a:cubicBezTo>
                <a:cubicBezTo>
                  <a:pt x="91" y="204"/>
                  <a:pt x="80" y="211"/>
                  <a:pt x="76" y="224"/>
                </a:cubicBezTo>
                <a:cubicBezTo>
                  <a:pt x="72" y="219"/>
                  <a:pt x="66" y="216"/>
                  <a:pt x="58" y="216"/>
                </a:cubicBezTo>
                <a:cubicBezTo>
                  <a:pt x="61" y="212"/>
                  <a:pt x="63" y="207"/>
                  <a:pt x="63" y="202"/>
                </a:cubicBezTo>
                <a:cubicBezTo>
                  <a:pt x="63" y="190"/>
                  <a:pt x="53" y="180"/>
                  <a:pt x="41" y="180"/>
                </a:cubicBezTo>
                <a:cubicBezTo>
                  <a:pt x="29" y="180"/>
                  <a:pt x="19" y="190"/>
                  <a:pt x="19" y="202"/>
                </a:cubicBezTo>
                <a:cubicBezTo>
                  <a:pt x="19" y="207"/>
                  <a:pt x="21" y="212"/>
                  <a:pt x="24" y="216"/>
                </a:cubicBezTo>
                <a:cubicBezTo>
                  <a:pt x="9" y="216"/>
                  <a:pt x="0" y="226"/>
                  <a:pt x="0" y="242"/>
                </a:cubicBezTo>
                <a:cubicBezTo>
                  <a:pt x="0" y="256"/>
                  <a:pt x="0" y="256"/>
                  <a:pt x="0" y="256"/>
                </a:cubicBezTo>
                <a:cubicBezTo>
                  <a:pt x="8" y="256"/>
                  <a:pt x="8" y="256"/>
                  <a:pt x="8" y="256"/>
                </a:cubicBezTo>
                <a:cubicBezTo>
                  <a:pt x="8" y="242"/>
                  <a:pt x="8" y="242"/>
                  <a:pt x="8" y="242"/>
                </a:cubicBezTo>
                <a:cubicBezTo>
                  <a:pt x="8" y="235"/>
                  <a:pt x="10" y="224"/>
                  <a:pt x="25" y="224"/>
                </a:cubicBezTo>
                <a:cubicBezTo>
                  <a:pt x="57" y="224"/>
                  <a:pt x="57" y="224"/>
                  <a:pt x="57" y="224"/>
                </a:cubicBezTo>
                <a:cubicBezTo>
                  <a:pt x="71" y="224"/>
                  <a:pt x="74" y="234"/>
                  <a:pt x="74" y="242"/>
                </a:cubicBezTo>
                <a:cubicBezTo>
                  <a:pt x="74" y="256"/>
                  <a:pt x="74" y="256"/>
                  <a:pt x="74" y="256"/>
                </a:cubicBezTo>
                <a:cubicBezTo>
                  <a:pt x="82" y="256"/>
                  <a:pt x="82" y="256"/>
                  <a:pt x="82" y="256"/>
                </a:cubicBezTo>
                <a:cubicBezTo>
                  <a:pt x="82" y="238"/>
                  <a:pt x="82" y="238"/>
                  <a:pt x="82" y="238"/>
                </a:cubicBezTo>
                <a:cubicBezTo>
                  <a:pt x="82" y="221"/>
                  <a:pt x="91" y="212"/>
                  <a:pt x="106" y="212"/>
                </a:cubicBezTo>
                <a:cubicBezTo>
                  <a:pt x="150" y="212"/>
                  <a:pt x="150" y="212"/>
                  <a:pt x="150" y="212"/>
                </a:cubicBezTo>
                <a:cubicBezTo>
                  <a:pt x="165" y="212"/>
                  <a:pt x="174" y="221"/>
                  <a:pt x="174" y="238"/>
                </a:cubicBezTo>
                <a:cubicBezTo>
                  <a:pt x="174" y="256"/>
                  <a:pt x="174" y="256"/>
                  <a:pt x="174" y="256"/>
                </a:cubicBezTo>
                <a:cubicBezTo>
                  <a:pt x="182" y="256"/>
                  <a:pt x="182" y="256"/>
                  <a:pt x="182" y="256"/>
                </a:cubicBezTo>
                <a:cubicBezTo>
                  <a:pt x="182" y="242"/>
                  <a:pt x="182" y="242"/>
                  <a:pt x="182" y="242"/>
                </a:cubicBezTo>
                <a:cubicBezTo>
                  <a:pt x="182" y="235"/>
                  <a:pt x="184" y="224"/>
                  <a:pt x="199" y="224"/>
                </a:cubicBezTo>
                <a:cubicBezTo>
                  <a:pt x="231" y="224"/>
                  <a:pt x="231" y="224"/>
                  <a:pt x="231" y="224"/>
                </a:cubicBezTo>
                <a:cubicBezTo>
                  <a:pt x="246" y="224"/>
                  <a:pt x="248" y="235"/>
                  <a:pt x="248" y="242"/>
                </a:cubicBezTo>
                <a:cubicBezTo>
                  <a:pt x="248" y="256"/>
                  <a:pt x="248" y="256"/>
                  <a:pt x="248" y="256"/>
                </a:cubicBezTo>
                <a:cubicBezTo>
                  <a:pt x="256" y="256"/>
                  <a:pt x="256" y="256"/>
                  <a:pt x="256" y="256"/>
                </a:cubicBezTo>
                <a:cubicBezTo>
                  <a:pt x="256" y="242"/>
                  <a:pt x="256" y="242"/>
                  <a:pt x="256" y="242"/>
                </a:cubicBezTo>
                <a:cubicBezTo>
                  <a:pt x="256" y="226"/>
                  <a:pt x="247" y="216"/>
                  <a:pt x="232" y="216"/>
                </a:cubicBezTo>
                <a:close/>
                <a:moveTo>
                  <a:pt x="41" y="216"/>
                </a:moveTo>
                <a:cubicBezTo>
                  <a:pt x="33" y="216"/>
                  <a:pt x="27" y="210"/>
                  <a:pt x="27" y="202"/>
                </a:cubicBezTo>
                <a:cubicBezTo>
                  <a:pt x="27" y="194"/>
                  <a:pt x="33" y="188"/>
                  <a:pt x="41" y="188"/>
                </a:cubicBezTo>
                <a:cubicBezTo>
                  <a:pt x="49" y="188"/>
                  <a:pt x="55" y="194"/>
                  <a:pt x="55" y="202"/>
                </a:cubicBezTo>
                <a:cubicBezTo>
                  <a:pt x="55" y="210"/>
                  <a:pt x="49" y="216"/>
                  <a:pt x="41" y="216"/>
                </a:cubicBezTo>
                <a:close/>
                <a:moveTo>
                  <a:pt x="128" y="204"/>
                </a:moveTo>
                <a:cubicBezTo>
                  <a:pt x="117" y="204"/>
                  <a:pt x="108" y="195"/>
                  <a:pt x="108" y="184"/>
                </a:cubicBezTo>
                <a:cubicBezTo>
                  <a:pt x="108" y="173"/>
                  <a:pt x="117" y="164"/>
                  <a:pt x="128" y="164"/>
                </a:cubicBezTo>
                <a:cubicBezTo>
                  <a:pt x="139" y="164"/>
                  <a:pt x="148" y="173"/>
                  <a:pt x="148" y="184"/>
                </a:cubicBezTo>
                <a:cubicBezTo>
                  <a:pt x="148" y="195"/>
                  <a:pt x="139" y="204"/>
                  <a:pt x="128" y="204"/>
                </a:cubicBezTo>
                <a:close/>
                <a:moveTo>
                  <a:pt x="215" y="216"/>
                </a:moveTo>
                <a:cubicBezTo>
                  <a:pt x="207" y="216"/>
                  <a:pt x="201" y="210"/>
                  <a:pt x="201" y="202"/>
                </a:cubicBezTo>
                <a:cubicBezTo>
                  <a:pt x="201" y="194"/>
                  <a:pt x="207" y="188"/>
                  <a:pt x="215" y="188"/>
                </a:cubicBezTo>
                <a:cubicBezTo>
                  <a:pt x="223" y="188"/>
                  <a:pt x="229" y="194"/>
                  <a:pt x="229" y="202"/>
                </a:cubicBezTo>
                <a:cubicBezTo>
                  <a:pt x="229" y="210"/>
                  <a:pt x="223" y="216"/>
                  <a:pt x="215" y="216"/>
                </a:cubicBezTo>
                <a:close/>
                <a:moveTo>
                  <a:pt x="156" y="236"/>
                </a:moveTo>
                <a:cubicBezTo>
                  <a:pt x="154" y="236"/>
                  <a:pt x="152" y="238"/>
                  <a:pt x="152" y="240"/>
                </a:cubicBezTo>
                <a:cubicBezTo>
                  <a:pt x="152" y="240"/>
                  <a:pt x="152" y="240"/>
                  <a:pt x="152" y="240"/>
                </a:cubicBezTo>
                <a:cubicBezTo>
                  <a:pt x="152" y="240"/>
                  <a:pt x="152" y="240"/>
                  <a:pt x="152" y="240"/>
                </a:cubicBezTo>
                <a:cubicBezTo>
                  <a:pt x="152" y="256"/>
                  <a:pt x="152" y="256"/>
                  <a:pt x="152" y="256"/>
                </a:cubicBezTo>
                <a:cubicBezTo>
                  <a:pt x="160" y="256"/>
                  <a:pt x="160" y="256"/>
                  <a:pt x="160" y="256"/>
                </a:cubicBezTo>
                <a:cubicBezTo>
                  <a:pt x="160" y="240"/>
                  <a:pt x="160" y="240"/>
                  <a:pt x="160" y="240"/>
                </a:cubicBezTo>
                <a:cubicBezTo>
                  <a:pt x="160" y="240"/>
                  <a:pt x="160" y="240"/>
                  <a:pt x="160" y="240"/>
                </a:cubicBezTo>
                <a:cubicBezTo>
                  <a:pt x="160" y="240"/>
                  <a:pt x="160" y="240"/>
                  <a:pt x="160" y="240"/>
                </a:cubicBezTo>
                <a:cubicBezTo>
                  <a:pt x="160" y="238"/>
                  <a:pt x="158" y="236"/>
                  <a:pt x="156" y="236"/>
                </a:cubicBezTo>
                <a:close/>
                <a:moveTo>
                  <a:pt x="100" y="236"/>
                </a:moveTo>
                <a:cubicBezTo>
                  <a:pt x="98" y="236"/>
                  <a:pt x="96" y="238"/>
                  <a:pt x="96" y="240"/>
                </a:cubicBezTo>
                <a:cubicBezTo>
                  <a:pt x="96" y="240"/>
                  <a:pt x="96" y="240"/>
                  <a:pt x="96" y="240"/>
                </a:cubicBezTo>
                <a:cubicBezTo>
                  <a:pt x="96" y="240"/>
                  <a:pt x="96" y="240"/>
                  <a:pt x="96" y="240"/>
                </a:cubicBezTo>
                <a:cubicBezTo>
                  <a:pt x="96" y="256"/>
                  <a:pt x="96" y="256"/>
                  <a:pt x="96" y="256"/>
                </a:cubicBezTo>
                <a:cubicBezTo>
                  <a:pt x="104" y="256"/>
                  <a:pt x="104" y="256"/>
                  <a:pt x="104" y="256"/>
                </a:cubicBezTo>
                <a:cubicBezTo>
                  <a:pt x="104" y="240"/>
                  <a:pt x="104" y="240"/>
                  <a:pt x="104" y="240"/>
                </a:cubicBezTo>
                <a:cubicBezTo>
                  <a:pt x="104" y="240"/>
                  <a:pt x="104" y="240"/>
                  <a:pt x="104" y="240"/>
                </a:cubicBezTo>
                <a:cubicBezTo>
                  <a:pt x="104" y="240"/>
                  <a:pt x="104" y="240"/>
                  <a:pt x="104" y="240"/>
                </a:cubicBezTo>
                <a:cubicBezTo>
                  <a:pt x="104" y="238"/>
                  <a:pt x="102" y="236"/>
                  <a:pt x="100" y="236"/>
                </a:cubicBezTo>
                <a:close/>
                <a:moveTo>
                  <a:pt x="240" y="0"/>
                </a:moveTo>
                <a:cubicBezTo>
                  <a:pt x="16" y="0"/>
                  <a:pt x="16" y="0"/>
                  <a:pt x="16" y="0"/>
                </a:cubicBezTo>
                <a:cubicBezTo>
                  <a:pt x="7" y="0"/>
                  <a:pt x="0" y="7"/>
                  <a:pt x="0" y="16"/>
                </a:cubicBezTo>
                <a:cubicBezTo>
                  <a:pt x="0" y="108"/>
                  <a:pt x="0" y="108"/>
                  <a:pt x="0" y="108"/>
                </a:cubicBezTo>
                <a:cubicBezTo>
                  <a:pt x="0" y="117"/>
                  <a:pt x="7" y="124"/>
                  <a:pt x="16" y="124"/>
                </a:cubicBezTo>
                <a:cubicBezTo>
                  <a:pt x="28" y="124"/>
                  <a:pt x="28" y="124"/>
                  <a:pt x="28" y="124"/>
                </a:cubicBezTo>
                <a:cubicBezTo>
                  <a:pt x="50" y="146"/>
                  <a:pt x="50" y="146"/>
                  <a:pt x="50" y="146"/>
                </a:cubicBezTo>
                <a:cubicBezTo>
                  <a:pt x="72" y="124"/>
                  <a:pt x="72" y="124"/>
                  <a:pt x="72" y="124"/>
                </a:cubicBezTo>
                <a:cubicBezTo>
                  <a:pt x="106" y="124"/>
                  <a:pt x="106" y="124"/>
                  <a:pt x="106" y="124"/>
                </a:cubicBezTo>
                <a:cubicBezTo>
                  <a:pt x="128" y="146"/>
                  <a:pt x="128" y="146"/>
                  <a:pt x="128" y="146"/>
                </a:cubicBezTo>
                <a:cubicBezTo>
                  <a:pt x="150" y="124"/>
                  <a:pt x="150" y="124"/>
                  <a:pt x="150" y="124"/>
                </a:cubicBezTo>
                <a:cubicBezTo>
                  <a:pt x="184" y="124"/>
                  <a:pt x="184" y="124"/>
                  <a:pt x="184" y="124"/>
                </a:cubicBezTo>
                <a:cubicBezTo>
                  <a:pt x="206" y="146"/>
                  <a:pt x="206" y="146"/>
                  <a:pt x="206" y="146"/>
                </a:cubicBezTo>
                <a:cubicBezTo>
                  <a:pt x="228" y="124"/>
                  <a:pt x="228" y="124"/>
                  <a:pt x="228" y="124"/>
                </a:cubicBezTo>
                <a:cubicBezTo>
                  <a:pt x="240" y="124"/>
                  <a:pt x="240" y="124"/>
                  <a:pt x="240" y="124"/>
                </a:cubicBezTo>
                <a:cubicBezTo>
                  <a:pt x="249" y="124"/>
                  <a:pt x="256" y="117"/>
                  <a:pt x="256" y="108"/>
                </a:cubicBezTo>
                <a:cubicBezTo>
                  <a:pt x="256" y="16"/>
                  <a:pt x="256" y="16"/>
                  <a:pt x="256" y="16"/>
                </a:cubicBezTo>
                <a:cubicBezTo>
                  <a:pt x="256" y="7"/>
                  <a:pt x="249" y="0"/>
                  <a:pt x="240" y="0"/>
                </a:cubicBezTo>
                <a:close/>
                <a:moveTo>
                  <a:pt x="248" y="108"/>
                </a:moveTo>
                <a:cubicBezTo>
                  <a:pt x="248" y="112"/>
                  <a:pt x="244" y="116"/>
                  <a:pt x="240" y="116"/>
                </a:cubicBezTo>
                <a:cubicBezTo>
                  <a:pt x="224" y="116"/>
                  <a:pt x="224" y="116"/>
                  <a:pt x="224" y="116"/>
                </a:cubicBezTo>
                <a:cubicBezTo>
                  <a:pt x="206" y="134"/>
                  <a:pt x="206" y="134"/>
                  <a:pt x="206" y="134"/>
                </a:cubicBezTo>
                <a:cubicBezTo>
                  <a:pt x="188" y="116"/>
                  <a:pt x="188" y="116"/>
                  <a:pt x="188" y="116"/>
                </a:cubicBezTo>
                <a:cubicBezTo>
                  <a:pt x="146" y="116"/>
                  <a:pt x="146" y="116"/>
                  <a:pt x="146" y="116"/>
                </a:cubicBezTo>
                <a:cubicBezTo>
                  <a:pt x="128" y="134"/>
                  <a:pt x="128" y="134"/>
                  <a:pt x="128" y="134"/>
                </a:cubicBezTo>
                <a:cubicBezTo>
                  <a:pt x="110" y="116"/>
                  <a:pt x="110" y="116"/>
                  <a:pt x="110" y="116"/>
                </a:cubicBezTo>
                <a:cubicBezTo>
                  <a:pt x="68" y="116"/>
                  <a:pt x="68" y="116"/>
                  <a:pt x="68" y="116"/>
                </a:cubicBezTo>
                <a:cubicBezTo>
                  <a:pt x="50" y="134"/>
                  <a:pt x="50" y="134"/>
                  <a:pt x="50" y="134"/>
                </a:cubicBezTo>
                <a:cubicBezTo>
                  <a:pt x="32" y="116"/>
                  <a:pt x="32" y="116"/>
                  <a:pt x="32" y="116"/>
                </a:cubicBezTo>
                <a:cubicBezTo>
                  <a:pt x="16" y="116"/>
                  <a:pt x="16" y="116"/>
                  <a:pt x="16" y="116"/>
                </a:cubicBezTo>
                <a:cubicBezTo>
                  <a:pt x="12" y="116"/>
                  <a:pt x="8" y="112"/>
                  <a:pt x="8" y="108"/>
                </a:cubicBezTo>
                <a:cubicBezTo>
                  <a:pt x="8" y="16"/>
                  <a:pt x="8" y="16"/>
                  <a:pt x="8" y="16"/>
                </a:cubicBezTo>
                <a:cubicBezTo>
                  <a:pt x="8" y="12"/>
                  <a:pt x="12" y="8"/>
                  <a:pt x="16" y="8"/>
                </a:cubicBezTo>
                <a:cubicBezTo>
                  <a:pt x="240" y="8"/>
                  <a:pt x="240" y="8"/>
                  <a:pt x="240" y="8"/>
                </a:cubicBezTo>
                <a:cubicBezTo>
                  <a:pt x="244" y="8"/>
                  <a:pt x="248" y="12"/>
                  <a:pt x="248" y="16"/>
                </a:cubicBezTo>
                <a:lnTo>
                  <a:pt x="248" y="108"/>
                </a:lnTo>
                <a:close/>
                <a:moveTo>
                  <a:pt x="128" y="88"/>
                </a:moveTo>
                <a:cubicBezTo>
                  <a:pt x="126" y="88"/>
                  <a:pt x="124" y="90"/>
                  <a:pt x="124" y="92"/>
                </a:cubicBezTo>
                <a:cubicBezTo>
                  <a:pt x="124" y="94"/>
                  <a:pt x="126" y="96"/>
                  <a:pt x="128" y="96"/>
                </a:cubicBezTo>
                <a:cubicBezTo>
                  <a:pt x="130" y="96"/>
                  <a:pt x="132" y="94"/>
                  <a:pt x="132" y="92"/>
                </a:cubicBezTo>
                <a:cubicBezTo>
                  <a:pt x="132" y="90"/>
                  <a:pt x="130" y="88"/>
                  <a:pt x="128" y="88"/>
                </a:cubicBezTo>
                <a:close/>
                <a:moveTo>
                  <a:pt x="168" y="88"/>
                </a:moveTo>
                <a:cubicBezTo>
                  <a:pt x="166" y="88"/>
                  <a:pt x="164" y="90"/>
                  <a:pt x="164" y="92"/>
                </a:cubicBezTo>
                <a:cubicBezTo>
                  <a:pt x="164" y="94"/>
                  <a:pt x="166" y="96"/>
                  <a:pt x="168" y="96"/>
                </a:cubicBezTo>
                <a:cubicBezTo>
                  <a:pt x="170" y="96"/>
                  <a:pt x="172" y="94"/>
                  <a:pt x="172" y="92"/>
                </a:cubicBezTo>
                <a:cubicBezTo>
                  <a:pt x="172" y="90"/>
                  <a:pt x="170" y="88"/>
                  <a:pt x="168" y="88"/>
                </a:cubicBezTo>
                <a:close/>
                <a:moveTo>
                  <a:pt x="88" y="88"/>
                </a:moveTo>
                <a:cubicBezTo>
                  <a:pt x="86" y="88"/>
                  <a:pt x="84" y="90"/>
                  <a:pt x="84" y="92"/>
                </a:cubicBezTo>
                <a:cubicBezTo>
                  <a:pt x="84" y="94"/>
                  <a:pt x="86" y="96"/>
                  <a:pt x="88" y="96"/>
                </a:cubicBezTo>
                <a:cubicBezTo>
                  <a:pt x="90" y="96"/>
                  <a:pt x="92" y="94"/>
                  <a:pt x="92" y="92"/>
                </a:cubicBezTo>
                <a:cubicBezTo>
                  <a:pt x="92" y="90"/>
                  <a:pt x="90" y="88"/>
                  <a:pt x="88" y="88"/>
                </a:cubicBezTo>
                <a:close/>
              </a:path>
            </a:pathLst>
          </a:cu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74720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8"/>
          <p:cNvSpPr txBox="1"/>
          <p:nvPr/>
        </p:nvSpPr>
        <p:spPr>
          <a:xfrm>
            <a:off x="3761395" y="3915541"/>
            <a:ext cx="5039705" cy="2758356"/>
          </a:xfrm>
          <a:prstGeom prst="rect">
            <a:avLst/>
          </a:prstGeom>
          <a:noFill/>
          <a:ln>
            <a:noFill/>
          </a:ln>
        </p:spPr>
        <p:txBody>
          <a:bodyPr spcFirstLastPara="1" wrap="square" lIns="182802" tIns="91376" rIns="182802" bIns="91376" anchor="t" anchorCtr="0">
            <a:noAutofit/>
          </a:bodyPr>
          <a:lstStyle/>
          <a:p>
            <a:pPr algn="r">
              <a:lnSpc>
                <a:spcPct val="150000"/>
              </a:lnSpc>
              <a:buClr>
                <a:schemeClr val="dk1"/>
              </a:buClr>
              <a:buSzPts val="1200"/>
            </a:pPr>
            <a:r>
              <a:rPr lang="es-CO" sz="1800" dirty="0">
                <a:solidFill>
                  <a:schemeClr val="dk1"/>
                </a:solidFill>
                <a:latin typeface="Poppins" panose="00000500000000000000" pitchFamily="2" charset="0"/>
                <a:ea typeface="Open Sans"/>
                <a:cs typeface="Poppins" panose="00000500000000000000" pitchFamily="2" charset="0"/>
                <a:sym typeface="Open Sans"/>
              </a:rPr>
              <a:t>Es importante crear un ámbito público en la educación que inicie por el respeto de la palabra con ideas propositivas y no con estructuras teóricas vacías que solo disfracen contextos de intereses para la propagación de culturas degradantes.</a:t>
            </a:r>
            <a:endParaRPr sz="1800" dirty="0">
              <a:latin typeface="Poppins" panose="00000500000000000000" pitchFamily="2" charset="0"/>
              <a:cs typeface="Poppins" panose="00000500000000000000" pitchFamily="2" charset="0"/>
            </a:endParaRPr>
          </a:p>
        </p:txBody>
      </p:sp>
      <p:grpSp>
        <p:nvGrpSpPr>
          <p:cNvPr id="2" name="Group 1">
            <a:extLst>
              <a:ext uri="{FF2B5EF4-FFF2-40B4-BE49-F238E27FC236}">
                <a16:creationId xmlns:a16="http://schemas.microsoft.com/office/drawing/2014/main" id="{BC79CF59-D10F-6B4A-A8AC-0462B27B1CB5}"/>
              </a:ext>
            </a:extLst>
          </p:cNvPr>
          <p:cNvGrpSpPr/>
          <p:nvPr/>
        </p:nvGrpSpPr>
        <p:grpSpPr>
          <a:xfrm>
            <a:off x="9849459" y="11178049"/>
            <a:ext cx="4923144" cy="1349023"/>
            <a:chOff x="4926012" y="5589587"/>
            <a:chExt cx="2462213" cy="674687"/>
          </a:xfrm>
        </p:grpSpPr>
        <p:cxnSp>
          <p:nvCxnSpPr>
            <p:cNvPr id="234" name="Google Shape;234;p18"/>
            <p:cNvCxnSpPr/>
            <p:nvPr/>
          </p:nvCxnSpPr>
          <p:spPr>
            <a:xfrm rot="10800000">
              <a:off x="4953000" y="5656262"/>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35" name="Google Shape;235;p18"/>
            <p:cNvCxnSpPr/>
            <p:nvPr/>
          </p:nvCxnSpPr>
          <p:spPr>
            <a:xfrm rot="10800000">
              <a:off x="4953000" y="5683250"/>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36" name="Google Shape;236;p18"/>
            <p:cNvCxnSpPr/>
            <p:nvPr/>
          </p:nvCxnSpPr>
          <p:spPr>
            <a:xfrm rot="10800000">
              <a:off x="4953000" y="571023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37" name="Google Shape;237;p18"/>
            <p:cNvCxnSpPr/>
            <p:nvPr/>
          </p:nvCxnSpPr>
          <p:spPr>
            <a:xfrm rot="10800000">
              <a:off x="4953000" y="5734050"/>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38" name="Google Shape;238;p18"/>
            <p:cNvCxnSpPr/>
            <p:nvPr/>
          </p:nvCxnSpPr>
          <p:spPr>
            <a:xfrm rot="10800000">
              <a:off x="4953000" y="576103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39" name="Google Shape;239;p18"/>
            <p:cNvCxnSpPr/>
            <p:nvPr/>
          </p:nvCxnSpPr>
          <p:spPr>
            <a:xfrm rot="10800000">
              <a:off x="4953000" y="5789612"/>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40" name="Google Shape;240;p18"/>
            <p:cNvCxnSpPr/>
            <p:nvPr/>
          </p:nvCxnSpPr>
          <p:spPr>
            <a:xfrm rot="10800000">
              <a:off x="4953000" y="5816600"/>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41" name="Google Shape;241;p18"/>
            <p:cNvCxnSpPr/>
            <p:nvPr/>
          </p:nvCxnSpPr>
          <p:spPr>
            <a:xfrm rot="10800000">
              <a:off x="4953000" y="584358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42" name="Google Shape;242;p18"/>
            <p:cNvCxnSpPr/>
            <p:nvPr/>
          </p:nvCxnSpPr>
          <p:spPr>
            <a:xfrm rot="10800000">
              <a:off x="4953000" y="5872162"/>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43" name="Google Shape;243;p18"/>
            <p:cNvCxnSpPr/>
            <p:nvPr/>
          </p:nvCxnSpPr>
          <p:spPr>
            <a:xfrm rot="10800000">
              <a:off x="4953000" y="5899150"/>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44" name="Google Shape;244;p18"/>
            <p:cNvCxnSpPr/>
            <p:nvPr/>
          </p:nvCxnSpPr>
          <p:spPr>
            <a:xfrm rot="10800000">
              <a:off x="4953000" y="592613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45" name="Google Shape;245;p18"/>
            <p:cNvCxnSpPr/>
            <p:nvPr/>
          </p:nvCxnSpPr>
          <p:spPr>
            <a:xfrm rot="10800000">
              <a:off x="4953000" y="5954712"/>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46" name="Google Shape;246;p18"/>
            <p:cNvCxnSpPr/>
            <p:nvPr/>
          </p:nvCxnSpPr>
          <p:spPr>
            <a:xfrm rot="10800000">
              <a:off x="4953000" y="5981700"/>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47" name="Google Shape;247;p18"/>
            <p:cNvCxnSpPr/>
            <p:nvPr/>
          </p:nvCxnSpPr>
          <p:spPr>
            <a:xfrm rot="10800000">
              <a:off x="4953000" y="600868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48" name="Google Shape;248;p18"/>
            <p:cNvCxnSpPr/>
            <p:nvPr/>
          </p:nvCxnSpPr>
          <p:spPr>
            <a:xfrm rot="10800000">
              <a:off x="4953000" y="6035675"/>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49" name="Google Shape;249;p18"/>
            <p:cNvCxnSpPr/>
            <p:nvPr/>
          </p:nvCxnSpPr>
          <p:spPr>
            <a:xfrm rot="10800000">
              <a:off x="4953000" y="6064250"/>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50" name="Google Shape;250;p18"/>
            <p:cNvCxnSpPr/>
            <p:nvPr/>
          </p:nvCxnSpPr>
          <p:spPr>
            <a:xfrm rot="10800000">
              <a:off x="4953000" y="609123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51" name="Google Shape;251;p18"/>
            <p:cNvCxnSpPr/>
            <p:nvPr/>
          </p:nvCxnSpPr>
          <p:spPr>
            <a:xfrm rot="10800000">
              <a:off x="4953000" y="6118225"/>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52" name="Google Shape;252;p18"/>
            <p:cNvCxnSpPr/>
            <p:nvPr/>
          </p:nvCxnSpPr>
          <p:spPr>
            <a:xfrm rot="10800000">
              <a:off x="4953000" y="6146800"/>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53" name="Google Shape;253;p18"/>
            <p:cNvCxnSpPr/>
            <p:nvPr/>
          </p:nvCxnSpPr>
          <p:spPr>
            <a:xfrm rot="10800000">
              <a:off x="4953000" y="617378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54" name="Google Shape;254;p18"/>
            <p:cNvCxnSpPr/>
            <p:nvPr/>
          </p:nvCxnSpPr>
          <p:spPr>
            <a:xfrm rot="10800000">
              <a:off x="4953000" y="6200775"/>
              <a:ext cx="2435225" cy="0"/>
            </a:xfrm>
            <a:prstGeom prst="straightConnector1">
              <a:avLst/>
            </a:prstGeom>
            <a:noFill/>
            <a:ln w="9525" cap="flat" cmpd="sng">
              <a:solidFill>
                <a:srgbClr val="D6D9DB"/>
              </a:solidFill>
              <a:prstDash val="solid"/>
              <a:miter lim="800000"/>
              <a:headEnd type="none" w="med" len="med"/>
              <a:tailEnd type="none" w="med" len="med"/>
            </a:ln>
          </p:spPr>
        </p:cxnSp>
        <p:sp>
          <p:nvSpPr>
            <p:cNvPr id="255" name="Google Shape;255;p18"/>
            <p:cNvSpPr/>
            <p:nvPr/>
          </p:nvSpPr>
          <p:spPr>
            <a:xfrm>
              <a:off x="4926012" y="5589587"/>
              <a:ext cx="2454275" cy="674687"/>
            </a:xfrm>
            <a:custGeom>
              <a:avLst/>
              <a:gdLst/>
              <a:ahLst/>
              <a:cxnLst/>
              <a:rect l="l" t="t" r="r" b="b"/>
              <a:pathLst>
                <a:path w="626" h="172" extrusionOk="0">
                  <a:moveTo>
                    <a:pt x="626" y="172"/>
                  </a:moveTo>
                  <a:cubicBezTo>
                    <a:pt x="43" y="172"/>
                    <a:pt x="43" y="172"/>
                    <a:pt x="43" y="172"/>
                  </a:cubicBezTo>
                  <a:cubicBezTo>
                    <a:pt x="19" y="172"/>
                    <a:pt x="0" y="153"/>
                    <a:pt x="0" y="130"/>
                  </a:cubicBezTo>
                  <a:cubicBezTo>
                    <a:pt x="0" y="42"/>
                    <a:pt x="0" y="42"/>
                    <a:pt x="0" y="42"/>
                  </a:cubicBezTo>
                  <a:cubicBezTo>
                    <a:pt x="0" y="19"/>
                    <a:pt x="19" y="0"/>
                    <a:pt x="43" y="0"/>
                  </a:cubicBezTo>
                  <a:cubicBezTo>
                    <a:pt x="626" y="0"/>
                    <a:pt x="626" y="0"/>
                    <a:pt x="626" y="0"/>
                  </a:cubicBezTo>
                </a:path>
              </a:pathLst>
            </a:custGeom>
            <a:noFill/>
            <a:ln w="85725" cap="rnd" cmpd="sng">
              <a:solidFill>
                <a:srgbClr val="065280"/>
              </a:solidFill>
              <a:prstDash val="solid"/>
              <a:miter lim="524288"/>
              <a:headEnd type="none" w="sm" len="sm"/>
              <a:tailEnd type="none" w="sm" len="sm"/>
            </a:ln>
          </p:spPr>
          <p:txBody>
            <a:bodyPr spcFirstLastPara="1" wrap="square" lIns="182802" tIns="91376" rIns="182802" bIns="91376" anchor="t" anchorCtr="0">
              <a:noAutofit/>
            </a:bodyPr>
            <a:lstStyle/>
            <a:p>
              <a:endParaRPr sz="3599">
                <a:solidFill>
                  <a:schemeClr val="dk1"/>
                </a:solidFill>
                <a:latin typeface="Calibri"/>
                <a:ea typeface="Calibri"/>
                <a:cs typeface="Calibri"/>
                <a:sym typeface="Calibri"/>
              </a:endParaRPr>
            </a:p>
          </p:txBody>
        </p:sp>
      </p:grpSp>
      <p:grpSp>
        <p:nvGrpSpPr>
          <p:cNvPr id="7" name="Группа 6">
            <a:extLst>
              <a:ext uri="{FF2B5EF4-FFF2-40B4-BE49-F238E27FC236}">
                <a16:creationId xmlns:a16="http://schemas.microsoft.com/office/drawing/2014/main" id="{2D46301E-2AC2-2C4E-8322-751CEF8A574E}"/>
              </a:ext>
            </a:extLst>
          </p:cNvPr>
          <p:cNvGrpSpPr/>
          <p:nvPr/>
        </p:nvGrpSpPr>
        <p:grpSpPr>
          <a:xfrm>
            <a:off x="9284456" y="9632228"/>
            <a:ext cx="4923144" cy="1349023"/>
            <a:chOff x="4643437" y="4816475"/>
            <a:chExt cx="2462213" cy="674687"/>
          </a:xfrm>
        </p:grpSpPr>
        <p:cxnSp>
          <p:nvCxnSpPr>
            <p:cNvPr id="256" name="Google Shape;256;p18"/>
            <p:cNvCxnSpPr/>
            <p:nvPr/>
          </p:nvCxnSpPr>
          <p:spPr>
            <a:xfrm rot="10800000">
              <a:off x="4670425" y="4883150"/>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57" name="Google Shape;257;p18"/>
            <p:cNvCxnSpPr/>
            <p:nvPr/>
          </p:nvCxnSpPr>
          <p:spPr>
            <a:xfrm rot="10800000">
              <a:off x="4670425" y="491013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58" name="Google Shape;258;p18"/>
            <p:cNvCxnSpPr/>
            <p:nvPr/>
          </p:nvCxnSpPr>
          <p:spPr>
            <a:xfrm rot="10800000">
              <a:off x="4670425" y="4937125"/>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59" name="Google Shape;259;p18"/>
            <p:cNvCxnSpPr/>
            <p:nvPr/>
          </p:nvCxnSpPr>
          <p:spPr>
            <a:xfrm rot="10800000">
              <a:off x="4670425" y="4965700"/>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60" name="Google Shape;260;p18"/>
            <p:cNvCxnSpPr/>
            <p:nvPr/>
          </p:nvCxnSpPr>
          <p:spPr>
            <a:xfrm rot="10800000">
              <a:off x="4670425" y="499268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61" name="Google Shape;261;p18"/>
            <p:cNvCxnSpPr/>
            <p:nvPr/>
          </p:nvCxnSpPr>
          <p:spPr>
            <a:xfrm rot="10800000">
              <a:off x="4670425" y="5019675"/>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62" name="Google Shape;262;p18"/>
            <p:cNvCxnSpPr/>
            <p:nvPr/>
          </p:nvCxnSpPr>
          <p:spPr>
            <a:xfrm rot="10800000">
              <a:off x="4670425" y="5048250"/>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63" name="Google Shape;263;p18"/>
            <p:cNvCxnSpPr/>
            <p:nvPr/>
          </p:nvCxnSpPr>
          <p:spPr>
            <a:xfrm rot="10800000">
              <a:off x="4670425" y="507523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64" name="Google Shape;264;p18"/>
            <p:cNvCxnSpPr/>
            <p:nvPr/>
          </p:nvCxnSpPr>
          <p:spPr>
            <a:xfrm rot="10800000">
              <a:off x="4670425" y="5099050"/>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65" name="Google Shape;265;p18"/>
            <p:cNvCxnSpPr/>
            <p:nvPr/>
          </p:nvCxnSpPr>
          <p:spPr>
            <a:xfrm rot="10800000">
              <a:off x="4670425" y="512603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66" name="Google Shape;266;p18"/>
            <p:cNvCxnSpPr/>
            <p:nvPr/>
          </p:nvCxnSpPr>
          <p:spPr>
            <a:xfrm rot="10800000">
              <a:off x="4670425" y="5153025"/>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67" name="Google Shape;267;p18"/>
            <p:cNvCxnSpPr/>
            <p:nvPr/>
          </p:nvCxnSpPr>
          <p:spPr>
            <a:xfrm rot="10800000">
              <a:off x="4670425" y="5181600"/>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68" name="Google Shape;268;p18"/>
            <p:cNvCxnSpPr/>
            <p:nvPr/>
          </p:nvCxnSpPr>
          <p:spPr>
            <a:xfrm rot="10800000">
              <a:off x="4670425" y="520858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69" name="Google Shape;269;p18"/>
            <p:cNvCxnSpPr/>
            <p:nvPr/>
          </p:nvCxnSpPr>
          <p:spPr>
            <a:xfrm rot="10800000">
              <a:off x="4670425" y="5235575"/>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70" name="Google Shape;270;p18"/>
            <p:cNvCxnSpPr/>
            <p:nvPr/>
          </p:nvCxnSpPr>
          <p:spPr>
            <a:xfrm rot="10800000">
              <a:off x="4670425" y="5264150"/>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71" name="Google Shape;271;p18"/>
            <p:cNvCxnSpPr/>
            <p:nvPr/>
          </p:nvCxnSpPr>
          <p:spPr>
            <a:xfrm rot="10800000">
              <a:off x="4670425" y="529113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72" name="Google Shape;272;p18"/>
            <p:cNvCxnSpPr/>
            <p:nvPr/>
          </p:nvCxnSpPr>
          <p:spPr>
            <a:xfrm rot="10800000">
              <a:off x="4670425" y="5318125"/>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73" name="Google Shape;273;p18"/>
            <p:cNvCxnSpPr/>
            <p:nvPr/>
          </p:nvCxnSpPr>
          <p:spPr>
            <a:xfrm rot="10800000">
              <a:off x="4670425" y="5345112"/>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74" name="Google Shape;274;p18"/>
            <p:cNvCxnSpPr/>
            <p:nvPr/>
          </p:nvCxnSpPr>
          <p:spPr>
            <a:xfrm rot="10800000">
              <a:off x="4670425" y="537368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75" name="Google Shape;275;p18"/>
            <p:cNvCxnSpPr/>
            <p:nvPr/>
          </p:nvCxnSpPr>
          <p:spPr>
            <a:xfrm rot="10800000">
              <a:off x="4670425" y="5400675"/>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76" name="Google Shape;276;p18"/>
            <p:cNvCxnSpPr/>
            <p:nvPr/>
          </p:nvCxnSpPr>
          <p:spPr>
            <a:xfrm rot="10800000">
              <a:off x="4670425" y="5427662"/>
              <a:ext cx="2435225" cy="0"/>
            </a:xfrm>
            <a:prstGeom prst="straightConnector1">
              <a:avLst/>
            </a:prstGeom>
            <a:noFill/>
            <a:ln w="9525" cap="flat" cmpd="sng">
              <a:solidFill>
                <a:srgbClr val="D6D9DB"/>
              </a:solidFill>
              <a:prstDash val="solid"/>
              <a:miter lim="800000"/>
              <a:headEnd type="none" w="med" len="med"/>
              <a:tailEnd type="none" w="med" len="med"/>
            </a:ln>
          </p:spPr>
        </p:cxnSp>
        <p:sp>
          <p:nvSpPr>
            <p:cNvPr id="277" name="Google Shape;277;p18"/>
            <p:cNvSpPr/>
            <p:nvPr/>
          </p:nvSpPr>
          <p:spPr>
            <a:xfrm>
              <a:off x="4643437" y="4816475"/>
              <a:ext cx="2454275" cy="674687"/>
            </a:xfrm>
            <a:custGeom>
              <a:avLst/>
              <a:gdLst/>
              <a:ahLst/>
              <a:cxnLst/>
              <a:rect l="l" t="t" r="r" b="b"/>
              <a:pathLst>
                <a:path w="626" h="172" extrusionOk="0">
                  <a:moveTo>
                    <a:pt x="626" y="172"/>
                  </a:moveTo>
                  <a:cubicBezTo>
                    <a:pt x="43" y="172"/>
                    <a:pt x="43" y="172"/>
                    <a:pt x="43" y="172"/>
                  </a:cubicBezTo>
                  <a:cubicBezTo>
                    <a:pt x="19" y="172"/>
                    <a:pt x="0" y="153"/>
                    <a:pt x="0" y="130"/>
                  </a:cubicBezTo>
                  <a:cubicBezTo>
                    <a:pt x="0" y="42"/>
                    <a:pt x="0" y="42"/>
                    <a:pt x="0" y="42"/>
                  </a:cubicBezTo>
                  <a:cubicBezTo>
                    <a:pt x="0" y="19"/>
                    <a:pt x="19" y="0"/>
                    <a:pt x="43" y="0"/>
                  </a:cubicBezTo>
                  <a:cubicBezTo>
                    <a:pt x="626" y="0"/>
                    <a:pt x="626" y="0"/>
                    <a:pt x="626" y="0"/>
                  </a:cubicBezTo>
                </a:path>
              </a:pathLst>
            </a:custGeom>
            <a:noFill/>
            <a:ln w="85725" cap="rnd" cmpd="sng">
              <a:solidFill>
                <a:srgbClr val="34B2E3"/>
              </a:solidFill>
              <a:prstDash val="solid"/>
              <a:miter lim="524288"/>
              <a:headEnd type="none" w="sm" len="sm"/>
              <a:tailEnd type="none" w="sm" len="sm"/>
            </a:ln>
          </p:spPr>
          <p:txBody>
            <a:bodyPr spcFirstLastPara="1" wrap="square" lIns="182802" tIns="91376" rIns="182802" bIns="91376" anchor="t" anchorCtr="0">
              <a:noAutofit/>
            </a:bodyPr>
            <a:lstStyle/>
            <a:p>
              <a:endParaRPr sz="3599">
                <a:solidFill>
                  <a:schemeClr val="dk1"/>
                </a:solidFill>
                <a:latin typeface="Calibri"/>
                <a:ea typeface="Calibri"/>
                <a:cs typeface="Calibri"/>
                <a:sym typeface="Calibri"/>
              </a:endParaRPr>
            </a:p>
          </p:txBody>
        </p:sp>
      </p:grpSp>
      <p:grpSp>
        <p:nvGrpSpPr>
          <p:cNvPr id="3" name="Group 2">
            <a:extLst>
              <a:ext uri="{FF2B5EF4-FFF2-40B4-BE49-F238E27FC236}">
                <a16:creationId xmlns:a16="http://schemas.microsoft.com/office/drawing/2014/main" id="{769E73F2-FFBB-F148-802D-93DDAD4EE7A7}"/>
              </a:ext>
            </a:extLst>
          </p:cNvPr>
          <p:cNvGrpSpPr/>
          <p:nvPr/>
        </p:nvGrpSpPr>
        <p:grpSpPr>
          <a:xfrm>
            <a:off x="10195444" y="8086404"/>
            <a:ext cx="4923142" cy="1355371"/>
            <a:chOff x="5099050" y="4043362"/>
            <a:chExt cx="2462212" cy="677862"/>
          </a:xfrm>
        </p:grpSpPr>
        <p:cxnSp>
          <p:nvCxnSpPr>
            <p:cNvPr id="278" name="Google Shape;278;p18"/>
            <p:cNvCxnSpPr/>
            <p:nvPr/>
          </p:nvCxnSpPr>
          <p:spPr>
            <a:xfrm rot="10800000">
              <a:off x="5126037" y="411003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79" name="Google Shape;279;p18"/>
            <p:cNvCxnSpPr/>
            <p:nvPr/>
          </p:nvCxnSpPr>
          <p:spPr>
            <a:xfrm rot="10800000">
              <a:off x="5126037" y="4137025"/>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80" name="Google Shape;280;p18"/>
            <p:cNvCxnSpPr/>
            <p:nvPr/>
          </p:nvCxnSpPr>
          <p:spPr>
            <a:xfrm rot="10800000">
              <a:off x="5126037" y="4164012"/>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81" name="Google Shape;281;p18"/>
            <p:cNvCxnSpPr/>
            <p:nvPr/>
          </p:nvCxnSpPr>
          <p:spPr>
            <a:xfrm rot="10800000">
              <a:off x="5126037" y="419258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82" name="Google Shape;282;p18"/>
            <p:cNvCxnSpPr/>
            <p:nvPr/>
          </p:nvCxnSpPr>
          <p:spPr>
            <a:xfrm rot="10800000">
              <a:off x="5126037" y="4219575"/>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83" name="Google Shape;283;p18"/>
            <p:cNvCxnSpPr/>
            <p:nvPr/>
          </p:nvCxnSpPr>
          <p:spPr>
            <a:xfrm rot="10800000">
              <a:off x="5126037" y="4246562"/>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84" name="Google Shape;284;p18"/>
            <p:cNvCxnSpPr/>
            <p:nvPr/>
          </p:nvCxnSpPr>
          <p:spPr>
            <a:xfrm rot="10800000">
              <a:off x="5126037" y="427513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85" name="Google Shape;285;p18"/>
            <p:cNvCxnSpPr/>
            <p:nvPr/>
          </p:nvCxnSpPr>
          <p:spPr>
            <a:xfrm rot="10800000">
              <a:off x="5126037" y="4302125"/>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86" name="Google Shape;286;p18"/>
            <p:cNvCxnSpPr/>
            <p:nvPr/>
          </p:nvCxnSpPr>
          <p:spPr>
            <a:xfrm rot="10800000">
              <a:off x="5126037" y="4329112"/>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87" name="Google Shape;287;p18"/>
            <p:cNvCxnSpPr/>
            <p:nvPr/>
          </p:nvCxnSpPr>
          <p:spPr>
            <a:xfrm rot="10800000">
              <a:off x="5126037" y="435768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88" name="Google Shape;288;p18"/>
            <p:cNvCxnSpPr/>
            <p:nvPr/>
          </p:nvCxnSpPr>
          <p:spPr>
            <a:xfrm rot="10800000">
              <a:off x="5126037" y="4384675"/>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89" name="Google Shape;289;p18"/>
            <p:cNvCxnSpPr/>
            <p:nvPr/>
          </p:nvCxnSpPr>
          <p:spPr>
            <a:xfrm rot="10800000">
              <a:off x="5126037" y="4411662"/>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90" name="Google Shape;290;p18"/>
            <p:cNvCxnSpPr/>
            <p:nvPr/>
          </p:nvCxnSpPr>
          <p:spPr>
            <a:xfrm rot="10800000">
              <a:off x="5126037" y="444023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91" name="Google Shape;291;p18"/>
            <p:cNvCxnSpPr/>
            <p:nvPr/>
          </p:nvCxnSpPr>
          <p:spPr>
            <a:xfrm rot="10800000">
              <a:off x="5126037" y="4462462"/>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92" name="Google Shape;292;p18"/>
            <p:cNvCxnSpPr/>
            <p:nvPr/>
          </p:nvCxnSpPr>
          <p:spPr>
            <a:xfrm rot="10800000">
              <a:off x="5126037" y="449103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93" name="Google Shape;293;p18"/>
            <p:cNvCxnSpPr/>
            <p:nvPr/>
          </p:nvCxnSpPr>
          <p:spPr>
            <a:xfrm rot="10800000">
              <a:off x="5126037" y="4518025"/>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94" name="Google Shape;294;p18"/>
            <p:cNvCxnSpPr/>
            <p:nvPr/>
          </p:nvCxnSpPr>
          <p:spPr>
            <a:xfrm rot="10800000">
              <a:off x="5126037" y="4545012"/>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95" name="Google Shape;295;p18"/>
            <p:cNvCxnSpPr/>
            <p:nvPr/>
          </p:nvCxnSpPr>
          <p:spPr>
            <a:xfrm rot="10800000">
              <a:off x="5126037" y="457358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96" name="Google Shape;296;p18"/>
            <p:cNvCxnSpPr/>
            <p:nvPr/>
          </p:nvCxnSpPr>
          <p:spPr>
            <a:xfrm rot="10800000">
              <a:off x="5126037" y="4600575"/>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97" name="Google Shape;297;p18"/>
            <p:cNvCxnSpPr/>
            <p:nvPr/>
          </p:nvCxnSpPr>
          <p:spPr>
            <a:xfrm rot="10800000">
              <a:off x="5126037" y="4627562"/>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298" name="Google Shape;298;p18"/>
            <p:cNvCxnSpPr/>
            <p:nvPr/>
          </p:nvCxnSpPr>
          <p:spPr>
            <a:xfrm rot="10800000">
              <a:off x="5126037" y="4654550"/>
              <a:ext cx="2435225" cy="0"/>
            </a:xfrm>
            <a:prstGeom prst="straightConnector1">
              <a:avLst/>
            </a:prstGeom>
            <a:noFill/>
            <a:ln w="9525" cap="flat" cmpd="sng">
              <a:solidFill>
                <a:srgbClr val="D6D9DB"/>
              </a:solidFill>
              <a:prstDash val="solid"/>
              <a:miter lim="800000"/>
              <a:headEnd type="none" w="med" len="med"/>
              <a:tailEnd type="none" w="med" len="med"/>
            </a:ln>
          </p:spPr>
        </p:cxnSp>
        <p:sp>
          <p:nvSpPr>
            <p:cNvPr id="299" name="Google Shape;299;p18"/>
            <p:cNvSpPr/>
            <p:nvPr/>
          </p:nvSpPr>
          <p:spPr>
            <a:xfrm>
              <a:off x="5099050" y="4043362"/>
              <a:ext cx="2449512" cy="677862"/>
            </a:xfrm>
            <a:custGeom>
              <a:avLst/>
              <a:gdLst/>
              <a:ahLst/>
              <a:cxnLst/>
              <a:rect l="l" t="t" r="r" b="b"/>
              <a:pathLst>
                <a:path w="625" h="173" extrusionOk="0">
                  <a:moveTo>
                    <a:pt x="625" y="173"/>
                  </a:moveTo>
                  <a:cubicBezTo>
                    <a:pt x="42" y="173"/>
                    <a:pt x="42" y="173"/>
                    <a:pt x="42" y="173"/>
                  </a:cubicBezTo>
                  <a:cubicBezTo>
                    <a:pt x="19" y="173"/>
                    <a:pt x="0" y="154"/>
                    <a:pt x="0" y="130"/>
                  </a:cubicBezTo>
                  <a:cubicBezTo>
                    <a:pt x="0" y="43"/>
                    <a:pt x="0" y="43"/>
                    <a:pt x="0" y="43"/>
                  </a:cubicBezTo>
                  <a:cubicBezTo>
                    <a:pt x="0" y="19"/>
                    <a:pt x="19" y="0"/>
                    <a:pt x="42" y="0"/>
                  </a:cubicBezTo>
                  <a:cubicBezTo>
                    <a:pt x="625" y="0"/>
                    <a:pt x="625" y="0"/>
                    <a:pt x="625" y="0"/>
                  </a:cubicBezTo>
                </a:path>
              </a:pathLst>
            </a:custGeom>
            <a:noFill/>
            <a:ln w="85725" cap="rnd" cmpd="sng">
              <a:solidFill>
                <a:srgbClr val="64D1DA"/>
              </a:solidFill>
              <a:prstDash val="solid"/>
              <a:miter lim="524288"/>
              <a:headEnd type="none" w="sm" len="sm"/>
              <a:tailEnd type="none" w="sm" len="sm"/>
            </a:ln>
          </p:spPr>
          <p:txBody>
            <a:bodyPr spcFirstLastPara="1" wrap="square" lIns="182802" tIns="91376" rIns="182802" bIns="91376" anchor="t" anchorCtr="0">
              <a:noAutofit/>
            </a:bodyPr>
            <a:lstStyle/>
            <a:p>
              <a:endParaRPr sz="3599">
                <a:solidFill>
                  <a:schemeClr val="dk1"/>
                </a:solidFill>
                <a:latin typeface="Calibri"/>
                <a:ea typeface="Calibri"/>
                <a:cs typeface="Calibri"/>
                <a:sym typeface="Calibri"/>
              </a:endParaRPr>
            </a:p>
          </p:txBody>
        </p:sp>
      </p:grpSp>
      <p:grpSp>
        <p:nvGrpSpPr>
          <p:cNvPr id="4" name="Group 3">
            <a:extLst>
              <a:ext uri="{FF2B5EF4-FFF2-40B4-BE49-F238E27FC236}">
                <a16:creationId xmlns:a16="http://schemas.microsoft.com/office/drawing/2014/main" id="{F39BCC36-E304-0845-8397-F3882F14F6CB}"/>
              </a:ext>
            </a:extLst>
          </p:cNvPr>
          <p:cNvGrpSpPr/>
          <p:nvPr/>
        </p:nvGrpSpPr>
        <p:grpSpPr>
          <a:xfrm>
            <a:off x="9560609" y="6540583"/>
            <a:ext cx="4923142" cy="1358546"/>
            <a:chOff x="4781550" y="3270250"/>
            <a:chExt cx="2462212" cy="679450"/>
          </a:xfrm>
        </p:grpSpPr>
        <p:cxnSp>
          <p:nvCxnSpPr>
            <p:cNvPr id="300" name="Google Shape;300;p18"/>
            <p:cNvCxnSpPr/>
            <p:nvPr/>
          </p:nvCxnSpPr>
          <p:spPr>
            <a:xfrm rot="10800000">
              <a:off x="4808537" y="3336925"/>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01" name="Google Shape;301;p18"/>
            <p:cNvCxnSpPr/>
            <p:nvPr/>
          </p:nvCxnSpPr>
          <p:spPr>
            <a:xfrm rot="10800000">
              <a:off x="4808537" y="3363912"/>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02" name="Google Shape;302;p18"/>
            <p:cNvCxnSpPr/>
            <p:nvPr/>
          </p:nvCxnSpPr>
          <p:spPr>
            <a:xfrm rot="10800000">
              <a:off x="4808537" y="339248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03" name="Google Shape;303;p18"/>
            <p:cNvCxnSpPr/>
            <p:nvPr/>
          </p:nvCxnSpPr>
          <p:spPr>
            <a:xfrm rot="10800000">
              <a:off x="4808537" y="3419475"/>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04" name="Google Shape;304;p18"/>
            <p:cNvCxnSpPr/>
            <p:nvPr/>
          </p:nvCxnSpPr>
          <p:spPr>
            <a:xfrm rot="10800000">
              <a:off x="4808537" y="3446462"/>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05" name="Google Shape;305;p18"/>
            <p:cNvCxnSpPr/>
            <p:nvPr/>
          </p:nvCxnSpPr>
          <p:spPr>
            <a:xfrm rot="10800000">
              <a:off x="4808537" y="3473450"/>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06" name="Google Shape;306;p18"/>
            <p:cNvCxnSpPr/>
            <p:nvPr/>
          </p:nvCxnSpPr>
          <p:spPr>
            <a:xfrm rot="10800000">
              <a:off x="4808537" y="3502025"/>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07" name="Google Shape;307;p18"/>
            <p:cNvCxnSpPr/>
            <p:nvPr/>
          </p:nvCxnSpPr>
          <p:spPr>
            <a:xfrm rot="10800000">
              <a:off x="4808537" y="3529012"/>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08" name="Google Shape;308;p18"/>
            <p:cNvCxnSpPr/>
            <p:nvPr/>
          </p:nvCxnSpPr>
          <p:spPr>
            <a:xfrm rot="10800000">
              <a:off x="4808537" y="3556000"/>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09" name="Google Shape;309;p18"/>
            <p:cNvCxnSpPr/>
            <p:nvPr/>
          </p:nvCxnSpPr>
          <p:spPr>
            <a:xfrm rot="10800000">
              <a:off x="4808537" y="3584575"/>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10" name="Google Shape;310;p18"/>
            <p:cNvCxnSpPr/>
            <p:nvPr/>
          </p:nvCxnSpPr>
          <p:spPr>
            <a:xfrm rot="10800000">
              <a:off x="4808537" y="3611562"/>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11" name="Google Shape;311;p18"/>
            <p:cNvCxnSpPr/>
            <p:nvPr/>
          </p:nvCxnSpPr>
          <p:spPr>
            <a:xfrm rot="10800000">
              <a:off x="4808537" y="3638550"/>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12" name="Google Shape;312;p18"/>
            <p:cNvCxnSpPr/>
            <p:nvPr/>
          </p:nvCxnSpPr>
          <p:spPr>
            <a:xfrm rot="10800000">
              <a:off x="4808537" y="3667125"/>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13" name="Google Shape;313;p18"/>
            <p:cNvCxnSpPr/>
            <p:nvPr/>
          </p:nvCxnSpPr>
          <p:spPr>
            <a:xfrm rot="10800000">
              <a:off x="4808537" y="3694112"/>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14" name="Google Shape;314;p18"/>
            <p:cNvCxnSpPr/>
            <p:nvPr/>
          </p:nvCxnSpPr>
          <p:spPr>
            <a:xfrm rot="10800000">
              <a:off x="4808537" y="3721100"/>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15" name="Google Shape;315;p18"/>
            <p:cNvCxnSpPr/>
            <p:nvPr/>
          </p:nvCxnSpPr>
          <p:spPr>
            <a:xfrm rot="10800000">
              <a:off x="4808537" y="3749675"/>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16" name="Google Shape;316;p18"/>
            <p:cNvCxnSpPr/>
            <p:nvPr/>
          </p:nvCxnSpPr>
          <p:spPr>
            <a:xfrm rot="10800000">
              <a:off x="4808537" y="3776662"/>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17" name="Google Shape;317;p18"/>
            <p:cNvCxnSpPr/>
            <p:nvPr/>
          </p:nvCxnSpPr>
          <p:spPr>
            <a:xfrm rot="10800000">
              <a:off x="4808537" y="3803650"/>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18" name="Google Shape;318;p18"/>
            <p:cNvCxnSpPr/>
            <p:nvPr/>
          </p:nvCxnSpPr>
          <p:spPr>
            <a:xfrm rot="10800000">
              <a:off x="4808537" y="3827462"/>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19" name="Google Shape;319;p18"/>
            <p:cNvCxnSpPr/>
            <p:nvPr/>
          </p:nvCxnSpPr>
          <p:spPr>
            <a:xfrm rot="10800000">
              <a:off x="4808537" y="3854450"/>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20" name="Google Shape;320;p18"/>
            <p:cNvCxnSpPr/>
            <p:nvPr/>
          </p:nvCxnSpPr>
          <p:spPr>
            <a:xfrm rot="10800000">
              <a:off x="4808537" y="3883025"/>
              <a:ext cx="2435225" cy="0"/>
            </a:xfrm>
            <a:prstGeom prst="straightConnector1">
              <a:avLst/>
            </a:prstGeom>
            <a:noFill/>
            <a:ln w="9525" cap="flat" cmpd="sng">
              <a:solidFill>
                <a:srgbClr val="D6D9DB"/>
              </a:solidFill>
              <a:prstDash val="solid"/>
              <a:miter lim="800000"/>
              <a:headEnd type="none" w="med" len="med"/>
              <a:tailEnd type="none" w="med" len="med"/>
            </a:ln>
          </p:spPr>
        </p:cxnSp>
        <p:sp>
          <p:nvSpPr>
            <p:cNvPr id="321" name="Google Shape;321;p18"/>
            <p:cNvSpPr/>
            <p:nvPr/>
          </p:nvSpPr>
          <p:spPr>
            <a:xfrm>
              <a:off x="4781550" y="3270250"/>
              <a:ext cx="2454275" cy="679450"/>
            </a:xfrm>
            <a:custGeom>
              <a:avLst/>
              <a:gdLst/>
              <a:ahLst/>
              <a:cxnLst/>
              <a:rect l="l" t="t" r="r" b="b"/>
              <a:pathLst>
                <a:path w="626" h="173" extrusionOk="0">
                  <a:moveTo>
                    <a:pt x="626" y="173"/>
                  </a:moveTo>
                  <a:cubicBezTo>
                    <a:pt x="43" y="173"/>
                    <a:pt x="43" y="173"/>
                    <a:pt x="43" y="173"/>
                  </a:cubicBezTo>
                  <a:cubicBezTo>
                    <a:pt x="19" y="173"/>
                    <a:pt x="0" y="154"/>
                    <a:pt x="0" y="130"/>
                  </a:cubicBezTo>
                  <a:cubicBezTo>
                    <a:pt x="0" y="43"/>
                    <a:pt x="0" y="43"/>
                    <a:pt x="0" y="43"/>
                  </a:cubicBezTo>
                  <a:cubicBezTo>
                    <a:pt x="0" y="19"/>
                    <a:pt x="19" y="0"/>
                    <a:pt x="43" y="0"/>
                  </a:cubicBezTo>
                  <a:cubicBezTo>
                    <a:pt x="626" y="0"/>
                    <a:pt x="626" y="0"/>
                    <a:pt x="626" y="0"/>
                  </a:cubicBezTo>
                </a:path>
              </a:pathLst>
            </a:custGeom>
            <a:noFill/>
            <a:ln w="85725" cap="rnd" cmpd="sng">
              <a:solidFill>
                <a:srgbClr val="8C103D"/>
              </a:solidFill>
              <a:prstDash val="solid"/>
              <a:miter lim="524288"/>
              <a:headEnd type="none" w="sm" len="sm"/>
              <a:tailEnd type="none" w="sm" len="sm"/>
            </a:ln>
          </p:spPr>
          <p:txBody>
            <a:bodyPr spcFirstLastPara="1" wrap="square" lIns="182802" tIns="91376" rIns="182802" bIns="91376" anchor="t" anchorCtr="0">
              <a:noAutofit/>
            </a:bodyPr>
            <a:lstStyle/>
            <a:p>
              <a:endParaRPr sz="3599">
                <a:solidFill>
                  <a:schemeClr val="dk1"/>
                </a:solidFill>
                <a:latin typeface="Calibri"/>
                <a:ea typeface="Calibri"/>
                <a:cs typeface="Calibri"/>
                <a:sym typeface="Calibri"/>
              </a:endParaRPr>
            </a:p>
          </p:txBody>
        </p:sp>
      </p:grpSp>
      <p:grpSp>
        <p:nvGrpSpPr>
          <p:cNvPr id="5" name="Group 4">
            <a:extLst>
              <a:ext uri="{FF2B5EF4-FFF2-40B4-BE49-F238E27FC236}">
                <a16:creationId xmlns:a16="http://schemas.microsoft.com/office/drawing/2014/main" id="{A2ABEA00-1D79-2D43-B7AE-84296D451835}"/>
              </a:ext>
            </a:extLst>
          </p:cNvPr>
          <p:cNvGrpSpPr/>
          <p:nvPr/>
        </p:nvGrpSpPr>
        <p:grpSpPr>
          <a:xfrm>
            <a:off x="10147830" y="4994759"/>
            <a:ext cx="4923142" cy="1358546"/>
            <a:chOff x="5075237" y="2497137"/>
            <a:chExt cx="2462212" cy="679450"/>
          </a:xfrm>
        </p:grpSpPr>
        <p:cxnSp>
          <p:nvCxnSpPr>
            <p:cNvPr id="322" name="Google Shape;322;p18"/>
            <p:cNvCxnSpPr/>
            <p:nvPr/>
          </p:nvCxnSpPr>
          <p:spPr>
            <a:xfrm rot="10800000">
              <a:off x="5106987" y="2563812"/>
              <a:ext cx="2430462" cy="0"/>
            </a:xfrm>
            <a:prstGeom prst="straightConnector1">
              <a:avLst/>
            </a:prstGeom>
            <a:noFill/>
            <a:ln w="9525" cap="flat" cmpd="sng">
              <a:solidFill>
                <a:srgbClr val="D6D9DB"/>
              </a:solidFill>
              <a:prstDash val="solid"/>
              <a:miter lim="800000"/>
              <a:headEnd type="none" w="med" len="med"/>
              <a:tailEnd type="none" w="med" len="med"/>
            </a:ln>
          </p:spPr>
        </p:cxnSp>
        <p:cxnSp>
          <p:nvCxnSpPr>
            <p:cNvPr id="323" name="Google Shape;323;p18"/>
            <p:cNvCxnSpPr/>
            <p:nvPr/>
          </p:nvCxnSpPr>
          <p:spPr>
            <a:xfrm rot="10800000">
              <a:off x="5106987" y="2590800"/>
              <a:ext cx="2430462" cy="0"/>
            </a:xfrm>
            <a:prstGeom prst="straightConnector1">
              <a:avLst/>
            </a:prstGeom>
            <a:noFill/>
            <a:ln w="9525" cap="flat" cmpd="sng">
              <a:solidFill>
                <a:srgbClr val="D6D9DB"/>
              </a:solidFill>
              <a:prstDash val="solid"/>
              <a:miter lim="800000"/>
              <a:headEnd type="none" w="med" len="med"/>
              <a:tailEnd type="none" w="med" len="med"/>
            </a:ln>
          </p:spPr>
        </p:cxnSp>
        <p:cxnSp>
          <p:nvCxnSpPr>
            <p:cNvPr id="324" name="Google Shape;324;p18"/>
            <p:cNvCxnSpPr/>
            <p:nvPr/>
          </p:nvCxnSpPr>
          <p:spPr>
            <a:xfrm rot="10800000">
              <a:off x="5106987" y="2619375"/>
              <a:ext cx="2430462" cy="0"/>
            </a:xfrm>
            <a:prstGeom prst="straightConnector1">
              <a:avLst/>
            </a:prstGeom>
            <a:noFill/>
            <a:ln w="9525" cap="flat" cmpd="sng">
              <a:solidFill>
                <a:srgbClr val="D6D9DB"/>
              </a:solidFill>
              <a:prstDash val="solid"/>
              <a:miter lim="800000"/>
              <a:headEnd type="none" w="med" len="med"/>
              <a:tailEnd type="none" w="med" len="med"/>
            </a:ln>
          </p:spPr>
        </p:cxnSp>
        <p:cxnSp>
          <p:nvCxnSpPr>
            <p:cNvPr id="325" name="Google Shape;325;p18"/>
            <p:cNvCxnSpPr/>
            <p:nvPr/>
          </p:nvCxnSpPr>
          <p:spPr>
            <a:xfrm rot="10800000">
              <a:off x="5106987" y="2646362"/>
              <a:ext cx="2430462" cy="0"/>
            </a:xfrm>
            <a:prstGeom prst="straightConnector1">
              <a:avLst/>
            </a:prstGeom>
            <a:noFill/>
            <a:ln w="9525" cap="flat" cmpd="sng">
              <a:solidFill>
                <a:srgbClr val="D6D9DB"/>
              </a:solidFill>
              <a:prstDash val="solid"/>
              <a:miter lim="800000"/>
              <a:headEnd type="none" w="med" len="med"/>
              <a:tailEnd type="none" w="med" len="med"/>
            </a:ln>
          </p:spPr>
        </p:cxnSp>
        <p:cxnSp>
          <p:nvCxnSpPr>
            <p:cNvPr id="326" name="Google Shape;326;p18"/>
            <p:cNvCxnSpPr/>
            <p:nvPr/>
          </p:nvCxnSpPr>
          <p:spPr>
            <a:xfrm rot="10800000">
              <a:off x="5106987" y="2673350"/>
              <a:ext cx="2430462" cy="0"/>
            </a:xfrm>
            <a:prstGeom prst="straightConnector1">
              <a:avLst/>
            </a:prstGeom>
            <a:noFill/>
            <a:ln w="9525" cap="flat" cmpd="sng">
              <a:solidFill>
                <a:srgbClr val="D6D9DB"/>
              </a:solidFill>
              <a:prstDash val="solid"/>
              <a:miter lim="800000"/>
              <a:headEnd type="none" w="med" len="med"/>
              <a:tailEnd type="none" w="med" len="med"/>
            </a:ln>
          </p:spPr>
        </p:cxnSp>
        <p:cxnSp>
          <p:nvCxnSpPr>
            <p:cNvPr id="327" name="Google Shape;327;p18"/>
            <p:cNvCxnSpPr/>
            <p:nvPr/>
          </p:nvCxnSpPr>
          <p:spPr>
            <a:xfrm rot="10800000">
              <a:off x="5106987" y="2701925"/>
              <a:ext cx="2430462" cy="0"/>
            </a:xfrm>
            <a:prstGeom prst="straightConnector1">
              <a:avLst/>
            </a:prstGeom>
            <a:noFill/>
            <a:ln w="9525" cap="flat" cmpd="sng">
              <a:solidFill>
                <a:srgbClr val="D6D9DB"/>
              </a:solidFill>
              <a:prstDash val="solid"/>
              <a:miter lim="800000"/>
              <a:headEnd type="none" w="med" len="med"/>
              <a:tailEnd type="none" w="med" len="med"/>
            </a:ln>
          </p:spPr>
        </p:cxnSp>
        <p:cxnSp>
          <p:nvCxnSpPr>
            <p:cNvPr id="328" name="Google Shape;328;p18"/>
            <p:cNvCxnSpPr/>
            <p:nvPr/>
          </p:nvCxnSpPr>
          <p:spPr>
            <a:xfrm rot="10800000">
              <a:off x="5106987" y="2728912"/>
              <a:ext cx="2430462" cy="0"/>
            </a:xfrm>
            <a:prstGeom prst="straightConnector1">
              <a:avLst/>
            </a:prstGeom>
            <a:noFill/>
            <a:ln w="9525" cap="flat" cmpd="sng">
              <a:solidFill>
                <a:srgbClr val="D6D9DB"/>
              </a:solidFill>
              <a:prstDash val="solid"/>
              <a:miter lim="800000"/>
              <a:headEnd type="none" w="med" len="med"/>
              <a:tailEnd type="none" w="med" len="med"/>
            </a:ln>
          </p:spPr>
        </p:cxnSp>
        <p:cxnSp>
          <p:nvCxnSpPr>
            <p:cNvPr id="329" name="Google Shape;329;p18"/>
            <p:cNvCxnSpPr/>
            <p:nvPr/>
          </p:nvCxnSpPr>
          <p:spPr>
            <a:xfrm rot="10800000">
              <a:off x="5106987" y="2755900"/>
              <a:ext cx="2430462" cy="0"/>
            </a:xfrm>
            <a:prstGeom prst="straightConnector1">
              <a:avLst/>
            </a:prstGeom>
            <a:noFill/>
            <a:ln w="9525" cap="flat" cmpd="sng">
              <a:solidFill>
                <a:srgbClr val="D6D9DB"/>
              </a:solidFill>
              <a:prstDash val="solid"/>
              <a:miter lim="800000"/>
              <a:headEnd type="none" w="med" len="med"/>
              <a:tailEnd type="none" w="med" len="med"/>
            </a:ln>
          </p:spPr>
        </p:cxnSp>
        <p:cxnSp>
          <p:nvCxnSpPr>
            <p:cNvPr id="330" name="Google Shape;330;p18"/>
            <p:cNvCxnSpPr/>
            <p:nvPr/>
          </p:nvCxnSpPr>
          <p:spPr>
            <a:xfrm rot="10800000">
              <a:off x="5106987" y="2782887"/>
              <a:ext cx="2430462" cy="0"/>
            </a:xfrm>
            <a:prstGeom prst="straightConnector1">
              <a:avLst/>
            </a:prstGeom>
            <a:noFill/>
            <a:ln w="9525" cap="flat" cmpd="sng">
              <a:solidFill>
                <a:srgbClr val="D6D9DB"/>
              </a:solidFill>
              <a:prstDash val="solid"/>
              <a:miter lim="800000"/>
              <a:headEnd type="none" w="med" len="med"/>
              <a:tailEnd type="none" w="med" len="med"/>
            </a:ln>
          </p:spPr>
        </p:cxnSp>
        <p:cxnSp>
          <p:nvCxnSpPr>
            <p:cNvPr id="331" name="Google Shape;331;p18"/>
            <p:cNvCxnSpPr/>
            <p:nvPr/>
          </p:nvCxnSpPr>
          <p:spPr>
            <a:xfrm rot="10800000">
              <a:off x="5106987" y="2811462"/>
              <a:ext cx="2430462" cy="0"/>
            </a:xfrm>
            <a:prstGeom prst="straightConnector1">
              <a:avLst/>
            </a:prstGeom>
            <a:noFill/>
            <a:ln w="9525" cap="flat" cmpd="sng">
              <a:solidFill>
                <a:srgbClr val="D6D9DB"/>
              </a:solidFill>
              <a:prstDash val="solid"/>
              <a:miter lim="800000"/>
              <a:headEnd type="none" w="med" len="med"/>
              <a:tailEnd type="none" w="med" len="med"/>
            </a:ln>
          </p:spPr>
        </p:cxnSp>
        <p:cxnSp>
          <p:nvCxnSpPr>
            <p:cNvPr id="332" name="Google Shape;332;p18"/>
            <p:cNvCxnSpPr/>
            <p:nvPr/>
          </p:nvCxnSpPr>
          <p:spPr>
            <a:xfrm rot="10800000">
              <a:off x="5106987" y="2838450"/>
              <a:ext cx="2430462" cy="0"/>
            </a:xfrm>
            <a:prstGeom prst="straightConnector1">
              <a:avLst/>
            </a:prstGeom>
            <a:noFill/>
            <a:ln w="9525" cap="flat" cmpd="sng">
              <a:solidFill>
                <a:srgbClr val="D6D9DB"/>
              </a:solidFill>
              <a:prstDash val="solid"/>
              <a:miter lim="800000"/>
              <a:headEnd type="none" w="med" len="med"/>
              <a:tailEnd type="none" w="med" len="med"/>
            </a:ln>
          </p:spPr>
        </p:cxnSp>
        <p:cxnSp>
          <p:nvCxnSpPr>
            <p:cNvPr id="333" name="Google Shape;333;p18"/>
            <p:cNvCxnSpPr/>
            <p:nvPr/>
          </p:nvCxnSpPr>
          <p:spPr>
            <a:xfrm rot="10800000">
              <a:off x="5106987" y="2865437"/>
              <a:ext cx="2430462" cy="0"/>
            </a:xfrm>
            <a:prstGeom prst="straightConnector1">
              <a:avLst/>
            </a:prstGeom>
            <a:noFill/>
            <a:ln w="9525" cap="flat" cmpd="sng">
              <a:solidFill>
                <a:srgbClr val="D6D9DB"/>
              </a:solidFill>
              <a:prstDash val="solid"/>
              <a:miter lim="800000"/>
              <a:headEnd type="none" w="med" len="med"/>
              <a:tailEnd type="none" w="med" len="med"/>
            </a:ln>
          </p:spPr>
        </p:cxnSp>
        <p:cxnSp>
          <p:nvCxnSpPr>
            <p:cNvPr id="334" name="Google Shape;334;p18"/>
            <p:cNvCxnSpPr/>
            <p:nvPr/>
          </p:nvCxnSpPr>
          <p:spPr>
            <a:xfrm rot="10800000">
              <a:off x="5106987" y="2894012"/>
              <a:ext cx="2430462" cy="0"/>
            </a:xfrm>
            <a:prstGeom prst="straightConnector1">
              <a:avLst/>
            </a:prstGeom>
            <a:noFill/>
            <a:ln w="9525" cap="flat" cmpd="sng">
              <a:solidFill>
                <a:srgbClr val="D6D9DB"/>
              </a:solidFill>
              <a:prstDash val="solid"/>
              <a:miter lim="800000"/>
              <a:headEnd type="none" w="med" len="med"/>
              <a:tailEnd type="none" w="med" len="med"/>
            </a:ln>
          </p:spPr>
        </p:cxnSp>
        <p:cxnSp>
          <p:nvCxnSpPr>
            <p:cNvPr id="335" name="Google Shape;335;p18"/>
            <p:cNvCxnSpPr/>
            <p:nvPr/>
          </p:nvCxnSpPr>
          <p:spPr>
            <a:xfrm rot="10800000">
              <a:off x="5106987" y="2921000"/>
              <a:ext cx="2430462" cy="0"/>
            </a:xfrm>
            <a:prstGeom prst="straightConnector1">
              <a:avLst/>
            </a:prstGeom>
            <a:noFill/>
            <a:ln w="9525" cap="flat" cmpd="sng">
              <a:solidFill>
                <a:srgbClr val="D6D9DB"/>
              </a:solidFill>
              <a:prstDash val="solid"/>
              <a:miter lim="800000"/>
              <a:headEnd type="none" w="med" len="med"/>
              <a:tailEnd type="none" w="med" len="med"/>
            </a:ln>
          </p:spPr>
        </p:cxnSp>
        <p:cxnSp>
          <p:nvCxnSpPr>
            <p:cNvPr id="336" name="Google Shape;336;p18"/>
            <p:cNvCxnSpPr/>
            <p:nvPr/>
          </p:nvCxnSpPr>
          <p:spPr>
            <a:xfrm rot="10800000">
              <a:off x="5106987" y="2947987"/>
              <a:ext cx="2430462" cy="0"/>
            </a:xfrm>
            <a:prstGeom prst="straightConnector1">
              <a:avLst/>
            </a:prstGeom>
            <a:noFill/>
            <a:ln w="9525" cap="flat" cmpd="sng">
              <a:solidFill>
                <a:srgbClr val="D6D9DB"/>
              </a:solidFill>
              <a:prstDash val="solid"/>
              <a:miter lim="800000"/>
              <a:headEnd type="none" w="med" len="med"/>
              <a:tailEnd type="none" w="med" len="med"/>
            </a:ln>
          </p:spPr>
        </p:cxnSp>
        <p:cxnSp>
          <p:nvCxnSpPr>
            <p:cNvPr id="337" name="Google Shape;337;p18"/>
            <p:cNvCxnSpPr/>
            <p:nvPr/>
          </p:nvCxnSpPr>
          <p:spPr>
            <a:xfrm rot="10800000">
              <a:off x="5106987" y="2976562"/>
              <a:ext cx="2430462" cy="0"/>
            </a:xfrm>
            <a:prstGeom prst="straightConnector1">
              <a:avLst/>
            </a:prstGeom>
            <a:noFill/>
            <a:ln w="9525" cap="flat" cmpd="sng">
              <a:solidFill>
                <a:srgbClr val="D6D9DB"/>
              </a:solidFill>
              <a:prstDash val="solid"/>
              <a:miter lim="800000"/>
              <a:headEnd type="none" w="med" len="med"/>
              <a:tailEnd type="none" w="med" len="med"/>
            </a:ln>
          </p:spPr>
        </p:cxnSp>
        <p:cxnSp>
          <p:nvCxnSpPr>
            <p:cNvPr id="338" name="Google Shape;338;p18"/>
            <p:cNvCxnSpPr/>
            <p:nvPr/>
          </p:nvCxnSpPr>
          <p:spPr>
            <a:xfrm rot="10800000">
              <a:off x="5106987" y="3003550"/>
              <a:ext cx="2430462" cy="0"/>
            </a:xfrm>
            <a:prstGeom prst="straightConnector1">
              <a:avLst/>
            </a:prstGeom>
            <a:noFill/>
            <a:ln w="9525" cap="flat" cmpd="sng">
              <a:solidFill>
                <a:srgbClr val="D6D9DB"/>
              </a:solidFill>
              <a:prstDash val="solid"/>
              <a:miter lim="800000"/>
              <a:headEnd type="none" w="med" len="med"/>
              <a:tailEnd type="none" w="med" len="med"/>
            </a:ln>
          </p:spPr>
        </p:cxnSp>
        <p:cxnSp>
          <p:nvCxnSpPr>
            <p:cNvPr id="339" name="Google Shape;339;p18"/>
            <p:cNvCxnSpPr/>
            <p:nvPr/>
          </p:nvCxnSpPr>
          <p:spPr>
            <a:xfrm rot="10800000">
              <a:off x="5106987" y="3030537"/>
              <a:ext cx="2430462" cy="0"/>
            </a:xfrm>
            <a:prstGeom prst="straightConnector1">
              <a:avLst/>
            </a:prstGeom>
            <a:noFill/>
            <a:ln w="9525" cap="flat" cmpd="sng">
              <a:solidFill>
                <a:srgbClr val="D6D9DB"/>
              </a:solidFill>
              <a:prstDash val="solid"/>
              <a:miter lim="800000"/>
              <a:headEnd type="none" w="med" len="med"/>
              <a:tailEnd type="none" w="med" len="med"/>
            </a:ln>
          </p:spPr>
        </p:cxnSp>
        <p:cxnSp>
          <p:nvCxnSpPr>
            <p:cNvPr id="340" name="Google Shape;340;p18"/>
            <p:cNvCxnSpPr/>
            <p:nvPr/>
          </p:nvCxnSpPr>
          <p:spPr>
            <a:xfrm rot="10800000">
              <a:off x="5106987" y="3057525"/>
              <a:ext cx="2430462" cy="0"/>
            </a:xfrm>
            <a:prstGeom prst="straightConnector1">
              <a:avLst/>
            </a:prstGeom>
            <a:noFill/>
            <a:ln w="9525" cap="flat" cmpd="sng">
              <a:solidFill>
                <a:srgbClr val="D6D9DB"/>
              </a:solidFill>
              <a:prstDash val="solid"/>
              <a:miter lim="800000"/>
              <a:headEnd type="none" w="med" len="med"/>
              <a:tailEnd type="none" w="med" len="med"/>
            </a:ln>
          </p:spPr>
        </p:cxnSp>
        <p:cxnSp>
          <p:nvCxnSpPr>
            <p:cNvPr id="341" name="Google Shape;341;p18"/>
            <p:cNvCxnSpPr/>
            <p:nvPr/>
          </p:nvCxnSpPr>
          <p:spPr>
            <a:xfrm rot="10800000">
              <a:off x="5106987" y="3086100"/>
              <a:ext cx="2430462" cy="0"/>
            </a:xfrm>
            <a:prstGeom prst="straightConnector1">
              <a:avLst/>
            </a:prstGeom>
            <a:noFill/>
            <a:ln w="9525" cap="flat" cmpd="sng">
              <a:solidFill>
                <a:srgbClr val="D6D9DB"/>
              </a:solidFill>
              <a:prstDash val="solid"/>
              <a:miter lim="800000"/>
              <a:headEnd type="none" w="med" len="med"/>
              <a:tailEnd type="none" w="med" len="med"/>
            </a:ln>
          </p:spPr>
        </p:cxnSp>
        <p:cxnSp>
          <p:nvCxnSpPr>
            <p:cNvPr id="342" name="Google Shape;342;p18"/>
            <p:cNvCxnSpPr/>
            <p:nvPr/>
          </p:nvCxnSpPr>
          <p:spPr>
            <a:xfrm rot="10800000">
              <a:off x="5106987" y="3113087"/>
              <a:ext cx="2430462" cy="0"/>
            </a:xfrm>
            <a:prstGeom prst="straightConnector1">
              <a:avLst/>
            </a:prstGeom>
            <a:noFill/>
            <a:ln w="9525" cap="flat" cmpd="sng">
              <a:solidFill>
                <a:srgbClr val="D6D9DB"/>
              </a:solidFill>
              <a:prstDash val="solid"/>
              <a:miter lim="800000"/>
              <a:headEnd type="none" w="med" len="med"/>
              <a:tailEnd type="none" w="med" len="med"/>
            </a:ln>
          </p:spPr>
        </p:cxnSp>
        <p:sp>
          <p:nvSpPr>
            <p:cNvPr id="343" name="Google Shape;343;p18"/>
            <p:cNvSpPr/>
            <p:nvPr/>
          </p:nvSpPr>
          <p:spPr>
            <a:xfrm>
              <a:off x="5075237" y="2497137"/>
              <a:ext cx="2454275" cy="679450"/>
            </a:xfrm>
            <a:custGeom>
              <a:avLst/>
              <a:gdLst/>
              <a:ahLst/>
              <a:cxnLst/>
              <a:rect l="l" t="t" r="r" b="b"/>
              <a:pathLst>
                <a:path w="626" h="173" extrusionOk="0">
                  <a:moveTo>
                    <a:pt x="626" y="173"/>
                  </a:moveTo>
                  <a:cubicBezTo>
                    <a:pt x="43" y="173"/>
                    <a:pt x="43" y="173"/>
                    <a:pt x="43" y="173"/>
                  </a:cubicBezTo>
                  <a:cubicBezTo>
                    <a:pt x="20" y="173"/>
                    <a:pt x="0" y="154"/>
                    <a:pt x="0" y="130"/>
                  </a:cubicBezTo>
                  <a:cubicBezTo>
                    <a:pt x="0" y="43"/>
                    <a:pt x="0" y="43"/>
                    <a:pt x="0" y="43"/>
                  </a:cubicBezTo>
                  <a:cubicBezTo>
                    <a:pt x="0" y="19"/>
                    <a:pt x="20" y="0"/>
                    <a:pt x="43" y="0"/>
                  </a:cubicBezTo>
                  <a:cubicBezTo>
                    <a:pt x="626" y="0"/>
                    <a:pt x="626" y="0"/>
                    <a:pt x="626" y="0"/>
                  </a:cubicBezTo>
                </a:path>
              </a:pathLst>
            </a:custGeom>
            <a:noFill/>
            <a:ln w="85725" cap="rnd" cmpd="sng">
              <a:solidFill>
                <a:srgbClr val="E24956"/>
              </a:solidFill>
              <a:prstDash val="solid"/>
              <a:miter lim="524288"/>
              <a:headEnd type="none" w="sm" len="sm"/>
              <a:tailEnd type="none" w="sm" len="sm"/>
            </a:ln>
          </p:spPr>
          <p:txBody>
            <a:bodyPr spcFirstLastPara="1" wrap="square" lIns="182802" tIns="91376" rIns="182802" bIns="91376" anchor="t" anchorCtr="0">
              <a:noAutofit/>
            </a:bodyPr>
            <a:lstStyle/>
            <a:p>
              <a:endParaRPr sz="3599">
                <a:solidFill>
                  <a:schemeClr val="dk1"/>
                </a:solidFill>
                <a:latin typeface="Calibri"/>
                <a:ea typeface="Calibri"/>
                <a:cs typeface="Calibri"/>
                <a:sym typeface="Calibri"/>
              </a:endParaRPr>
            </a:p>
          </p:txBody>
        </p:sp>
      </p:grpSp>
      <p:grpSp>
        <p:nvGrpSpPr>
          <p:cNvPr id="6" name="Group 5">
            <a:extLst>
              <a:ext uri="{FF2B5EF4-FFF2-40B4-BE49-F238E27FC236}">
                <a16:creationId xmlns:a16="http://schemas.microsoft.com/office/drawing/2014/main" id="{84E685FC-B712-674E-A23B-3CC5B573E274}"/>
              </a:ext>
            </a:extLst>
          </p:cNvPr>
          <p:cNvGrpSpPr/>
          <p:nvPr/>
        </p:nvGrpSpPr>
        <p:grpSpPr>
          <a:xfrm>
            <a:off x="9716144" y="3448938"/>
            <a:ext cx="4923144" cy="1358546"/>
            <a:chOff x="4859337" y="1724025"/>
            <a:chExt cx="2462213" cy="679450"/>
          </a:xfrm>
        </p:grpSpPr>
        <p:cxnSp>
          <p:nvCxnSpPr>
            <p:cNvPr id="344" name="Google Shape;344;p18"/>
            <p:cNvCxnSpPr/>
            <p:nvPr/>
          </p:nvCxnSpPr>
          <p:spPr>
            <a:xfrm rot="10800000">
              <a:off x="4886325" y="1790700"/>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45" name="Google Shape;345;p18"/>
            <p:cNvCxnSpPr/>
            <p:nvPr/>
          </p:nvCxnSpPr>
          <p:spPr>
            <a:xfrm rot="10800000">
              <a:off x="4886325" y="181768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46" name="Google Shape;346;p18"/>
            <p:cNvCxnSpPr/>
            <p:nvPr/>
          </p:nvCxnSpPr>
          <p:spPr>
            <a:xfrm rot="10800000">
              <a:off x="4886325" y="1846262"/>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47" name="Google Shape;347;p18"/>
            <p:cNvCxnSpPr/>
            <p:nvPr/>
          </p:nvCxnSpPr>
          <p:spPr>
            <a:xfrm rot="10800000">
              <a:off x="4886325" y="1873250"/>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48" name="Google Shape;348;p18"/>
            <p:cNvCxnSpPr/>
            <p:nvPr/>
          </p:nvCxnSpPr>
          <p:spPr>
            <a:xfrm rot="10800000">
              <a:off x="4886325" y="190023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49" name="Google Shape;349;p18"/>
            <p:cNvCxnSpPr/>
            <p:nvPr/>
          </p:nvCxnSpPr>
          <p:spPr>
            <a:xfrm rot="10800000">
              <a:off x="4886325" y="1928812"/>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50" name="Google Shape;350;p18"/>
            <p:cNvCxnSpPr/>
            <p:nvPr/>
          </p:nvCxnSpPr>
          <p:spPr>
            <a:xfrm rot="10800000">
              <a:off x="4886325" y="1955800"/>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51" name="Google Shape;351;p18"/>
            <p:cNvCxnSpPr/>
            <p:nvPr/>
          </p:nvCxnSpPr>
          <p:spPr>
            <a:xfrm rot="10800000">
              <a:off x="4886325" y="198278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52" name="Google Shape;352;p18"/>
            <p:cNvCxnSpPr/>
            <p:nvPr/>
          </p:nvCxnSpPr>
          <p:spPr>
            <a:xfrm rot="10800000">
              <a:off x="4886325" y="2011362"/>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53" name="Google Shape;353;p18"/>
            <p:cNvCxnSpPr/>
            <p:nvPr/>
          </p:nvCxnSpPr>
          <p:spPr>
            <a:xfrm rot="10800000">
              <a:off x="4886325" y="2038350"/>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54" name="Google Shape;354;p18"/>
            <p:cNvCxnSpPr/>
            <p:nvPr/>
          </p:nvCxnSpPr>
          <p:spPr>
            <a:xfrm rot="10800000">
              <a:off x="4886325" y="206533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55" name="Google Shape;355;p18"/>
            <p:cNvCxnSpPr/>
            <p:nvPr/>
          </p:nvCxnSpPr>
          <p:spPr>
            <a:xfrm rot="10800000">
              <a:off x="4886325" y="2092325"/>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56" name="Google Shape;356;p18"/>
            <p:cNvCxnSpPr/>
            <p:nvPr/>
          </p:nvCxnSpPr>
          <p:spPr>
            <a:xfrm rot="10800000">
              <a:off x="4886325" y="2120900"/>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57" name="Google Shape;357;p18"/>
            <p:cNvCxnSpPr/>
            <p:nvPr/>
          </p:nvCxnSpPr>
          <p:spPr>
            <a:xfrm rot="10800000">
              <a:off x="4886325" y="214788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58" name="Google Shape;358;p18"/>
            <p:cNvCxnSpPr/>
            <p:nvPr/>
          </p:nvCxnSpPr>
          <p:spPr>
            <a:xfrm rot="10800000">
              <a:off x="4886325" y="2174875"/>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59" name="Google Shape;359;p18"/>
            <p:cNvCxnSpPr/>
            <p:nvPr/>
          </p:nvCxnSpPr>
          <p:spPr>
            <a:xfrm rot="10800000">
              <a:off x="4886325" y="2203450"/>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60" name="Google Shape;360;p18"/>
            <p:cNvCxnSpPr/>
            <p:nvPr/>
          </p:nvCxnSpPr>
          <p:spPr>
            <a:xfrm rot="10800000">
              <a:off x="4886325" y="223043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61" name="Google Shape;361;p18"/>
            <p:cNvCxnSpPr/>
            <p:nvPr/>
          </p:nvCxnSpPr>
          <p:spPr>
            <a:xfrm rot="10800000">
              <a:off x="4886325" y="2257425"/>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62" name="Google Shape;362;p18"/>
            <p:cNvCxnSpPr/>
            <p:nvPr/>
          </p:nvCxnSpPr>
          <p:spPr>
            <a:xfrm rot="10800000">
              <a:off x="4886325" y="2286000"/>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63" name="Google Shape;363;p18"/>
            <p:cNvCxnSpPr/>
            <p:nvPr/>
          </p:nvCxnSpPr>
          <p:spPr>
            <a:xfrm rot="10800000">
              <a:off x="4886325" y="2312987"/>
              <a:ext cx="2435225" cy="0"/>
            </a:xfrm>
            <a:prstGeom prst="straightConnector1">
              <a:avLst/>
            </a:prstGeom>
            <a:noFill/>
            <a:ln w="9525" cap="flat" cmpd="sng">
              <a:solidFill>
                <a:srgbClr val="D6D9DB"/>
              </a:solidFill>
              <a:prstDash val="solid"/>
              <a:miter lim="800000"/>
              <a:headEnd type="none" w="med" len="med"/>
              <a:tailEnd type="none" w="med" len="med"/>
            </a:ln>
          </p:spPr>
        </p:cxnSp>
        <p:cxnSp>
          <p:nvCxnSpPr>
            <p:cNvPr id="364" name="Google Shape;364;p18"/>
            <p:cNvCxnSpPr/>
            <p:nvPr/>
          </p:nvCxnSpPr>
          <p:spPr>
            <a:xfrm rot="10800000">
              <a:off x="4886325" y="2339975"/>
              <a:ext cx="2435225" cy="0"/>
            </a:xfrm>
            <a:prstGeom prst="straightConnector1">
              <a:avLst/>
            </a:prstGeom>
            <a:noFill/>
            <a:ln w="9525" cap="flat" cmpd="sng">
              <a:solidFill>
                <a:srgbClr val="D6D9DB"/>
              </a:solidFill>
              <a:prstDash val="solid"/>
              <a:miter lim="800000"/>
              <a:headEnd type="none" w="med" len="med"/>
              <a:tailEnd type="none" w="med" len="med"/>
            </a:ln>
          </p:spPr>
        </p:cxnSp>
        <p:sp>
          <p:nvSpPr>
            <p:cNvPr id="365" name="Google Shape;365;p18"/>
            <p:cNvSpPr/>
            <p:nvPr/>
          </p:nvSpPr>
          <p:spPr>
            <a:xfrm>
              <a:off x="4859337" y="1724025"/>
              <a:ext cx="2454275" cy="679450"/>
            </a:xfrm>
            <a:custGeom>
              <a:avLst/>
              <a:gdLst/>
              <a:ahLst/>
              <a:cxnLst/>
              <a:rect l="l" t="t" r="r" b="b"/>
              <a:pathLst>
                <a:path w="626" h="173" extrusionOk="0">
                  <a:moveTo>
                    <a:pt x="626" y="173"/>
                  </a:moveTo>
                  <a:cubicBezTo>
                    <a:pt x="43" y="173"/>
                    <a:pt x="43" y="173"/>
                    <a:pt x="43" y="173"/>
                  </a:cubicBezTo>
                  <a:cubicBezTo>
                    <a:pt x="19" y="173"/>
                    <a:pt x="0" y="154"/>
                    <a:pt x="0" y="130"/>
                  </a:cubicBezTo>
                  <a:cubicBezTo>
                    <a:pt x="0" y="43"/>
                    <a:pt x="0" y="43"/>
                    <a:pt x="0" y="43"/>
                  </a:cubicBezTo>
                  <a:cubicBezTo>
                    <a:pt x="0" y="20"/>
                    <a:pt x="19" y="0"/>
                    <a:pt x="43" y="0"/>
                  </a:cubicBezTo>
                  <a:cubicBezTo>
                    <a:pt x="626" y="0"/>
                    <a:pt x="626" y="0"/>
                    <a:pt x="626" y="0"/>
                  </a:cubicBezTo>
                </a:path>
              </a:pathLst>
            </a:custGeom>
            <a:noFill/>
            <a:ln w="85725" cap="rnd" cmpd="sng">
              <a:solidFill>
                <a:srgbClr val="FF912B"/>
              </a:solidFill>
              <a:prstDash val="solid"/>
              <a:miter lim="524288"/>
              <a:headEnd type="none" w="sm" len="sm"/>
              <a:tailEnd type="none" w="sm" len="sm"/>
            </a:ln>
          </p:spPr>
          <p:txBody>
            <a:bodyPr spcFirstLastPara="1" wrap="square" lIns="182802" tIns="91376" rIns="182802" bIns="91376" anchor="t" anchorCtr="0">
              <a:noAutofit/>
            </a:bodyPr>
            <a:lstStyle/>
            <a:p>
              <a:endParaRPr sz="3599">
                <a:solidFill>
                  <a:schemeClr val="dk1"/>
                </a:solidFill>
                <a:latin typeface="Calibri"/>
                <a:ea typeface="Calibri"/>
                <a:cs typeface="Calibri"/>
                <a:sym typeface="Calibri"/>
              </a:endParaRPr>
            </a:p>
          </p:txBody>
        </p:sp>
      </p:grpSp>
      <p:sp>
        <p:nvSpPr>
          <p:cNvPr id="366" name="Google Shape;366;p18" hidden="1"/>
          <p:cNvSpPr txBox="1"/>
          <p:nvPr/>
        </p:nvSpPr>
        <p:spPr>
          <a:xfrm>
            <a:off x="17375422" y="10594002"/>
            <a:ext cx="2875587" cy="672119"/>
          </a:xfrm>
          <a:prstGeom prst="rect">
            <a:avLst/>
          </a:prstGeom>
          <a:noFill/>
          <a:ln>
            <a:noFill/>
          </a:ln>
        </p:spPr>
        <p:txBody>
          <a:bodyPr spcFirstLastPara="1" wrap="square" lIns="0" tIns="0" rIns="0" bIns="0" anchor="t" anchorCtr="0">
            <a:noAutofit/>
          </a:bodyPr>
          <a:lstStyle/>
          <a:p>
            <a:pPr>
              <a:buClr>
                <a:srgbClr val="065280"/>
              </a:buClr>
              <a:buSzPts val="2100"/>
            </a:pPr>
            <a:r>
              <a:rPr lang="en-US" sz="4199" b="1" dirty="0">
                <a:solidFill>
                  <a:srgbClr val="065280"/>
                </a:solidFill>
                <a:latin typeface="Open Sans SemiBold"/>
                <a:ea typeface="Open Sans SemiBold"/>
                <a:cs typeface="Open Sans SemiBold"/>
                <a:sym typeface="Open Sans SemiBold"/>
              </a:rPr>
              <a:t>THINK</a:t>
            </a:r>
            <a:endParaRPr sz="7198" dirty="0"/>
          </a:p>
        </p:txBody>
      </p:sp>
      <p:sp>
        <p:nvSpPr>
          <p:cNvPr id="367" name="Google Shape;367;p18"/>
          <p:cNvSpPr txBox="1"/>
          <p:nvPr/>
        </p:nvSpPr>
        <p:spPr>
          <a:xfrm>
            <a:off x="17575401" y="3255921"/>
            <a:ext cx="2798115" cy="672119"/>
          </a:xfrm>
          <a:prstGeom prst="rect">
            <a:avLst/>
          </a:prstGeom>
          <a:noFill/>
          <a:ln>
            <a:noFill/>
          </a:ln>
        </p:spPr>
        <p:txBody>
          <a:bodyPr spcFirstLastPara="1" wrap="square" lIns="0" tIns="0" rIns="0" bIns="0" anchor="t" anchorCtr="0">
            <a:noAutofit/>
          </a:bodyPr>
          <a:lstStyle/>
          <a:p>
            <a:pPr>
              <a:buClr>
                <a:srgbClr val="34B2E3"/>
              </a:buClr>
              <a:buSzPts val="2100"/>
            </a:pPr>
            <a:r>
              <a:rPr lang="en-US" sz="4199" b="1" dirty="0">
                <a:solidFill>
                  <a:srgbClr val="34B2E3"/>
                </a:solidFill>
                <a:latin typeface="Poppins" panose="00000500000000000000" pitchFamily="2" charset="0"/>
                <a:ea typeface="Open Sans SemiBold"/>
                <a:cs typeface="Poppins" panose="00000500000000000000" pitchFamily="2" charset="0"/>
                <a:sym typeface="Open Sans SemiBold"/>
              </a:rPr>
              <a:t>K</a:t>
            </a:r>
            <a:endParaRPr sz="7198" dirty="0">
              <a:latin typeface="Poppins" panose="00000500000000000000" pitchFamily="2" charset="0"/>
              <a:cs typeface="Poppins" panose="00000500000000000000" pitchFamily="2" charset="0"/>
            </a:endParaRPr>
          </a:p>
        </p:txBody>
      </p:sp>
      <p:sp>
        <p:nvSpPr>
          <p:cNvPr id="368" name="Google Shape;368;p18" hidden="1"/>
          <p:cNvSpPr txBox="1"/>
          <p:nvPr/>
        </p:nvSpPr>
        <p:spPr>
          <a:xfrm>
            <a:off x="17375424" y="3369584"/>
            <a:ext cx="2736139" cy="672119"/>
          </a:xfrm>
          <a:prstGeom prst="rect">
            <a:avLst/>
          </a:prstGeom>
          <a:noFill/>
          <a:ln>
            <a:noFill/>
          </a:ln>
        </p:spPr>
        <p:txBody>
          <a:bodyPr spcFirstLastPara="1" wrap="square" lIns="0" tIns="0" rIns="0" bIns="0" anchor="t" anchorCtr="0">
            <a:noAutofit/>
          </a:bodyPr>
          <a:lstStyle/>
          <a:p>
            <a:pPr>
              <a:buClr>
                <a:srgbClr val="46C4CF"/>
              </a:buClr>
              <a:buSzPts val="2100"/>
            </a:pPr>
            <a:r>
              <a:rPr lang="en-US" sz="4199" b="1" dirty="0">
                <a:solidFill>
                  <a:srgbClr val="46C4CF"/>
                </a:solidFill>
                <a:latin typeface="Open Sans SemiBold"/>
                <a:ea typeface="Open Sans SemiBold"/>
                <a:cs typeface="Open Sans SemiBold"/>
                <a:sym typeface="Open Sans SemiBold"/>
              </a:rPr>
              <a:t>ANALYZE</a:t>
            </a:r>
            <a:endParaRPr sz="7198" dirty="0"/>
          </a:p>
        </p:txBody>
      </p:sp>
      <p:sp>
        <p:nvSpPr>
          <p:cNvPr id="369" name="Google Shape;369;p18"/>
          <p:cNvSpPr txBox="1"/>
          <p:nvPr/>
        </p:nvSpPr>
        <p:spPr>
          <a:xfrm>
            <a:off x="2964676" y="8103457"/>
            <a:ext cx="2977694" cy="687613"/>
          </a:xfrm>
          <a:prstGeom prst="rect">
            <a:avLst/>
          </a:prstGeom>
          <a:noFill/>
          <a:ln>
            <a:noFill/>
          </a:ln>
        </p:spPr>
        <p:txBody>
          <a:bodyPr spcFirstLastPara="1" wrap="square" lIns="0" tIns="0" rIns="0" bIns="0" anchor="t" anchorCtr="0">
            <a:noAutofit/>
          </a:bodyPr>
          <a:lstStyle/>
          <a:p>
            <a:pPr algn="r">
              <a:buClr>
                <a:srgbClr val="8C103D"/>
              </a:buClr>
              <a:buSzPts val="2100"/>
            </a:pPr>
            <a:r>
              <a:rPr lang="en-US" sz="4199" b="1" dirty="0">
                <a:solidFill>
                  <a:srgbClr val="8C103D"/>
                </a:solidFill>
                <a:latin typeface="Poppins" panose="00000500000000000000" pitchFamily="2" charset="0"/>
                <a:ea typeface="Open Sans SemiBold"/>
                <a:cs typeface="Poppins" panose="00000500000000000000" pitchFamily="2" charset="0"/>
                <a:sym typeface="Open Sans SemiBold"/>
              </a:rPr>
              <a:t>L</a:t>
            </a:r>
            <a:endParaRPr sz="7198" dirty="0">
              <a:latin typeface="Poppins" panose="00000500000000000000" pitchFamily="2" charset="0"/>
              <a:cs typeface="Poppins" panose="00000500000000000000" pitchFamily="2" charset="0"/>
            </a:endParaRPr>
          </a:p>
        </p:txBody>
      </p:sp>
      <p:sp>
        <p:nvSpPr>
          <p:cNvPr id="370" name="Google Shape;370;p18" hidden="1"/>
          <p:cNvSpPr txBox="1"/>
          <p:nvPr/>
        </p:nvSpPr>
        <p:spPr>
          <a:xfrm>
            <a:off x="3993020" y="6984967"/>
            <a:ext cx="2991721" cy="687613"/>
          </a:xfrm>
          <a:prstGeom prst="rect">
            <a:avLst/>
          </a:prstGeom>
          <a:noFill/>
          <a:ln>
            <a:noFill/>
          </a:ln>
        </p:spPr>
        <p:txBody>
          <a:bodyPr spcFirstLastPara="1" wrap="square" lIns="0" tIns="0" rIns="0" bIns="0" anchor="t" anchorCtr="0">
            <a:noAutofit/>
          </a:bodyPr>
          <a:lstStyle/>
          <a:p>
            <a:pPr algn="r">
              <a:buClr>
                <a:srgbClr val="E24956"/>
              </a:buClr>
              <a:buSzPts val="2100"/>
            </a:pPr>
            <a:r>
              <a:rPr lang="en-US" sz="4199" b="1" dirty="0">
                <a:solidFill>
                  <a:srgbClr val="E24956"/>
                </a:solidFill>
                <a:latin typeface="Open Sans SemiBold"/>
                <a:ea typeface="Open Sans SemiBold"/>
                <a:cs typeface="Open Sans SemiBold"/>
                <a:sym typeface="Open Sans SemiBold"/>
              </a:rPr>
              <a:t>LEARN</a:t>
            </a:r>
            <a:endParaRPr sz="7198" dirty="0"/>
          </a:p>
        </p:txBody>
      </p:sp>
      <p:sp>
        <p:nvSpPr>
          <p:cNvPr id="371" name="Google Shape;371;p18"/>
          <p:cNvSpPr txBox="1"/>
          <p:nvPr/>
        </p:nvSpPr>
        <p:spPr>
          <a:xfrm>
            <a:off x="3920052" y="3328319"/>
            <a:ext cx="3086906" cy="687613"/>
          </a:xfrm>
          <a:prstGeom prst="rect">
            <a:avLst/>
          </a:prstGeom>
          <a:noFill/>
          <a:ln>
            <a:noFill/>
          </a:ln>
        </p:spPr>
        <p:txBody>
          <a:bodyPr spcFirstLastPara="1" wrap="square" lIns="0" tIns="0" rIns="0" bIns="0" anchor="t" anchorCtr="0">
            <a:noAutofit/>
          </a:bodyPr>
          <a:lstStyle/>
          <a:p>
            <a:pPr algn="r">
              <a:buClr>
                <a:srgbClr val="FF912B"/>
              </a:buClr>
              <a:buSzPts val="2100"/>
            </a:pPr>
            <a:r>
              <a:rPr lang="en-US" sz="4199" b="1" dirty="0">
                <a:solidFill>
                  <a:srgbClr val="FF912B"/>
                </a:solidFill>
                <a:latin typeface="Poppins" panose="00000500000000000000" pitchFamily="2" charset="0"/>
                <a:ea typeface="Open Sans SemiBold"/>
                <a:cs typeface="Poppins" panose="00000500000000000000" pitchFamily="2" charset="0"/>
                <a:sym typeface="Open Sans SemiBold"/>
              </a:rPr>
              <a:t>J</a:t>
            </a:r>
            <a:endParaRPr sz="7198" dirty="0">
              <a:latin typeface="Poppins" panose="00000500000000000000" pitchFamily="2" charset="0"/>
              <a:cs typeface="Poppins" panose="00000500000000000000" pitchFamily="2" charset="0"/>
            </a:endParaRPr>
          </a:p>
        </p:txBody>
      </p:sp>
      <p:sp>
        <p:nvSpPr>
          <p:cNvPr id="372" name="Google Shape;372;p18"/>
          <p:cNvSpPr/>
          <p:nvPr/>
        </p:nvSpPr>
        <p:spPr>
          <a:xfrm>
            <a:off x="19070435" y="2516054"/>
            <a:ext cx="1707705" cy="1145876"/>
          </a:xfrm>
          <a:custGeom>
            <a:avLst/>
            <a:gdLst/>
            <a:ahLst/>
            <a:cxnLst/>
            <a:rect l="l" t="t" r="r" b="b"/>
            <a:pathLst>
              <a:path w="218" h="146" extrusionOk="0">
                <a:moveTo>
                  <a:pt x="173" y="14"/>
                </a:moveTo>
                <a:cubicBezTo>
                  <a:pt x="193" y="65"/>
                  <a:pt x="193" y="65"/>
                  <a:pt x="193" y="65"/>
                </a:cubicBezTo>
                <a:cubicBezTo>
                  <a:pt x="168" y="76"/>
                  <a:pt x="168" y="76"/>
                  <a:pt x="168" y="76"/>
                </a:cubicBezTo>
                <a:cubicBezTo>
                  <a:pt x="155" y="64"/>
                  <a:pt x="114" y="29"/>
                  <a:pt x="110" y="29"/>
                </a:cubicBezTo>
                <a:cubicBezTo>
                  <a:pt x="107" y="29"/>
                  <a:pt x="95" y="33"/>
                  <a:pt x="93" y="34"/>
                </a:cubicBezTo>
                <a:cubicBezTo>
                  <a:pt x="93" y="34"/>
                  <a:pt x="86" y="36"/>
                  <a:pt x="79" y="36"/>
                </a:cubicBezTo>
                <a:cubicBezTo>
                  <a:pt x="76" y="36"/>
                  <a:pt x="73" y="35"/>
                  <a:pt x="72" y="34"/>
                </a:cubicBezTo>
                <a:cubicBezTo>
                  <a:pt x="70" y="33"/>
                  <a:pt x="69" y="32"/>
                  <a:pt x="69" y="31"/>
                </a:cubicBezTo>
                <a:cubicBezTo>
                  <a:pt x="69" y="28"/>
                  <a:pt x="72" y="25"/>
                  <a:pt x="74" y="25"/>
                </a:cubicBezTo>
                <a:cubicBezTo>
                  <a:pt x="85" y="19"/>
                  <a:pt x="113" y="8"/>
                  <a:pt x="116" y="8"/>
                </a:cubicBezTo>
                <a:cubicBezTo>
                  <a:pt x="116" y="8"/>
                  <a:pt x="117" y="8"/>
                  <a:pt x="117" y="8"/>
                </a:cubicBezTo>
                <a:cubicBezTo>
                  <a:pt x="124" y="8"/>
                  <a:pt x="168" y="14"/>
                  <a:pt x="173" y="14"/>
                </a:cubicBezTo>
                <a:close/>
                <a:moveTo>
                  <a:pt x="191" y="0"/>
                </a:moveTo>
                <a:cubicBezTo>
                  <a:pt x="190" y="0"/>
                  <a:pt x="189" y="0"/>
                  <a:pt x="189" y="1"/>
                </a:cubicBezTo>
                <a:cubicBezTo>
                  <a:pt x="180" y="4"/>
                  <a:pt x="180" y="4"/>
                  <a:pt x="180" y="4"/>
                </a:cubicBezTo>
                <a:cubicBezTo>
                  <a:pt x="179" y="5"/>
                  <a:pt x="178" y="6"/>
                  <a:pt x="177" y="7"/>
                </a:cubicBezTo>
                <a:cubicBezTo>
                  <a:pt x="177" y="8"/>
                  <a:pt x="177" y="10"/>
                  <a:pt x="177" y="11"/>
                </a:cubicBezTo>
                <a:cubicBezTo>
                  <a:pt x="198" y="64"/>
                  <a:pt x="198" y="64"/>
                  <a:pt x="198" y="64"/>
                </a:cubicBezTo>
                <a:cubicBezTo>
                  <a:pt x="199" y="67"/>
                  <a:pt x="203" y="68"/>
                  <a:pt x="206" y="67"/>
                </a:cubicBezTo>
                <a:cubicBezTo>
                  <a:pt x="214" y="64"/>
                  <a:pt x="214" y="64"/>
                  <a:pt x="214" y="64"/>
                </a:cubicBezTo>
                <a:cubicBezTo>
                  <a:pt x="215" y="63"/>
                  <a:pt x="216" y="62"/>
                  <a:pt x="217" y="61"/>
                </a:cubicBezTo>
                <a:cubicBezTo>
                  <a:pt x="218" y="60"/>
                  <a:pt x="218" y="58"/>
                  <a:pt x="217" y="57"/>
                </a:cubicBezTo>
                <a:cubicBezTo>
                  <a:pt x="196" y="4"/>
                  <a:pt x="196" y="4"/>
                  <a:pt x="196" y="4"/>
                </a:cubicBezTo>
                <a:cubicBezTo>
                  <a:pt x="195" y="2"/>
                  <a:pt x="193" y="0"/>
                  <a:pt x="191" y="0"/>
                </a:cubicBezTo>
                <a:close/>
                <a:moveTo>
                  <a:pt x="0" y="73"/>
                </a:moveTo>
                <a:cubicBezTo>
                  <a:pt x="0" y="74"/>
                  <a:pt x="0" y="76"/>
                  <a:pt x="1" y="77"/>
                </a:cubicBezTo>
                <a:cubicBezTo>
                  <a:pt x="2" y="78"/>
                  <a:pt x="4" y="79"/>
                  <a:pt x="5" y="79"/>
                </a:cubicBezTo>
                <a:cubicBezTo>
                  <a:pt x="14" y="80"/>
                  <a:pt x="14" y="80"/>
                  <a:pt x="14" y="80"/>
                </a:cubicBezTo>
                <a:cubicBezTo>
                  <a:pt x="17" y="80"/>
                  <a:pt x="20" y="77"/>
                  <a:pt x="20" y="74"/>
                </a:cubicBezTo>
                <a:cubicBezTo>
                  <a:pt x="25" y="15"/>
                  <a:pt x="25" y="15"/>
                  <a:pt x="25" y="15"/>
                </a:cubicBezTo>
                <a:cubicBezTo>
                  <a:pt x="25" y="13"/>
                  <a:pt x="24" y="12"/>
                  <a:pt x="23" y="11"/>
                </a:cubicBezTo>
                <a:cubicBezTo>
                  <a:pt x="22" y="10"/>
                  <a:pt x="21" y="9"/>
                  <a:pt x="20" y="9"/>
                </a:cubicBezTo>
                <a:cubicBezTo>
                  <a:pt x="11" y="8"/>
                  <a:pt x="11" y="8"/>
                  <a:pt x="11" y="8"/>
                </a:cubicBezTo>
                <a:cubicBezTo>
                  <a:pt x="10" y="8"/>
                  <a:pt x="10" y="8"/>
                  <a:pt x="10" y="8"/>
                </a:cubicBezTo>
                <a:cubicBezTo>
                  <a:pt x="7" y="8"/>
                  <a:pt x="5" y="10"/>
                  <a:pt x="5" y="13"/>
                </a:cubicBezTo>
                <a:lnTo>
                  <a:pt x="0" y="73"/>
                </a:lnTo>
                <a:close/>
                <a:moveTo>
                  <a:pt x="89" y="126"/>
                </a:moveTo>
                <a:cubicBezTo>
                  <a:pt x="89" y="124"/>
                  <a:pt x="88" y="122"/>
                  <a:pt x="86" y="120"/>
                </a:cubicBezTo>
                <a:cubicBezTo>
                  <a:pt x="82" y="117"/>
                  <a:pt x="78" y="118"/>
                  <a:pt x="75" y="122"/>
                </a:cubicBezTo>
                <a:cubicBezTo>
                  <a:pt x="71" y="127"/>
                  <a:pt x="71" y="127"/>
                  <a:pt x="71" y="127"/>
                </a:cubicBezTo>
                <a:cubicBezTo>
                  <a:pt x="70" y="128"/>
                  <a:pt x="70" y="128"/>
                  <a:pt x="70" y="128"/>
                </a:cubicBezTo>
                <a:cubicBezTo>
                  <a:pt x="67" y="132"/>
                  <a:pt x="67" y="132"/>
                  <a:pt x="67" y="132"/>
                </a:cubicBezTo>
                <a:cubicBezTo>
                  <a:pt x="62" y="138"/>
                  <a:pt x="67" y="142"/>
                  <a:pt x="68" y="144"/>
                </a:cubicBezTo>
                <a:cubicBezTo>
                  <a:pt x="70" y="145"/>
                  <a:pt x="72" y="146"/>
                  <a:pt x="73" y="146"/>
                </a:cubicBezTo>
                <a:cubicBezTo>
                  <a:pt x="75" y="146"/>
                  <a:pt x="77" y="144"/>
                  <a:pt x="79" y="142"/>
                </a:cubicBezTo>
                <a:cubicBezTo>
                  <a:pt x="85" y="135"/>
                  <a:pt x="85" y="135"/>
                  <a:pt x="85" y="135"/>
                </a:cubicBezTo>
                <a:cubicBezTo>
                  <a:pt x="85" y="135"/>
                  <a:pt x="85" y="135"/>
                  <a:pt x="85" y="135"/>
                </a:cubicBezTo>
                <a:cubicBezTo>
                  <a:pt x="87" y="132"/>
                  <a:pt x="87" y="132"/>
                  <a:pt x="87" y="132"/>
                </a:cubicBezTo>
                <a:cubicBezTo>
                  <a:pt x="89" y="130"/>
                  <a:pt x="90" y="128"/>
                  <a:pt x="89" y="126"/>
                </a:cubicBezTo>
                <a:close/>
                <a:moveTo>
                  <a:pt x="47" y="122"/>
                </a:moveTo>
                <a:cubicBezTo>
                  <a:pt x="44" y="126"/>
                  <a:pt x="45" y="129"/>
                  <a:pt x="50" y="133"/>
                </a:cubicBezTo>
                <a:cubicBezTo>
                  <a:pt x="53" y="136"/>
                  <a:pt x="57" y="136"/>
                  <a:pt x="61" y="131"/>
                </a:cubicBezTo>
                <a:cubicBezTo>
                  <a:pt x="71" y="119"/>
                  <a:pt x="71" y="119"/>
                  <a:pt x="71" y="119"/>
                </a:cubicBezTo>
                <a:cubicBezTo>
                  <a:pt x="76" y="113"/>
                  <a:pt x="71" y="109"/>
                  <a:pt x="69" y="107"/>
                </a:cubicBezTo>
                <a:cubicBezTo>
                  <a:pt x="66" y="104"/>
                  <a:pt x="62" y="105"/>
                  <a:pt x="58" y="109"/>
                </a:cubicBezTo>
                <a:cubicBezTo>
                  <a:pt x="53" y="116"/>
                  <a:pt x="53" y="116"/>
                  <a:pt x="53" y="116"/>
                </a:cubicBezTo>
                <a:cubicBezTo>
                  <a:pt x="53" y="116"/>
                  <a:pt x="53" y="116"/>
                  <a:pt x="53" y="116"/>
                </a:cubicBezTo>
                <a:cubicBezTo>
                  <a:pt x="52" y="116"/>
                  <a:pt x="52" y="116"/>
                  <a:pt x="52" y="116"/>
                </a:cubicBezTo>
                <a:lnTo>
                  <a:pt x="47" y="122"/>
                </a:lnTo>
                <a:close/>
                <a:moveTo>
                  <a:pt x="32" y="107"/>
                </a:moveTo>
                <a:cubicBezTo>
                  <a:pt x="30" y="109"/>
                  <a:pt x="30" y="112"/>
                  <a:pt x="30" y="114"/>
                </a:cubicBezTo>
                <a:cubicBezTo>
                  <a:pt x="30" y="116"/>
                  <a:pt x="32" y="117"/>
                  <a:pt x="33" y="119"/>
                </a:cubicBezTo>
                <a:cubicBezTo>
                  <a:pt x="37" y="122"/>
                  <a:pt x="41" y="122"/>
                  <a:pt x="44" y="117"/>
                </a:cubicBezTo>
                <a:cubicBezTo>
                  <a:pt x="56" y="104"/>
                  <a:pt x="56" y="104"/>
                  <a:pt x="56" y="104"/>
                </a:cubicBezTo>
                <a:cubicBezTo>
                  <a:pt x="58" y="102"/>
                  <a:pt x="58" y="100"/>
                  <a:pt x="58" y="98"/>
                </a:cubicBezTo>
                <a:cubicBezTo>
                  <a:pt x="58" y="96"/>
                  <a:pt x="56" y="94"/>
                  <a:pt x="54" y="92"/>
                </a:cubicBezTo>
                <a:cubicBezTo>
                  <a:pt x="51" y="89"/>
                  <a:pt x="47" y="90"/>
                  <a:pt x="43" y="94"/>
                </a:cubicBezTo>
                <a:cubicBezTo>
                  <a:pt x="38" y="101"/>
                  <a:pt x="38" y="101"/>
                  <a:pt x="38" y="101"/>
                </a:cubicBezTo>
                <a:cubicBezTo>
                  <a:pt x="38" y="101"/>
                  <a:pt x="38" y="101"/>
                  <a:pt x="38" y="101"/>
                </a:cubicBezTo>
                <a:cubicBezTo>
                  <a:pt x="37" y="101"/>
                  <a:pt x="37" y="101"/>
                  <a:pt x="37" y="101"/>
                </a:cubicBezTo>
                <a:lnTo>
                  <a:pt x="32" y="107"/>
                </a:lnTo>
                <a:close/>
                <a:moveTo>
                  <a:pt x="30" y="102"/>
                </a:moveTo>
                <a:cubicBezTo>
                  <a:pt x="41" y="89"/>
                  <a:pt x="41" y="89"/>
                  <a:pt x="41" y="89"/>
                </a:cubicBezTo>
                <a:cubicBezTo>
                  <a:pt x="46" y="83"/>
                  <a:pt x="41" y="79"/>
                  <a:pt x="40" y="77"/>
                </a:cubicBezTo>
                <a:cubicBezTo>
                  <a:pt x="36" y="74"/>
                  <a:pt x="32" y="75"/>
                  <a:pt x="28" y="79"/>
                </a:cubicBezTo>
                <a:cubicBezTo>
                  <a:pt x="25" y="84"/>
                  <a:pt x="25" y="84"/>
                  <a:pt x="25" y="84"/>
                </a:cubicBezTo>
                <a:cubicBezTo>
                  <a:pt x="25" y="84"/>
                  <a:pt x="25" y="84"/>
                  <a:pt x="25" y="84"/>
                </a:cubicBezTo>
                <a:cubicBezTo>
                  <a:pt x="24" y="84"/>
                  <a:pt x="24" y="84"/>
                  <a:pt x="24" y="84"/>
                </a:cubicBezTo>
                <a:cubicBezTo>
                  <a:pt x="19" y="90"/>
                  <a:pt x="19" y="90"/>
                  <a:pt x="19" y="90"/>
                </a:cubicBezTo>
                <a:cubicBezTo>
                  <a:pt x="17" y="93"/>
                  <a:pt x="16" y="95"/>
                  <a:pt x="16" y="97"/>
                </a:cubicBezTo>
                <a:cubicBezTo>
                  <a:pt x="17" y="99"/>
                  <a:pt x="18" y="100"/>
                  <a:pt x="19" y="101"/>
                </a:cubicBezTo>
                <a:cubicBezTo>
                  <a:pt x="21" y="103"/>
                  <a:pt x="23" y="104"/>
                  <a:pt x="25" y="104"/>
                </a:cubicBezTo>
                <a:cubicBezTo>
                  <a:pt x="27" y="104"/>
                  <a:pt x="28" y="104"/>
                  <a:pt x="30" y="102"/>
                </a:cubicBezTo>
                <a:close/>
                <a:moveTo>
                  <a:pt x="165" y="91"/>
                </a:moveTo>
                <a:cubicBezTo>
                  <a:pt x="167" y="88"/>
                  <a:pt x="169" y="83"/>
                  <a:pt x="164" y="79"/>
                </a:cubicBezTo>
                <a:cubicBezTo>
                  <a:pt x="160" y="75"/>
                  <a:pt x="160" y="75"/>
                  <a:pt x="160" y="75"/>
                </a:cubicBezTo>
                <a:cubicBezTo>
                  <a:pt x="139" y="58"/>
                  <a:pt x="115" y="37"/>
                  <a:pt x="110" y="34"/>
                </a:cubicBezTo>
                <a:cubicBezTo>
                  <a:pt x="107" y="34"/>
                  <a:pt x="100" y="37"/>
                  <a:pt x="95" y="38"/>
                </a:cubicBezTo>
                <a:cubicBezTo>
                  <a:pt x="95" y="39"/>
                  <a:pt x="95" y="39"/>
                  <a:pt x="95" y="39"/>
                </a:cubicBezTo>
                <a:cubicBezTo>
                  <a:pt x="95" y="39"/>
                  <a:pt x="86" y="41"/>
                  <a:pt x="79" y="41"/>
                </a:cubicBezTo>
                <a:cubicBezTo>
                  <a:pt x="75" y="41"/>
                  <a:pt x="71" y="40"/>
                  <a:pt x="69" y="39"/>
                </a:cubicBezTo>
                <a:cubicBezTo>
                  <a:pt x="65" y="36"/>
                  <a:pt x="64" y="32"/>
                  <a:pt x="64" y="30"/>
                </a:cubicBezTo>
                <a:cubicBezTo>
                  <a:pt x="64" y="26"/>
                  <a:pt x="68" y="22"/>
                  <a:pt x="71" y="20"/>
                </a:cubicBezTo>
                <a:cubicBezTo>
                  <a:pt x="30" y="15"/>
                  <a:pt x="30" y="15"/>
                  <a:pt x="30" y="15"/>
                </a:cubicBezTo>
                <a:cubicBezTo>
                  <a:pt x="25" y="75"/>
                  <a:pt x="25" y="75"/>
                  <a:pt x="25" y="75"/>
                </a:cubicBezTo>
                <a:cubicBezTo>
                  <a:pt x="29" y="71"/>
                  <a:pt x="32" y="70"/>
                  <a:pt x="35" y="70"/>
                </a:cubicBezTo>
                <a:cubicBezTo>
                  <a:pt x="37" y="70"/>
                  <a:pt x="40" y="71"/>
                  <a:pt x="43" y="73"/>
                </a:cubicBezTo>
                <a:cubicBezTo>
                  <a:pt x="47" y="77"/>
                  <a:pt x="49" y="81"/>
                  <a:pt x="48" y="85"/>
                </a:cubicBezTo>
                <a:cubicBezTo>
                  <a:pt x="51" y="85"/>
                  <a:pt x="55" y="86"/>
                  <a:pt x="58" y="88"/>
                </a:cubicBezTo>
                <a:cubicBezTo>
                  <a:pt x="62" y="92"/>
                  <a:pt x="64" y="96"/>
                  <a:pt x="63" y="100"/>
                </a:cubicBezTo>
                <a:cubicBezTo>
                  <a:pt x="66" y="100"/>
                  <a:pt x="70" y="101"/>
                  <a:pt x="73" y="103"/>
                </a:cubicBezTo>
                <a:cubicBezTo>
                  <a:pt x="76" y="106"/>
                  <a:pt x="78" y="110"/>
                  <a:pt x="78" y="114"/>
                </a:cubicBezTo>
                <a:cubicBezTo>
                  <a:pt x="82" y="113"/>
                  <a:pt x="86" y="114"/>
                  <a:pt x="89" y="117"/>
                </a:cubicBezTo>
                <a:cubicBezTo>
                  <a:pt x="94" y="120"/>
                  <a:pt x="96" y="126"/>
                  <a:pt x="94" y="131"/>
                </a:cubicBezTo>
                <a:cubicBezTo>
                  <a:pt x="97" y="134"/>
                  <a:pt x="97" y="134"/>
                  <a:pt x="97" y="134"/>
                </a:cubicBezTo>
                <a:cubicBezTo>
                  <a:pt x="98" y="134"/>
                  <a:pt x="98" y="134"/>
                  <a:pt x="98" y="135"/>
                </a:cubicBezTo>
                <a:cubicBezTo>
                  <a:pt x="98" y="135"/>
                  <a:pt x="98" y="135"/>
                  <a:pt x="98" y="135"/>
                </a:cubicBezTo>
                <a:cubicBezTo>
                  <a:pt x="100" y="136"/>
                  <a:pt x="101" y="136"/>
                  <a:pt x="103" y="136"/>
                </a:cubicBezTo>
                <a:cubicBezTo>
                  <a:pt x="105" y="136"/>
                  <a:pt x="107" y="134"/>
                  <a:pt x="108" y="133"/>
                </a:cubicBezTo>
                <a:cubicBezTo>
                  <a:pt x="111" y="130"/>
                  <a:pt x="112" y="128"/>
                  <a:pt x="109" y="124"/>
                </a:cubicBezTo>
                <a:cubicBezTo>
                  <a:pt x="109" y="124"/>
                  <a:pt x="109" y="124"/>
                  <a:pt x="109" y="124"/>
                </a:cubicBezTo>
                <a:cubicBezTo>
                  <a:pt x="91" y="109"/>
                  <a:pt x="91" y="109"/>
                  <a:pt x="91" y="109"/>
                </a:cubicBezTo>
                <a:cubicBezTo>
                  <a:pt x="90" y="108"/>
                  <a:pt x="90" y="107"/>
                  <a:pt x="89" y="107"/>
                </a:cubicBezTo>
                <a:cubicBezTo>
                  <a:pt x="89" y="106"/>
                  <a:pt x="90" y="105"/>
                  <a:pt x="90" y="104"/>
                </a:cubicBezTo>
                <a:cubicBezTo>
                  <a:pt x="91" y="103"/>
                  <a:pt x="93" y="103"/>
                  <a:pt x="94" y="104"/>
                </a:cubicBezTo>
                <a:cubicBezTo>
                  <a:pt x="118" y="124"/>
                  <a:pt x="118" y="124"/>
                  <a:pt x="118" y="124"/>
                </a:cubicBezTo>
                <a:cubicBezTo>
                  <a:pt x="120" y="125"/>
                  <a:pt x="121" y="126"/>
                  <a:pt x="122" y="126"/>
                </a:cubicBezTo>
                <a:cubicBezTo>
                  <a:pt x="125" y="126"/>
                  <a:pt x="127" y="124"/>
                  <a:pt x="129" y="122"/>
                </a:cubicBezTo>
                <a:cubicBezTo>
                  <a:pt x="131" y="120"/>
                  <a:pt x="131" y="118"/>
                  <a:pt x="131" y="116"/>
                </a:cubicBezTo>
                <a:cubicBezTo>
                  <a:pt x="131" y="114"/>
                  <a:pt x="130" y="112"/>
                  <a:pt x="127" y="110"/>
                </a:cubicBezTo>
                <a:cubicBezTo>
                  <a:pt x="125" y="108"/>
                  <a:pt x="125" y="108"/>
                  <a:pt x="125" y="108"/>
                </a:cubicBezTo>
                <a:cubicBezTo>
                  <a:pt x="125" y="108"/>
                  <a:pt x="125" y="108"/>
                  <a:pt x="125" y="108"/>
                </a:cubicBezTo>
                <a:cubicBezTo>
                  <a:pt x="111" y="97"/>
                  <a:pt x="111" y="97"/>
                  <a:pt x="111" y="97"/>
                </a:cubicBezTo>
                <a:cubicBezTo>
                  <a:pt x="111" y="97"/>
                  <a:pt x="110" y="96"/>
                  <a:pt x="110" y="95"/>
                </a:cubicBezTo>
                <a:cubicBezTo>
                  <a:pt x="110" y="94"/>
                  <a:pt x="110" y="94"/>
                  <a:pt x="111" y="93"/>
                </a:cubicBezTo>
                <a:cubicBezTo>
                  <a:pt x="112" y="92"/>
                  <a:pt x="114" y="92"/>
                  <a:pt x="115" y="93"/>
                </a:cubicBezTo>
                <a:cubicBezTo>
                  <a:pt x="137" y="111"/>
                  <a:pt x="137" y="111"/>
                  <a:pt x="137" y="111"/>
                </a:cubicBezTo>
                <a:cubicBezTo>
                  <a:pt x="139" y="112"/>
                  <a:pt x="140" y="113"/>
                  <a:pt x="142" y="113"/>
                </a:cubicBezTo>
                <a:cubicBezTo>
                  <a:pt x="145" y="113"/>
                  <a:pt x="147" y="111"/>
                  <a:pt x="149" y="109"/>
                </a:cubicBezTo>
                <a:cubicBezTo>
                  <a:pt x="151" y="107"/>
                  <a:pt x="152" y="105"/>
                  <a:pt x="152" y="103"/>
                </a:cubicBezTo>
                <a:cubicBezTo>
                  <a:pt x="151" y="101"/>
                  <a:pt x="150" y="99"/>
                  <a:pt x="148" y="97"/>
                </a:cubicBezTo>
                <a:cubicBezTo>
                  <a:pt x="142" y="92"/>
                  <a:pt x="142" y="92"/>
                  <a:pt x="142" y="92"/>
                </a:cubicBezTo>
                <a:cubicBezTo>
                  <a:pt x="142" y="92"/>
                  <a:pt x="142" y="92"/>
                  <a:pt x="142" y="92"/>
                </a:cubicBezTo>
                <a:cubicBezTo>
                  <a:pt x="130" y="82"/>
                  <a:pt x="130" y="82"/>
                  <a:pt x="130" y="82"/>
                </a:cubicBezTo>
                <a:cubicBezTo>
                  <a:pt x="129" y="81"/>
                  <a:pt x="129" y="79"/>
                  <a:pt x="130" y="78"/>
                </a:cubicBezTo>
                <a:cubicBezTo>
                  <a:pt x="131" y="77"/>
                  <a:pt x="133" y="77"/>
                  <a:pt x="134" y="78"/>
                </a:cubicBezTo>
                <a:cubicBezTo>
                  <a:pt x="153" y="93"/>
                  <a:pt x="153" y="93"/>
                  <a:pt x="153" y="93"/>
                </a:cubicBezTo>
                <a:cubicBezTo>
                  <a:pt x="157" y="96"/>
                  <a:pt x="161" y="95"/>
                  <a:pt x="165" y="91"/>
                </a:cubicBezTo>
                <a:close/>
              </a:path>
            </a:pathLst>
          </a:custGeom>
          <a:solidFill>
            <a:srgbClr val="E24956"/>
          </a:solidFill>
          <a:ln>
            <a:noFill/>
          </a:ln>
        </p:spPr>
        <p:txBody>
          <a:bodyPr spcFirstLastPara="1" wrap="square" lIns="182802" tIns="91376" rIns="182802" bIns="91376" anchor="t" anchorCtr="0">
            <a:noAutofit/>
          </a:bodyPr>
          <a:lstStyle/>
          <a:p>
            <a:endParaRPr sz="3599">
              <a:solidFill>
                <a:schemeClr val="dk1"/>
              </a:solidFill>
              <a:latin typeface="Calibri"/>
              <a:ea typeface="Calibri"/>
              <a:cs typeface="Calibri"/>
              <a:sym typeface="Calibri"/>
            </a:endParaRPr>
          </a:p>
        </p:txBody>
      </p:sp>
      <p:sp>
        <p:nvSpPr>
          <p:cNvPr id="374" name="Google Shape;374;p18"/>
          <p:cNvSpPr/>
          <p:nvPr/>
        </p:nvSpPr>
        <p:spPr>
          <a:xfrm>
            <a:off x="2651329" y="7553143"/>
            <a:ext cx="2123521" cy="1107785"/>
          </a:xfrm>
          <a:custGeom>
            <a:avLst/>
            <a:gdLst/>
            <a:ahLst/>
            <a:cxnLst/>
            <a:rect l="l" t="t" r="r" b="b"/>
            <a:pathLst>
              <a:path w="271" h="141" extrusionOk="0">
                <a:moveTo>
                  <a:pt x="196" y="133"/>
                </a:moveTo>
                <a:cubicBezTo>
                  <a:pt x="192" y="135"/>
                  <a:pt x="188" y="136"/>
                  <a:pt x="184" y="137"/>
                </a:cubicBezTo>
                <a:cubicBezTo>
                  <a:pt x="170" y="140"/>
                  <a:pt x="156" y="141"/>
                  <a:pt x="139" y="141"/>
                </a:cubicBezTo>
                <a:cubicBezTo>
                  <a:pt x="122" y="141"/>
                  <a:pt x="108" y="140"/>
                  <a:pt x="95" y="137"/>
                </a:cubicBezTo>
                <a:cubicBezTo>
                  <a:pt x="90" y="136"/>
                  <a:pt x="86" y="135"/>
                  <a:pt x="82" y="133"/>
                </a:cubicBezTo>
                <a:cubicBezTo>
                  <a:pt x="71" y="127"/>
                  <a:pt x="71" y="118"/>
                  <a:pt x="77" y="111"/>
                </a:cubicBezTo>
                <a:cubicBezTo>
                  <a:pt x="84" y="104"/>
                  <a:pt x="93" y="99"/>
                  <a:pt x="102" y="95"/>
                </a:cubicBezTo>
                <a:cubicBezTo>
                  <a:pt x="106" y="93"/>
                  <a:pt x="111" y="91"/>
                  <a:pt x="115" y="90"/>
                </a:cubicBezTo>
                <a:cubicBezTo>
                  <a:pt x="123" y="86"/>
                  <a:pt x="125" y="79"/>
                  <a:pt x="119" y="73"/>
                </a:cubicBezTo>
                <a:cubicBezTo>
                  <a:pt x="107" y="61"/>
                  <a:pt x="103" y="46"/>
                  <a:pt x="103" y="31"/>
                </a:cubicBezTo>
                <a:cubicBezTo>
                  <a:pt x="104" y="14"/>
                  <a:pt x="114" y="5"/>
                  <a:pt x="129" y="1"/>
                </a:cubicBezTo>
                <a:cubicBezTo>
                  <a:pt x="133" y="0"/>
                  <a:pt x="136" y="0"/>
                  <a:pt x="139" y="0"/>
                </a:cubicBezTo>
                <a:cubicBezTo>
                  <a:pt x="142" y="0"/>
                  <a:pt x="146" y="0"/>
                  <a:pt x="149" y="1"/>
                </a:cubicBezTo>
                <a:cubicBezTo>
                  <a:pt x="164" y="5"/>
                  <a:pt x="174" y="14"/>
                  <a:pt x="175" y="31"/>
                </a:cubicBezTo>
                <a:cubicBezTo>
                  <a:pt x="175" y="46"/>
                  <a:pt x="171" y="61"/>
                  <a:pt x="159" y="73"/>
                </a:cubicBezTo>
                <a:cubicBezTo>
                  <a:pt x="153" y="78"/>
                  <a:pt x="156" y="86"/>
                  <a:pt x="163" y="90"/>
                </a:cubicBezTo>
                <a:cubicBezTo>
                  <a:pt x="168" y="91"/>
                  <a:pt x="172" y="93"/>
                  <a:pt x="176" y="95"/>
                </a:cubicBezTo>
                <a:cubicBezTo>
                  <a:pt x="185" y="99"/>
                  <a:pt x="194" y="104"/>
                  <a:pt x="201" y="111"/>
                </a:cubicBezTo>
                <a:cubicBezTo>
                  <a:pt x="206" y="116"/>
                  <a:pt x="208" y="127"/>
                  <a:pt x="196" y="133"/>
                </a:cubicBezTo>
                <a:close/>
                <a:moveTo>
                  <a:pt x="267" y="120"/>
                </a:moveTo>
                <a:cubicBezTo>
                  <a:pt x="262" y="115"/>
                  <a:pt x="256" y="112"/>
                  <a:pt x="249" y="109"/>
                </a:cubicBezTo>
                <a:cubicBezTo>
                  <a:pt x="247" y="107"/>
                  <a:pt x="244" y="106"/>
                  <a:pt x="241" y="105"/>
                </a:cubicBezTo>
                <a:cubicBezTo>
                  <a:pt x="235" y="103"/>
                  <a:pt x="234" y="97"/>
                  <a:pt x="238" y="93"/>
                </a:cubicBezTo>
                <a:cubicBezTo>
                  <a:pt x="246" y="85"/>
                  <a:pt x="249" y="75"/>
                  <a:pt x="249" y="64"/>
                </a:cubicBezTo>
                <a:cubicBezTo>
                  <a:pt x="248" y="52"/>
                  <a:pt x="241" y="46"/>
                  <a:pt x="231" y="44"/>
                </a:cubicBezTo>
                <a:cubicBezTo>
                  <a:pt x="228" y="43"/>
                  <a:pt x="226" y="43"/>
                  <a:pt x="224" y="43"/>
                </a:cubicBezTo>
                <a:cubicBezTo>
                  <a:pt x="222" y="43"/>
                  <a:pt x="219" y="43"/>
                  <a:pt x="217" y="44"/>
                </a:cubicBezTo>
                <a:cubicBezTo>
                  <a:pt x="206" y="46"/>
                  <a:pt x="199" y="52"/>
                  <a:pt x="199" y="64"/>
                </a:cubicBezTo>
                <a:cubicBezTo>
                  <a:pt x="199" y="75"/>
                  <a:pt x="202" y="85"/>
                  <a:pt x="210" y="93"/>
                </a:cubicBezTo>
                <a:cubicBezTo>
                  <a:pt x="214" y="98"/>
                  <a:pt x="212" y="103"/>
                  <a:pt x="207" y="105"/>
                </a:cubicBezTo>
                <a:cubicBezTo>
                  <a:pt x="207" y="105"/>
                  <a:pt x="206" y="105"/>
                  <a:pt x="206" y="105"/>
                </a:cubicBezTo>
                <a:cubicBezTo>
                  <a:pt x="207" y="106"/>
                  <a:pt x="208" y="107"/>
                  <a:pt x="209" y="108"/>
                </a:cubicBezTo>
                <a:cubicBezTo>
                  <a:pt x="213" y="112"/>
                  <a:pt x="214" y="118"/>
                  <a:pt x="213" y="123"/>
                </a:cubicBezTo>
                <a:cubicBezTo>
                  <a:pt x="212" y="129"/>
                  <a:pt x="208" y="134"/>
                  <a:pt x="202" y="137"/>
                </a:cubicBezTo>
                <a:cubicBezTo>
                  <a:pt x="201" y="138"/>
                  <a:pt x="199" y="138"/>
                  <a:pt x="197" y="139"/>
                </a:cubicBezTo>
                <a:cubicBezTo>
                  <a:pt x="205" y="140"/>
                  <a:pt x="214" y="141"/>
                  <a:pt x="224" y="141"/>
                </a:cubicBezTo>
                <a:cubicBezTo>
                  <a:pt x="236" y="141"/>
                  <a:pt x="245" y="140"/>
                  <a:pt x="255" y="138"/>
                </a:cubicBezTo>
                <a:cubicBezTo>
                  <a:pt x="258" y="137"/>
                  <a:pt x="261" y="136"/>
                  <a:pt x="263" y="135"/>
                </a:cubicBezTo>
                <a:cubicBezTo>
                  <a:pt x="271" y="131"/>
                  <a:pt x="270" y="123"/>
                  <a:pt x="267" y="120"/>
                </a:cubicBezTo>
                <a:close/>
                <a:moveTo>
                  <a:pt x="64" y="123"/>
                </a:moveTo>
                <a:cubicBezTo>
                  <a:pt x="63" y="118"/>
                  <a:pt x="65" y="112"/>
                  <a:pt x="70" y="108"/>
                </a:cubicBezTo>
                <a:cubicBezTo>
                  <a:pt x="71" y="106"/>
                  <a:pt x="73" y="104"/>
                  <a:pt x="75" y="103"/>
                </a:cubicBezTo>
                <a:cubicBezTo>
                  <a:pt x="74" y="102"/>
                  <a:pt x="73" y="102"/>
                  <a:pt x="72" y="101"/>
                </a:cubicBezTo>
                <a:cubicBezTo>
                  <a:pt x="66" y="99"/>
                  <a:pt x="64" y="93"/>
                  <a:pt x="68" y="88"/>
                </a:cubicBezTo>
                <a:cubicBezTo>
                  <a:pt x="78" y="79"/>
                  <a:pt x="81" y="68"/>
                  <a:pt x="80" y="56"/>
                </a:cubicBezTo>
                <a:cubicBezTo>
                  <a:pt x="80" y="43"/>
                  <a:pt x="72" y="36"/>
                  <a:pt x="60" y="33"/>
                </a:cubicBezTo>
                <a:cubicBezTo>
                  <a:pt x="58" y="33"/>
                  <a:pt x="55" y="32"/>
                  <a:pt x="53" y="32"/>
                </a:cubicBezTo>
                <a:cubicBezTo>
                  <a:pt x="51" y="32"/>
                  <a:pt x="48" y="33"/>
                  <a:pt x="45" y="33"/>
                </a:cubicBezTo>
                <a:cubicBezTo>
                  <a:pt x="34" y="36"/>
                  <a:pt x="26" y="43"/>
                  <a:pt x="25" y="56"/>
                </a:cubicBezTo>
                <a:cubicBezTo>
                  <a:pt x="25" y="68"/>
                  <a:pt x="28" y="79"/>
                  <a:pt x="38" y="88"/>
                </a:cubicBezTo>
                <a:cubicBezTo>
                  <a:pt x="42" y="93"/>
                  <a:pt x="40" y="99"/>
                  <a:pt x="34" y="101"/>
                </a:cubicBezTo>
                <a:cubicBezTo>
                  <a:pt x="31" y="103"/>
                  <a:pt x="28" y="104"/>
                  <a:pt x="25" y="105"/>
                </a:cubicBezTo>
                <a:cubicBezTo>
                  <a:pt x="17" y="109"/>
                  <a:pt x="11" y="112"/>
                  <a:pt x="5" y="118"/>
                </a:cubicBezTo>
                <a:cubicBezTo>
                  <a:pt x="0" y="123"/>
                  <a:pt x="0" y="130"/>
                  <a:pt x="9" y="135"/>
                </a:cubicBezTo>
                <a:cubicBezTo>
                  <a:pt x="12" y="136"/>
                  <a:pt x="15" y="137"/>
                  <a:pt x="19" y="138"/>
                </a:cubicBezTo>
                <a:cubicBezTo>
                  <a:pt x="29" y="140"/>
                  <a:pt x="40" y="141"/>
                  <a:pt x="53" y="141"/>
                </a:cubicBezTo>
                <a:cubicBezTo>
                  <a:pt x="64" y="141"/>
                  <a:pt x="72" y="140"/>
                  <a:pt x="81" y="139"/>
                </a:cubicBezTo>
                <a:cubicBezTo>
                  <a:pt x="79" y="138"/>
                  <a:pt x="78" y="138"/>
                  <a:pt x="76" y="137"/>
                </a:cubicBezTo>
                <a:cubicBezTo>
                  <a:pt x="69" y="134"/>
                  <a:pt x="65" y="129"/>
                  <a:pt x="64" y="123"/>
                </a:cubicBezTo>
                <a:close/>
              </a:path>
            </a:pathLst>
          </a:custGeom>
          <a:solidFill>
            <a:srgbClr val="065280"/>
          </a:solidFill>
          <a:ln>
            <a:noFill/>
          </a:ln>
        </p:spPr>
        <p:txBody>
          <a:bodyPr spcFirstLastPara="1" wrap="square" lIns="182802" tIns="91376" rIns="182802" bIns="91376" anchor="t" anchorCtr="0">
            <a:noAutofit/>
          </a:bodyPr>
          <a:lstStyle/>
          <a:p>
            <a:endParaRPr sz="3599">
              <a:solidFill>
                <a:schemeClr val="dk1"/>
              </a:solidFill>
              <a:latin typeface="Calibri"/>
              <a:ea typeface="Calibri"/>
              <a:cs typeface="Calibri"/>
              <a:sym typeface="Calibri"/>
            </a:endParaRPr>
          </a:p>
        </p:txBody>
      </p:sp>
      <p:sp>
        <p:nvSpPr>
          <p:cNvPr id="376" name="Google Shape;376;p18" hidden="1"/>
          <p:cNvSpPr/>
          <p:nvPr/>
        </p:nvSpPr>
        <p:spPr>
          <a:xfrm>
            <a:off x="21530416" y="7270642"/>
            <a:ext cx="1018909" cy="1520428"/>
          </a:xfrm>
          <a:custGeom>
            <a:avLst/>
            <a:gdLst/>
            <a:ahLst/>
            <a:cxnLst/>
            <a:rect l="l" t="t" r="r" b="b"/>
            <a:pathLst>
              <a:path w="130" h="194" extrusionOk="0">
                <a:moveTo>
                  <a:pt x="130" y="130"/>
                </a:moveTo>
                <a:cubicBezTo>
                  <a:pt x="130" y="110"/>
                  <a:pt x="114" y="96"/>
                  <a:pt x="85" y="88"/>
                </a:cubicBezTo>
                <a:cubicBezTo>
                  <a:pt x="81" y="88"/>
                  <a:pt x="63" y="83"/>
                  <a:pt x="60" y="82"/>
                </a:cubicBezTo>
                <a:cubicBezTo>
                  <a:pt x="36" y="76"/>
                  <a:pt x="26" y="72"/>
                  <a:pt x="26" y="62"/>
                </a:cubicBezTo>
                <a:cubicBezTo>
                  <a:pt x="26" y="53"/>
                  <a:pt x="35" y="43"/>
                  <a:pt x="63" y="43"/>
                </a:cubicBezTo>
                <a:cubicBezTo>
                  <a:pt x="82" y="43"/>
                  <a:pt x="100" y="57"/>
                  <a:pt x="101" y="57"/>
                </a:cubicBezTo>
                <a:cubicBezTo>
                  <a:pt x="104" y="59"/>
                  <a:pt x="106" y="60"/>
                  <a:pt x="107" y="60"/>
                </a:cubicBezTo>
                <a:cubicBezTo>
                  <a:pt x="109" y="60"/>
                  <a:pt x="110" y="60"/>
                  <a:pt x="114" y="57"/>
                </a:cubicBezTo>
                <a:cubicBezTo>
                  <a:pt x="116" y="54"/>
                  <a:pt x="120" y="50"/>
                  <a:pt x="120" y="47"/>
                </a:cubicBezTo>
                <a:cubicBezTo>
                  <a:pt x="120" y="41"/>
                  <a:pt x="102" y="28"/>
                  <a:pt x="79" y="23"/>
                </a:cubicBezTo>
                <a:cubicBezTo>
                  <a:pt x="76" y="23"/>
                  <a:pt x="76" y="23"/>
                  <a:pt x="76" y="23"/>
                </a:cubicBezTo>
                <a:cubicBezTo>
                  <a:pt x="76" y="4"/>
                  <a:pt x="76" y="4"/>
                  <a:pt x="76" y="4"/>
                </a:cubicBezTo>
                <a:cubicBezTo>
                  <a:pt x="76" y="2"/>
                  <a:pt x="73" y="0"/>
                  <a:pt x="70" y="0"/>
                </a:cubicBezTo>
                <a:cubicBezTo>
                  <a:pt x="60" y="0"/>
                  <a:pt x="60" y="0"/>
                  <a:pt x="60" y="0"/>
                </a:cubicBezTo>
                <a:cubicBezTo>
                  <a:pt x="57" y="0"/>
                  <a:pt x="54" y="2"/>
                  <a:pt x="54" y="4"/>
                </a:cubicBezTo>
                <a:cubicBezTo>
                  <a:pt x="54" y="22"/>
                  <a:pt x="54" y="22"/>
                  <a:pt x="54" y="22"/>
                </a:cubicBezTo>
                <a:cubicBezTo>
                  <a:pt x="51" y="22"/>
                  <a:pt x="51" y="22"/>
                  <a:pt x="51" y="22"/>
                </a:cubicBezTo>
                <a:cubicBezTo>
                  <a:pt x="19" y="25"/>
                  <a:pt x="0" y="41"/>
                  <a:pt x="0" y="63"/>
                </a:cubicBezTo>
                <a:cubicBezTo>
                  <a:pt x="0" y="87"/>
                  <a:pt x="23" y="96"/>
                  <a:pt x="49" y="103"/>
                </a:cubicBezTo>
                <a:cubicBezTo>
                  <a:pt x="52" y="104"/>
                  <a:pt x="74" y="109"/>
                  <a:pt x="77" y="110"/>
                </a:cubicBezTo>
                <a:cubicBezTo>
                  <a:pt x="101" y="116"/>
                  <a:pt x="104" y="125"/>
                  <a:pt x="104" y="131"/>
                </a:cubicBezTo>
                <a:cubicBezTo>
                  <a:pt x="104" y="137"/>
                  <a:pt x="101" y="151"/>
                  <a:pt x="67" y="151"/>
                </a:cubicBezTo>
                <a:cubicBezTo>
                  <a:pt x="48" y="151"/>
                  <a:pt x="24" y="136"/>
                  <a:pt x="23" y="135"/>
                </a:cubicBezTo>
                <a:cubicBezTo>
                  <a:pt x="17" y="132"/>
                  <a:pt x="13" y="133"/>
                  <a:pt x="8" y="138"/>
                </a:cubicBezTo>
                <a:cubicBezTo>
                  <a:pt x="8" y="138"/>
                  <a:pt x="5" y="142"/>
                  <a:pt x="5" y="147"/>
                </a:cubicBezTo>
                <a:cubicBezTo>
                  <a:pt x="5" y="154"/>
                  <a:pt x="27" y="166"/>
                  <a:pt x="51" y="171"/>
                </a:cubicBezTo>
                <a:cubicBezTo>
                  <a:pt x="54" y="172"/>
                  <a:pt x="54" y="172"/>
                  <a:pt x="54" y="172"/>
                </a:cubicBezTo>
                <a:cubicBezTo>
                  <a:pt x="54" y="190"/>
                  <a:pt x="54" y="190"/>
                  <a:pt x="54" y="190"/>
                </a:cubicBezTo>
                <a:cubicBezTo>
                  <a:pt x="54" y="192"/>
                  <a:pt x="57" y="194"/>
                  <a:pt x="60" y="194"/>
                </a:cubicBezTo>
                <a:cubicBezTo>
                  <a:pt x="70" y="194"/>
                  <a:pt x="70" y="194"/>
                  <a:pt x="70" y="194"/>
                </a:cubicBezTo>
                <a:cubicBezTo>
                  <a:pt x="73" y="194"/>
                  <a:pt x="76" y="192"/>
                  <a:pt x="76" y="190"/>
                </a:cubicBezTo>
                <a:cubicBezTo>
                  <a:pt x="76" y="172"/>
                  <a:pt x="76" y="172"/>
                  <a:pt x="76" y="172"/>
                </a:cubicBezTo>
                <a:cubicBezTo>
                  <a:pt x="79" y="172"/>
                  <a:pt x="79" y="172"/>
                  <a:pt x="79" y="172"/>
                </a:cubicBezTo>
                <a:cubicBezTo>
                  <a:pt x="117" y="168"/>
                  <a:pt x="130" y="148"/>
                  <a:pt x="130" y="130"/>
                </a:cubicBezTo>
                <a:close/>
              </a:path>
            </a:pathLst>
          </a:custGeom>
          <a:solidFill>
            <a:srgbClr val="34B2E3"/>
          </a:solidFill>
          <a:ln>
            <a:noFill/>
          </a:ln>
        </p:spPr>
        <p:txBody>
          <a:bodyPr spcFirstLastPara="1" wrap="square" lIns="182802" tIns="91376" rIns="182802" bIns="91376" anchor="t" anchorCtr="0">
            <a:noAutofit/>
          </a:bodyPr>
          <a:lstStyle/>
          <a:p>
            <a:endParaRPr sz="3599">
              <a:solidFill>
                <a:schemeClr val="dk1"/>
              </a:solidFill>
              <a:latin typeface="Calibri"/>
              <a:ea typeface="Calibri"/>
              <a:cs typeface="Calibri"/>
              <a:sym typeface="Calibri"/>
            </a:endParaRPr>
          </a:p>
        </p:txBody>
      </p:sp>
      <p:sp>
        <p:nvSpPr>
          <p:cNvPr id="377" name="Google Shape;377;p18"/>
          <p:cNvSpPr/>
          <p:nvPr/>
        </p:nvSpPr>
        <p:spPr>
          <a:xfrm>
            <a:off x="1609305" y="3528292"/>
            <a:ext cx="1355371" cy="1622001"/>
          </a:xfrm>
          <a:custGeom>
            <a:avLst/>
            <a:gdLst/>
            <a:ahLst/>
            <a:cxnLst/>
            <a:rect l="l" t="t" r="r" b="b"/>
            <a:pathLst>
              <a:path w="173" h="207" extrusionOk="0">
                <a:moveTo>
                  <a:pt x="116" y="200"/>
                </a:moveTo>
                <a:cubicBezTo>
                  <a:pt x="116" y="204"/>
                  <a:pt x="113" y="207"/>
                  <a:pt x="109" y="207"/>
                </a:cubicBezTo>
                <a:cubicBezTo>
                  <a:pt x="65" y="207"/>
                  <a:pt x="65" y="207"/>
                  <a:pt x="65" y="207"/>
                </a:cubicBezTo>
                <a:cubicBezTo>
                  <a:pt x="61" y="207"/>
                  <a:pt x="58" y="204"/>
                  <a:pt x="58" y="200"/>
                </a:cubicBezTo>
                <a:cubicBezTo>
                  <a:pt x="58" y="200"/>
                  <a:pt x="58" y="200"/>
                  <a:pt x="58" y="200"/>
                </a:cubicBezTo>
                <a:cubicBezTo>
                  <a:pt x="58" y="196"/>
                  <a:pt x="61" y="192"/>
                  <a:pt x="65" y="192"/>
                </a:cubicBezTo>
                <a:cubicBezTo>
                  <a:pt x="109" y="192"/>
                  <a:pt x="109" y="192"/>
                  <a:pt x="109" y="192"/>
                </a:cubicBezTo>
                <a:cubicBezTo>
                  <a:pt x="113" y="192"/>
                  <a:pt x="116" y="196"/>
                  <a:pt x="116" y="200"/>
                </a:cubicBezTo>
                <a:close/>
                <a:moveTo>
                  <a:pt x="116" y="181"/>
                </a:moveTo>
                <a:cubicBezTo>
                  <a:pt x="116" y="177"/>
                  <a:pt x="113" y="174"/>
                  <a:pt x="109" y="174"/>
                </a:cubicBezTo>
                <a:cubicBezTo>
                  <a:pt x="65" y="174"/>
                  <a:pt x="65" y="174"/>
                  <a:pt x="65" y="174"/>
                </a:cubicBezTo>
                <a:cubicBezTo>
                  <a:pt x="61" y="174"/>
                  <a:pt x="58" y="177"/>
                  <a:pt x="58" y="181"/>
                </a:cubicBezTo>
                <a:cubicBezTo>
                  <a:pt x="58" y="181"/>
                  <a:pt x="58" y="181"/>
                  <a:pt x="58" y="181"/>
                </a:cubicBezTo>
                <a:cubicBezTo>
                  <a:pt x="58" y="185"/>
                  <a:pt x="61" y="188"/>
                  <a:pt x="65" y="188"/>
                </a:cubicBezTo>
                <a:cubicBezTo>
                  <a:pt x="109" y="188"/>
                  <a:pt x="109" y="188"/>
                  <a:pt x="109" y="188"/>
                </a:cubicBezTo>
                <a:cubicBezTo>
                  <a:pt x="113" y="188"/>
                  <a:pt x="116" y="185"/>
                  <a:pt x="116" y="181"/>
                </a:cubicBezTo>
                <a:close/>
                <a:moveTo>
                  <a:pt x="94" y="102"/>
                </a:moveTo>
                <a:cubicBezTo>
                  <a:pt x="84" y="102"/>
                  <a:pt x="84" y="102"/>
                  <a:pt x="84" y="102"/>
                </a:cubicBezTo>
                <a:cubicBezTo>
                  <a:pt x="80" y="102"/>
                  <a:pt x="80" y="102"/>
                  <a:pt x="80" y="102"/>
                </a:cubicBezTo>
                <a:cubicBezTo>
                  <a:pt x="80" y="169"/>
                  <a:pt x="80" y="169"/>
                  <a:pt x="80" y="169"/>
                </a:cubicBezTo>
                <a:cubicBezTo>
                  <a:pt x="82" y="169"/>
                  <a:pt x="84" y="169"/>
                  <a:pt x="86" y="169"/>
                </a:cubicBezTo>
                <a:cubicBezTo>
                  <a:pt x="86" y="169"/>
                  <a:pt x="86" y="169"/>
                  <a:pt x="86" y="169"/>
                </a:cubicBezTo>
                <a:cubicBezTo>
                  <a:pt x="87" y="169"/>
                  <a:pt x="87" y="169"/>
                  <a:pt x="87" y="169"/>
                </a:cubicBezTo>
                <a:cubicBezTo>
                  <a:pt x="87" y="169"/>
                  <a:pt x="87" y="169"/>
                  <a:pt x="87" y="169"/>
                </a:cubicBezTo>
                <a:cubicBezTo>
                  <a:pt x="87" y="169"/>
                  <a:pt x="87" y="169"/>
                  <a:pt x="87" y="169"/>
                </a:cubicBezTo>
                <a:cubicBezTo>
                  <a:pt x="89" y="169"/>
                  <a:pt x="91" y="169"/>
                  <a:pt x="94" y="169"/>
                </a:cubicBezTo>
                <a:lnTo>
                  <a:pt x="94" y="102"/>
                </a:lnTo>
                <a:close/>
                <a:moveTo>
                  <a:pt x="63" y="74"/>
                </a:moveTo>
                <a:cubicBezTo>
                  <a:pt x="57" y="74"/>
                  <a:pt x="52" y="79"/>
                  <a:pt x="52" y="85"/>
                </a:cubicBezTo>
                <a:cubicBezTo>
                  <a:pt x="52" y="90"/>
                  <a:pt x="57" y="95"/>
                  <a:pt x="63" y="95"/>
                </a:cubicBezTo>
                <a:cubicBezTo>
                  <a:pt x="73" y="95"/>
                  <a:pt x="73" y="95"/>
                  <a:pt x="73" y="95"/>
                </a:cubicBezTo>
                <a:cubicBezTo>
                  <a:pt x="73" y="85"/>
                  <a:pt x="73" y="85"/>
                  <a:pt x="73" y="85"/>
                </a:cubicBezTo>
                <a:cubicBezTo>
                  <a:pt x="73" y="79"/>
                  <a:pt x="68" y="74"/>
                  <a:pt x="63" y="74"/>
                </a:cubicBezTo>
                <a:close/>
                <a:moveTo>
                  <a:pt x="121" y="85"/>
                </a:moveTo>
                <a:cubicBezTo>
                  <a:pt x="121" y="79"/>
                  <a:pt x="117" y="74"/>
                  <a:pt x="111" y="74"/>
                </a:cubicBezTo>
                <a:cubicBezTo>
                  <a:pt x="105" y="74"/>
                  <a:pt x="100" y="79"/>
                  <a:pt x="100" y="85"/>
                </a:cubicBezTo>
                <a:cubicBezTo>
                  <a:pt x="100" y="95"/>
                  <a:pt x="100" y="95"/>
                  <a:pt x="100" y="95"/>
                </a:cubicBezTo>
                <a:cubicBezTo>
                  <a:pt x="111" y="95"/>
                  <a:pt x="111" y="95"/>
                  <a:pt x="111" y="95"/>
                </a:cubicBezTo>
                <a:cubicBezTo>
                  <a:pt x="117" y="95"/>
                  <a:pt x="121" y="90"/>
                  <a:pt x="121" y="85"/>
                </a:cubicBezTo>
                <a:close/>
                <a:moveTo>
                  <a:pt x="144" y="66"/>
                </a:moveTo>
                <a:cubicBezTo>
                  <a:pt x="139" y="47"/>
                  <a:pt x="117" y="27"/>
                  <a:pt x="87" y="27"/>
                </a:cubicBezTo>
                <a:cubicBezTo>
                  <a:pt x="56" y="27"/>
                  <a:pt x="34" y="47"/>
                  <a:pt x="29" y="66"/>
                </a:cubicBezTo>
                <a:cubicBezTo>
                  <a:pt x="26" y="80"/>
                  <a:pt x="29" y="93"/>
                  <a:pt x="36" y="106"/>
                </a:cubicBezTo>
                <a:cubicBezTo>
                  <a:pt x="42" y="118"/>
                  <a:pt x="48" y="127"/>
                  <a:pt x="53" y="139"/>
                </a:cubicBezTo>
                <a:cubicBezTo>
                  <a:pt x="56" y="146"/>
                  <a:pt x="57" y="155"/>
                  <a:pt x="59" y="162"/>
                </a:cubicBezTo>
                <a:cubicBezTo>
                  <a:pt x="60" y="167"/>
                  <a:pt x="62" y="169"/>
                  <a:pt x="69" y="169"/>
                </a:cubicBezTo>
                <a:cubicBezTo>
                  <a:pt x="70" y="169"/>
                  <a:pt x="72" y="169"/>
                  <a:pt x="73" y="169"/>
                </a:cubicBezTo>
                <a:cubicBezTo>
                  <a:pt x="73" y="102"/>
                  <a:pt x="73" y="102"/>
                  <a:pt x="73" y="102"/>
                </a:cubicBezTo>
                <a:cubicBezTo>
                  <a:pt x="63" y="102"/>
                  <a:pt x="63" y="102"/>
                  <a:pt x="63" y="102"/>
                </a:cubicBezTo>
                <a:cubicBezTo>
                  <a:pt x="58" y="102"/>
                  <a:pt x="54" y="100"/>
                  <a:pt x="51" y="97"/>
                </a:cubicBezTo>
                <a:cubicBezTo>
                  <a:pt x="47" y="94"/>
                  <a:pt x="46" y="89"/>
                  <a:pt x="46" y="85"/>
                </a:cubicBezTo>
                <a:cubicBezTo>
                  <a:pt x="46" y="80"/>
                  <a:pt x="47" y="76"/>
                  <a:pt x="51" y="72"/>
                </a:cubicBezTo>
                <a:cubicBezTo>
                  <a:pt x="54" y="69"/>
                  <a:pt x="58" y="67"/>
                  <a:pt x="63" y="67"/>
                </a:cubicBezTo>
                <a:cubicBezTo>
                  <a:pt x="72" y="67"/>
                  <a:pt x="80" y="75"/>
                  <a:pt x="80" y="84"/>
                </a:cubicBezTo>
                <a:cubicBezTo>
                  <a:pt x="80" y="84"/>
                  <a:pt x="80" y="84"/>
                  <a:pt x="80" y="84"/>
                </a:cubicBezTo>
                <a:cubicBezTo>
                  <a:pt x="80" y="95"/>
                  <a:pt x="80" y="95"/>
                  <a:pt x="80" y="95"/>
                </a:cubicBezTo>
                <a:cubicBezTo>
                  <a:pt x="84" y="95"/>
                  <a:pt x="84" y="95"/>
                  <a:pt x="84" y="95"/>
                </a:cubicBezTo>
                <a:cubicBezTo>
                  <a:pt x="94" y="95"/>
                  <a:pt x="94" y="95"/>
                  <a:pt x="94" y="95"/>
                </a:cubicBezTo>
                <a:cubicBezTo>
                  <a:pt x="94" y="84"/>
                  <a:pt x="94" y="84"/>
                  <a:pt x="94" y="84"/>
                </a:cubicBezTo>
                <a:cubicBezTo>
                  <a:pt x="94" y="84"/>
                  <a:pt x="94" y="84"/>
                  <a:pt x="94" y="84"/>
                </a:cubicBezTo>
                <a:cubicBezTo>
                  <a:pt x="94" y="80"/>
                  <a:pt x="95" y="76"/>
                  <a:pt x="99" y="72"/>
                </a:cubicBezTo>
                <a:cubicBezTo>
                  <a:pt x="102" y="69"/>
                  <a:pt x="106" y="67"/>
                  <a:pt x="111" y="67"/>
                </a:cubicBezTo>
                <a:cubicBezTo>
                  <a:pt x="115" y="67"/>
                  <a:pt x="120" y="69"/>
                  <a:pt x="123" y="72"/>
                </a:cubicBezTo>
                <a:cubicBezTo>
                  <a:pt x="126" y="76"/>
                  <a:pt x="128" y="80"/>
                  <a:pt x="128" y="85"/>
                </a:cubicBezTo>
                <a:cubicBezTo>
                  <a:pt x="128" y="89"/>
                  <a:pt x="126" y="94"/>
                  <a:pt x="123" y="97"/>
                </a:cubicBezTo>
                <a:cubicBezTo>
                  <a:pt x="120" y="100"/>
                  <a:pt x="115" y="102"/>
                  <a:pt x="111" y="102"/>
                </a:cubicBezTo>
                <a:cubicBezTo>
                  <a:pt x="100" y="102"/>
                  <a:pt x="100" y="102"/>
                  <a:pt x="100" y="102"/>
                </a:cubicBezTo>
                <a:cubicBezTo>
                  <a:pt x="100" y="169"/>
                  <a:pt x="100" y="169"/>
                  <a:pt x="100" y="169"/>
                </a:cubicBezTo>
                <a:cubicBezTo>
                  <a:pt x="102" y="169"/>
                  <a:pt x="103" y="169"/>
                  <a:pt x="105" y="169"/>
                </a:cubicBezTo>
                <a:cubicBezTo>
                  <a:pt x="111" y="169"/>
                  <a:pt x="113" y="167"/>
                  <a:pt x="115" y="162"/>
                </a:cubicBezTo>
                <a:cubicBezTo>
                  <a:pt x="116" y="155"/>
                  <a:pt x="117" y="146"/>
                  <a:pt x="120" y="139"/>
                </a:cubicBezTo>
                <a:cubicBezTo>
                  <a:pt x="125" y="127"/>
                  <a:pt x="132" y="118"/>
                  <a:pt x="138" y="106"/>
                </a:cubicBezTo>
                <a:cubicBezTo>
                  <a:pt x="144" y="93"/>
                  <a:pt x="148" y="80"/>
                  <a:pt x="144" y="66"/>
                </a:cubicBezTo>
                <a:close/>
                <a:moveTo>
                  <a:pt x="93" y="6"/>
                </a:moveTo>
                <a:cubicBezTo>
                  <a:pt x="93" y="3"/>
                  <a:pt x="90" y="0"/>
                  <a:pt x="87" y="0"/>
                </a:cubicBezTo>
                <a:cubicBezTo>
                  <a:pt x="87" y="0"/>
                  <a:pt x="87" y="0"/>
                  <a:pt x="87" y="0"/>
                </a:cubicBezTo>
                <a:cubicBezTo>
                  <a:pt x="83" y="0"/>
                  <a:pt x="80" y="3"/>
                  <a:pt x="80" y="6"/>
                </a:cubicBezTo>
                <a:cubicBezTo>
                  <a:pt x="80" y="18"/>
                  <a:pt x="80" y="18"/>
                  <a:pt x="80" y="18"/>
                </a:cubicBezTo>
                <a:cubicBezTo>
                  <a:pt x="80" y="21"/>
                  <a:pt x="83" y="24"/>
                  <a:pt x="87" y="24"/>
                </a:cubicBezTo>
                <a:cubicBezTo>
                  <a:pt x="87" y="24"/>
                  <a:pt x="87" y="24"/>
                  <a:pt x="87" y="24"/>
                </a:cubicBezTo>
                <a:cubicBezTo>
                  <a:pt x="90" y="24"/>
                  <a:pt x="93" y="21"/>
                  <a:pt x="93" y="18"/>
                </a:cubicBezTo>
                <a:lnTo>
                  <a:pt x="93" y="6"/>
                </a:lnTo>
                <a:close/>
                <a:moveTo>
                  <a:pt x="128" y="16"/>
                </a:moveTo>
                <a:cubicBezTo>
                  <a:pt x="130" y="13"/>
                  <a:pt x="129" y="9"/>
                  <a:pt x="125" y="8"/>
                </a:cubicBezTo>
                <a:cubicBezTo>
                  <a:pt x="125" y="8"/>
                  <a:pt x="125" y="8"/>
                  <a:pt x="125" y="8"/>
                </a:cubicBezTo>
                <a:cubicBezTo>
                  <a:pt x="122" y="6"/>
                  <a:pt x="119" y="7"/>
                  <a:pt x="117" y="10"/>
                </a:cubicBezTo>
                <a:cubicBezTo>
                  <a:pt x="111" y="21"/>
                  <a:pt x="111" y="21"/>
                  <a:pt x="111" y="21"/>
                </a:cubicBezTo>
                <a:cubicBezTo>
                  <a:pt x="110" y="24"/>
                  <a:pt x="111" y="27"/>
                  <a:pt x="114" y="29"/>
                </a:cubicBezTo>
                <a:cubicBezTo>
                  <a:pt x="114" y="29"/>
                  <a:pt x="114" y="29"/>
                  <a:pt x="114" y="29"/>
                </a:cubicBezTo>
                <a:cubicBezTo>
                  <a:pt x="117" y="31"/>
                  <a:pt x="121" y="30"/>
                  <a:pt x="122" y="27"/>
                </a:cubicBezTo>
                <a:lnTo>
                  <a:pt x="128" y="16"/>
                </a:lnTo>
                <a:close/>
                <a:moveTo>
                  <a:pt x="154" y="37"/>
                </a:moveTo>
                <a:cubicBezTo>
                  <a:pt x="156" y="34"/>
                  <a:pt x="157" y="30"/>
                  <a:pt x="154" y="28"/>
                </a:cubicBezTo>
                <a:cubicBezTo>
                  <a:pt x="154" y="28"/>
                  <a:pt x="154" y="28"/>
                  <a:pt x="154" y="28"/>
                </a:cubicBezTo>
                <a:cubicBezTo>
                  <a:pt x="152" y="25"/>
                  <a:pt x="148" y="25"/>
                  <a:pt x="145" y="27"/>
                </a:cubicBezTo>
                <a:cubicBezTo>
                  <a:pt x="137" y="35"/>
                  <a:pt x="137" y="35"/>
                  <a:pt x="137" y="35"/>
                </a:cubicBezTo>
                <a:cubicBezTo>
                  <a:pt x="134" y="37"/>
                  <a:pt x="134" y="41"/>
                  <a:pt x="136" y="44"/>
                </a:cubicBezTo>
                <a:cubicBezTo>
                  <a:pt x="136" y="44"/>
                  <a:pt x="136" y="44"/>
                  <a:pt x="136" y="44"/>
                </a:cubicBezTo>
                <a:cubicBezTo>
                  <a:pt x="138" y="47"/>
                  <a:pt x="142" y="47"/>
                  <a:pt x="145" y="44"/>
                </a:cubicBezTo>
                <a:lnTo>
                  <a:pt x="154" y="37"/>
                </a:lnTo>
                <a:close/>
                <a:moveTo>
                  <a:pt x="167" y="68"/>
                </a:moveTo>
                <a:cubicBezTo>
                  <a:pt x="171" y="67"/>
                  <a:pt x="173" y="64"/>
                  <a:pt x="172" y="60"/>
                </a:cubicBezTo>
                <a:cubicBezTo>
                  <a:pt x="172" y="60"/>
                  <a:pt x="172" y="60"/>
                  <a:pt x="172" y="60"/>
                </a:cubicBezTo>
                <a:cubicBezTo>
                  <a:pt x="172" y="57"/>
                  <a:pt x="169" y="55"/>
                  <a:pt x="165" y="55"/>
                </a:cubicBezTo>
                <a:cubicBezTo>
                  <a:pt x="154" y="57"/>
                  <a:pt x="154" y="57"/>
                  <a:pt x="154" y="57"/>
                </a:cubicBezTo>
                <a:cubicBezTo>
                  <a:pt x="150" y="58"/>
                  <a:pt x="148" y="61"/>
                  <a:pt x="149" y="65"/>
                </a:cubicBezTo>
                <a:cubicBezTo>
                  <a:pt x="149" y="65"/>
                  <a:pt x="149" y="65"/>
                  <a:pt x="149" y="65"/>
                </a:cubicBezTo>
                <a:cubicBezTo>
                  <a:pt x="149" y="68"/>
                  <a:pt x="152" y="70"/>
                  <a:pt x="156" y="70"/>
                </a:cubicBezTo>
                <a:lnTo>
                  <a:pt x="167" y="68"/>
                </a:lnTo>
                <a:close/>
                <a:moveTo>
                  <a:pt x="165" y="101"/>
                </a:moveTo>
                <a:cubicBezTo>
                  <a:pt x="168" y="102"/>
                  <a:pt x="171" y="100"/>
                  <a:pt x="172" y="96"/>
                </a:cubicBezTo>
                <a:cubicBezTo>
                  <a:pt x="172" y="96"/>
                  <a:pt x="172" y="96"/>
                  <a:pt x="172" y="96"/>
                </a:cubicBezTo>
                <a:cubicBezTo>
                  <a:pt x="173" y="93"/>
                  <a:pt x="170" y="90"/>
                  <a:pt x="167" y="89"/>
                </a:cubicBezTo>
                <a:cubicBezTo>
                  <a:pt x="156" y="87"/>
                  <a:pt x="156" y="87"/>
                  <a:pt x="156" y="87"/>
                </a:cubicBezTo>
                <a:cubicBezTo>
                  <a:pt x="152" y="86"/>
                  <a:pt x="149" y="88"/>
                  <a:pt x="148" y="92"/>
                </a:cubicBezTo>
                <a:cubicBezTo>
                  <a:pt x="148" y="92"/>
                  <a:pt x="148" y="92"/>
                  <a:pt x="148" y="92"/>
                </a:cubicBezTo>
                <a:cubicBezTo>
                  <a:pt x="148" y="95"/>
                  <a:pt x="150" y="98"/>
                  <a:pt x="153" y="99"/>
                </a:cubicBezTo>
                <a:lnTo>
                  <a:pt x="165" y="101"/>
                </a:lnTo>
                <a:close/>
                <a:moveTo>
                  <a:pt x="50" y="27"/>
                </a:moveTo>
                <a:cubicBezTo>
                  <a:pt x="52" y="30"/>
                  <a:pt x="56" y="31"/>
                  <a:pt x="59" y="29"/>
                </a:cubicBezTo>
                <a:cubicBezTo>
                  <a:pt x="59" y="29"/>
                  <a:pt x="59" y="29"/>
                  <a:pt x="59" y="29"/>
                </a:cubicBezTo>
                <a:cubicBezTo>
                  <a:pt x="62" y="27"/>
                  <a:pt x="63" y="24"/>
                  <a:pt x="61" y="21"/>
                </a:cubicBezTo>
                <a:cubicBezTo>
                  <a:pt x="56" y="10"/>
                  <a:pt x="56" y="10"/>
                  <a:pt x="56" y="10"/>
                </a:cubicBezTo>
                <a:cubicBezTo>
                  <a:pt x="54" y="7"/>
                  <a:pt x="50" y="6"/>
                  <a:pt x="47" y="8"/>
                </a:cubicBezTo>
                <a:cubicBezTo>
                  <a:pt x="47" y="8"/>
                  <a:pt x="47" y="8"/>
                  <a:pt x="47" y="8"/>
                </a:cubicBezTo>
                <a:cubicBezTo>
                  <a:pt x="44" y="9"/>
                  <a:pt x="43" y="13"/>
                  <a:pt x="45" y="16"/>
                </a:cubicBezTo>
                <a:lnTo>
                  <a:pt x="50" y="27"/>
                </a:lnTo>
                <a:close/>
                <a:moveTo>
                  <a:pt x="28" y="44"/>
                </a:moveTo>
                <a:cubicBezTo>
                  <a:pt x="30" y="47"/>
                  <a:pt x="34" y="47"/>
                  <a:pt x="36" y="44"/>
                </a:cubicBezTo>
                <a:cubicBezTo>
                  <a:pt x="36" y="44"/>
                  <a:pt x="36" y="44"/>
                  <a:pt x="36" y="44"/>
                </a:cubicBezTo>
                <a:cubicBezTo>
                  <a:pt x="39" y="41"/>
                  <a:pt x="39" y="37"/>
                  <a:pt x="36" y="35"/>
                </a:cubicBezTo>
                <a:cubicBezTo>
                  <a:pt x="27" y="27"/>
                  <a:pt x="27" y="27"/>
                  <a:pt x="27" y="27"/>
                </a:cubicBezTo>
                <a:cubicBezTo>
                  <a:pt x="25" y="25"/>
                  <a:pt x="21" y="25"/>
                  <a:pt x="18" y="28"/>
                </a:cubicBezTo>
                <a:cubicBezTo>
                  <a:pt x="18" y="28"/>
                  <a:pt x="18" y="28"/>
                  <a:pt x="18" y="28"/>
                </a:cubicBezTo>
                <a:cubicBezTo>
                  <a:pt x="16" y="30"/>
                  <a:pt x="16" y="34"/>
                  <a:pt x="19" y="37"/>
                </a:cubicBezTo>
                <a:lnTo>
                  <a:pt x="28" y="44"/>
                </a:lnTo>
                <a:close/>
                <a:moveTo>
                  <a:pt x="17" y="70"/>
                </a:moveTo>
                <a:cubicBezTo>
                  <a:pt x="20" y="70"/>
                  <a:pt x="23" y="68"/>
                  <a:pt x="24" y="65"/>
                </a:cubicBezTo>
                <a:cubicBezTo>
                  <a:pt x="24" y="65"/>
                  <a:pt x="24" y="65"/>
                  <a:pt x="24" y="65"/>
                </a:cubicBezTo>
                <a:cubicBezTo>
                  <a:pt x="25" y="61"/>
                  <a:pt x="22" y="58"/>
                  <a:pt x="19" y="57"/>
                </a:cubicBezTo>
                <a:cubicBezTo>
                  <a:pt x="8" y="55"/>
                  <a:pt x="8" y="55"/>
                  <a:pt x="8" y="55"/>
                </a:cubicBezTo>
                <a:cubicBezTo>
                  <a:pt x="4" y="55"/>
                  <a:pt x="1" y="57"/>
                  <a:pt x="0" y="60"/>
                </a:cubicBezTo>
                <a:cubicBezTo>
                  <a:pt x="0" y="60"/>
                  <a:pt x="0" y="60"/>
                  <a:pt x="0" y="60"/>
                </a:cubicBezTo>
                <a:cubicBezTo>
                  <a:pt x="0" y="64"/>
                  <a:pt x="2" y="67"/>
                  <a:pt x="5" y="68"/>
                </a:cubicBezTo>
                <a:lnTo>
                  <a:pt x="17" y="70"/>
                </a:lnTo>
                <a:close/>
                <a:moveTo>
                  <a:pt x="19" y="99"/>
                </a:moveTo>
                <a:cubicBezTo>
                  <a:pt x="23" y="98"/>
                  <a:pt x="25" y="95"/>
                  <a:pt x="24" y="92"/>
                </a:cubicBezTo>
                <a:cubicBezTo>
                  <a:pt x="24" y="92"/>
                  <a:pt x="24" y="92"/>
                  <a:pt x="24" y="92"/>
                </a:cubicBezTo>
                <a:cubicBezTo>
                  <a:pt x="24" y="88"/>
                  <a:pt x="20" y="86"/>
                  <a:pt x="17" y="87"/>
                </a:cubicBezTo>
                <a:cubicBezTo>
                  <a:pt x="6" y="89"/>
                  <a:pt x="6" y="89"/>
                  <a:pt x="6" y="89"/>
                </a:cubicBezTo>
                <a:cubicBezTo>
                  <a:pt x="2" y="90"/>
                  <a:pt x="0" y="93"/>
                  <a:pt x="1" y="96"/>
                </a:cubicBezTo>
                <a:cubicBezTo>
                  <a:pt x="1" y="96"/>
                  <a:pt x="1" y="96"/>
                  <a:pt x="1" y="96"/>
                </a:cubicBezTo>
                <a:cubicBezTo>
                  <a:pt x="1" y="100"/>
                  <a:pt x="5" y="102"/>
                  <a:pt x="8" y="101"/>
                </a:cubicBezTo>
                <a:lnTo>
                  <a:pt x="19" y="99"/>
                </a:lnTo>
                <a:close/>
              </a:path>
            </a:pathLst>
          </a:custGeom>
          <a:solidFill>
            <a:srgbClr val="FF912B"/>
          </a:solidFill>
          <a:ln>
            <a:noFill/>
          </a:ln>
        </p:spPr>
        <p:txBody>
          <a:bodyPr spcFirstLastPara="1" wrap="square" lIns="182802" tIns="91376" rIns="182802" bIns="91376" anchor="t" anchorCtr="0">
            <a:noAutofit/>
          </a:bodyPr>
          <a:lstStyle/>
          <a:p>
            <a:endParaRPr sz="3599">
              <a:solidFill>
                <a:schemeClr val="dk1"/>
              </a:solidFill>
              <a:latin typeface="Calibri"/>
              <a:ea typeface="Calibri"/>
              <a:cs typeface="Calibri"/>
              <a:sym typeface="Calibri"/>
            </a:endParaRPr>
          </a:p>
        </p:txBody>
      </p:sp>
      <p:sp>
        <p:nvSpPr>
          <p:cNvPr id="378" name="Google Shape;378;p18"/>
          <p:cNvSpPr txBox="1"/>
          <p:nvPr/>
        </p:nvSpPr>
        <p:spPr>
          <a:xfrm>
            <a:off x="1193800" y="209075"/>
            <a:ext cx="21501100" cy="1243686"/>
          </a:xfrm>
          <a:prstGeom prst="rect">
            <a:avLst/>
          </a:prstGeom>
          <a:noFill/>
          <a:ln>
            <a:noFill/>
          </a:ln>
        </p:spPr>
        <p:txBody>
          <a:bodyPr spcFirstLastPara="1" wrap="square" lIns="0" tIns="0" rIns="0" bIns="0" anchor="t" anchorCtr="0">
            <a:noAutofit/>
          </a:bodyPr>
          <a:lstStyle/>
          <a:p>
            <a:pPr algn="r"/>
            <a:r>
              <a:rPr lang="es-ES" sz="8000" b="1" spc="-30" dirty="0">
                <a:solidFill>
                  <a:srgbClr val="002060"/>
                </a:solidFill>
                <a:latin typeface="Montserrat" panose="00000500000000000000" pitchFamily="2" charset="0"/>
                <a:cs typeface="Poppins" panose="00000500000000000000" pitchFamily="2" charset="0"/>
              </a:rPr>
              <a:t>Articulación: Educación – Sujeto Político</a:t>
            </a:r>
          </a:p>
        </p:txBody>
      </p:sp>
      <p:sp>
        <p:nvSpPr>
          <p:cNvPr id="379" name="Google Shape;379;p18" hidden="1"/>
          <p:cNvSpPr txBox="1"/>
          <p:nvPr/>
        </p:nvSpPr>
        <p:spPr>
          <a:xfrm>
            <a:off x="3761395" y="7575363"/>
            <a:ext cx="3383669" cy="1291887"/>
          </a:xfrm>
          <a:prstGeom prst="rect">
            <a:avLst/>
          </a:prstGeom>
          <a:noFill/>
          <a:ln>
            <a:noFill/>
          </a:ln>
        </p:spPr>
        <p:txBody>
          <a:bodyPr spcFirstLastPara="1" wrap="square" lIns="182802" tIns="91376" rIns="182802" bIns="91376" anchor="t" anchorCtr="0">
            <a:noAutofit/>
          </a:bodyPr>
          <a:lstStyle/>
          <a:p>
            <a:pPr algn="r">
              <a:buClr>
                <a:schemeClr val="dk1"/>
              </a:buClr>
              <a:buSzPts val="1200"/>
            </a:pPr>
            <a:r>
              <a:rPr lang="en-US" sz="2399" dirty="0">
                <a:solidFill>
                  <a:schemeClr val="dk1"/>
                </a:solidFill>
                <a:latin typeface="Open Sans"/>
                <a:ea typeface="Open Sans"/>
                <a:cs typeface="Open Sans"/>
                <a:sym typeface="Open Sans"/>
              </a:rPr>
              <a:t>Lorem ipsum dolor sit </a:t>
            </a:r>
            <a:r>
              <a:rPr lang="en-US" sz="2399" dirty="0" err="1">
                <a:solidFill>
                  <a:schemeClr val="dk1"/>
                </a:solidFill>
                <a:latin typeface="Open Sans"/>
                <a:ea typeface="Open Sans"/>
                <a:cs typeface="Open Sans"/>
                <a:sym typeface="Open Sans"/>
              </a:rPr>
              <a:t>amet</a:t>
            </a:r>
            <a:r>
              <a:rPr lang="en-US" sz="2399" dirty="0">
                <a:solidFill>
                  <a:schemeClr val="dk1"/>
                </a:solidFill>
                <a:latin typeface="Open Sans"/>
                <a:ea typeface="Open Sans"/>
                <a:cs typeface="Open Sans"/>
                <a:sym typeface="Open Sans"/>
              </a:rPr>
              <a:t>, </a:t>
            </a:r>
            <a:r>
              <a:rPr lang="en-US" sz="2399" dirty="0" err="1">
                <a:solidFill>
                  <a:schemeClr val="dk1"/>
                </a:solidFill>
                <a:latin typeface="Open Sans"/>
                <a:ea typeface="Open Sans"/>
                <a:cs typeface="Open Sans"/>
                <a:sym typeface="Open Sans"/>
              </a:rPr>
              <a:t>consetur</a:t>
            </a:r>
            <a:r>
              <a:rPr lang="en-US" sz="2399" dirty="0">
                <a:solidFill>
                  <a:schemeClr val="dk1"/>
                </a:solidFill>
                <a:latin typeface="Open Sans"/>
                <a:ea typeface="Open Sans"/>
                <a:cs typeface="Open Sans"/>
                <a:sym typeface="Open Sans"/>
              </a:rPr>
              <a:t> </a:t>
            </a:r>
            <a:r>
              <a:rPr lang="en-US" sz="2399" dirty="0" err="1">
                <a:solidFill>
                  <a:schemeClr val="dk1"/>
                </a:solidFill>
                <a:latin typeface="Open Sans"/>
                <a:ea typeface="Open Sans"/>
                <a:cs typeface="Open Sans"/>
                <a:sym typeface="Open Sans"/>
              </a:rPr>
              <a:t>adipin</a:t>
            </a:r>
            <a:r>
              <a:rPr lang="en-US" sz="2399" dirty="0">
                <a:solidFill>
                  <a:schemeClr val="dk1"/>
                </a:solidFill>
                <a:latin typeface="Open Sans"/>
                <a:ea typeface="Open Sans"/>
                <a:cs typeface="Open Sans"/>
                <a:sym typeface="Open Sans"/>
              </a:rPr>
              <a:t> </a:t>
            </a:r>
            <a:r>
              <a:rPr lang="en-US" sz="2399" dirty="0" err="1">
                <a:solidFill>
                  <a:schemeClr val="dk1"/>
                </a:solidFill>
                <a:latin typeface="Open Sans"/>
                <a:ea typeface="Open Sans"/>
                <a:cs typeface="Open Sans"/>
                <a:sym typeface="Open Sans"/>
              </a:rPr>
              <a:t>nnscing</a:t>
            </a:r>
            <a:r>
              <a:rPr lang="en-US" sz="2399" dirty="0">
                <a:solidFill>
                  <a:schemeClr val="dk1"/>
                </a:solidFill>
                <a:latin typeface="Open Sans"/>
                <a:ea typeface="Open Sans"/>
                <a:cs typeface="Open Sans"/>
                <a:sym typeface="Open Sans"/>
              </a:rPr>
              <a:t> </a:t>
            </a:r>
            <a:r>
              <a:rPr lang="en-US" sz="2399" dirty="0" err="1">
                <a:solidFill>
                  <a:schemeClr val="dk1"/>
                </a:solidFill>
                <a:latin typeface="Open Sans"/>
                <a:ea typeface="Open Sans"/>
                <a:cs typeface="Open Sans"/>
                <a:sym typeface="Open Sans"/>
              </a:rPr>
              <a:t>elit</a:t>
            </a:r>
            <a:endParaRPr sz="7198" dirty="0"/>
          </a:p>
        </p:txBody>
      </p:sp>
      <p:sp>
        <p:nvSpPr>
          <p:cNvPr id="380" name="Google Shape;380;p18"/>
          <p:cNvSpPr txBox="1"/>
          <p:nvPr/>
        </p:nvSpPr>
        <p:spPr>
          <a:xfrm>
            <a:off x="587264" y="8823507"/>
            <a:ext cx="8751153" cy="3845711"/>
          </a:xfrm>
          <a:prstGeom prst="rect">
            <a:avLst/>
          </a:prstGeom>
          <a:noFill/>
          <a:ln>
            <a:noFill/>
          </a:ln>
        </p:spPr>
        <p:txBody>
          <a:bodyPr spcFirstLastPara="1" wrap="square" lIns="182802" tIns="91376" rIns="182802" bIns="91376" anchor="t" anchorCtr="0">
            <a:noAutofit/>
          </a:bodyPr>
          <a:lstStyle/>
          <a:p>
            <a:pPr>
              <a:lnSpc>
                <a:spcPct val="150000"/>
              </a:lnSpc>
              <a:buClr>
                <a:schemeClr val="dk1"/>
              </a:buClr>
              <a:buSzPts val="1200"/>
            </a:pPr>
            <a:r>
              <a:rPr lang="es-CO" sz="1600" dirty="0">
                <a:solidFill>
                  <a:schemeClr val="dk1"/>
                </a:solidFill>
                <a:latin typeface="Poppins" panose="00000500000000000000" pitchFamily="2" charset="0"/>
                <a:ea typeface="Open Sans"/>
                <a:cs typeface="Poppins" panose="00000500000000000000" pitchFamily="2" charset="0"/>
                <a:sym typeface="Open Sans"/>
              </a:rPr>
              <a:t>Se debe renovar la escuela y todas las instituciones de formación en todo tipo de ámbitos educativos, esto es, actualizar las aulas en infraestructura física y tecnológica, afianzar con formación continua de vanguardia a los docentes asesores gestores de conocimiento y a los rectores y administrativos educativos, para que estos ámbitos sean realmente laboratorios de experimentación que promuevan la construcción de nuevas  e innovadoras políticas públicas que permitan la transformación de los currículos, de tal manera que, se pueda trabajar en los ámbitos locales y regionales, sin hacer una transgresión de la realidad; que se puedan conciliar los contenidos y las experiencias foráneas sin generar ruptura cultural sino integración humana intercultural.</a:t>
            </a:r>
            <a:endParaRPr sz="1600" dirty="0">
              <a:latin typeface="Poppins" panose="00000500000000000000" pitchFamily="2" charset="0"/>
              <a:cs typeface="Poppins" panose="00000500000000000000" pitchFamily="2" charset="0"/>
            </a:endParaRPr>
          </a:p>
        </p:txBody>
      </p:sp>
      <p:sp>
        <p:nvSpPr>
          <p:cNvPr id="381" name="Google Shape;381;p18" hidden="1"/>
          <p:cNvSpPr txBox="1"/>
          <p:nvPr/>
        </p:nvSpPr>
        <p:spPr>
          <a:xfrm>
            <a:off x="17175451" y="11225663"/>
            <a:ext cx="3383669" cy="1291887"/>
          </a:xfrm>
          <a:prstGeom prst="rect">
            <a:avLst/>
          </a:prstGeom>
          <a:noFill/>
          <a:ln>
            <a:noFill/>
          </a:ln>
        </p:spPr>
        <p:txBody>
          <a:bodyPr spcFirstLastPara="1" wrap="square" lIns="182802" tIns="91376" rIns="182802" bIns="91376" anchor="t" anchorCtr="0">
            <a:noAutofit/>
          </a:bodyPr>
          <a:lstStyle/>
          <a:p>
            <a:pPr>
              <a:buClr>
                <a:schemeClr val="dk1"/>
              </a:buClr>
              <a:buSzPts val="1200"/>
            </a:pPr>
            <a:r>
              <a:rPr lang="en-US" sz="2399" dirty="0">
                <a:solidFill>
                  <a:schemeClr val="dk1"/>
                </a:solidFill>
                <a:latin typeface="Open Sans"/>
                <a:ea typeface="Open Sans"/>
                <a:cs typeface="Open Sans"/>
                <a:sym typeface="Open Sans"/>
              </a:rPr>
              <a:t>Lorem ipsum dolor sit </a:t>
            </a:r>
            <a:r>
              <a:rPr lang="en-US" sz="2399" dirty="0" err="1">
                <a:solidFill>
                  <a:schemeClr val="dk1"/>
                </a:solidFill>
                <a:latin typeface="Open Sans"/>
                <a:ea typeface="Open Sans"/>
                <a:cs typeface="Open Sans"/>
                <a:sym typeface="Open Sans"/>
              </a:rPr>
              <a:t>amet</a:t>
            </a:r>
            <a:r>
              <a:rPr lang="en-US" sz="2399" dirty="0">
                <a:solidFill>
                  <a:schemeClr val="dk1"/>
                </a:solidFill>
                <a:latin typeface="Open Sans"/>
                <a:ea typeface="Open Sans"/>
                <a:cs typeface="Open Sans"/>
                <a:sym typeface="Open Sans"/>
              </a:rPr>
              <a:t>, </a:t>
            </a:r>
            <a:r>
              <a:rPr lang="en-US" sz="2399" dirty="0" err="1">
                <a:solidFill>
                  <a:schemeClr val="dk1"/>
                </a:solidFill>
                <a:latin typeface="Open Sans"/>
                <a:ea typeface="Open Sans"/>
                <a:cs typeface="Open Sans"/>
                <a:sym typeface="Open Sans"/>
              </a:rPr>
              <a:t>consetur</a:t>
            </a:r>
            <a:r>
              <a:rPr lang="en-US" sz="2399" dirty="0">
                <a:solidFill>
                  <a:schemeClr val="dk1"/>
                </a:solidFill>
                <a:latin typeface="Open Sans"/>
                <a:ea typeface="Open Sans"/>
                <a:cs typeface="Open Sans"/>
                <a:sym typeface="Open Sans"/>
              </a:rPr>
              <a:t> </a:t>
            </a:r>
            <a:r>
              <a:rPr lang="en-US" sz="2399" dirty="0" err="1">
                <a:solidFill>
                  <a:schemeClr val="dk1"/>
                </a:solidFill>
                <a:latin typeface="Open Sans"/>
                <a:ea typeface="Open Sans"/>
                <a:cs typeface="Open Sans"/>
                <a:sym typeface="Open Sans"/>
              </a:rPr>
              <a:t>adipin</a:t>
            </a:r>
            <a:r>
              <a:rPr lang="en-US" sz="2399" dirty="0">
                <a:solidFill>
                  <a:schemeClr val="dk1"/>
                </a:solidFill>
                <a:latin typeface="Open Sans"/>
                <a:ea typeface="Open Sans"/>
                <a:cs typeface="Open Sans"/>
                <a:sym typeface="Open Sans"/>
              </a:rPr>
              <a:t> </a:t>
            </a:r>
            <a:r>
              <a:rPr lang="en-US" sz="2399" dirty="0" err="1">
                <a:solidFill>
                  <a:schemeClr val="dk1"/>
                </a:solidFill>
                <a:latin typeface="Open Sans"/>
                <a:ea typeface="Open Sans"/>
                <a:cs typeface="Open Sans"/>
                <a:sym typeface="Open Sans"/>
              </a:rPr>
              <a:t>nnscing</a:t>
            </a:r>
            <a:r>
              <a:rPr lang="en-US" sz="2399" dirty="0">
                <a:solidFill>
                  <a:schemeClr val="dk1"/>
                </a:solidFill>
                <a:latin typeface="Open Sans"/>
                <a:ea typeface="Open Sans"/>
                <a:cs typeface="Open Sans"/>
                <a:sym typeface="Open Sans"/>
              </a:rPr>
              <a:t> </a:t>
            </a:r>
            <a:r>
              <a:rPr lang="en-US" sz="2399" dirty="0" err="1">
                <a:solidFill>
                  <a:schemeClr val="dk1"/>
                </a:solidFill>
                <a:latin typeface="Open Sans"/>
                <a:ea typeface="Open Sans"/>
                <a:cs typeface="Open Sans"/>
                <a:sym typeface="Open Sans"/>
              </a:rPr>
              <a:t>elit</a:t>
            </a:r>
            <a:endParaRPr sz="7198" dirty="0"/>
          </a:p>
        </p:txBody>
      </p:sp>
      <p:sp>
        <p:nvSpPr>
          <p:cNvPr id="382" name="Google Shape;382;p18"/>
          <p:cNvSpPr txBox="1"/>
          <p:nvPr/>
        </p:nvSpPr>
        <p:spPr>
          <a:xfrm>
            <a:off x="17375426" y="3909800"/>
            <a:ext cx="4907272" cy="3539202"/>
          </a:xfrm>
          <a:prstGeom prst="rect">
            <a:avLst/>
          </a:prstGeom>
          <a:noFill/>
          <a:ln>
            <a:noFill/>
          </a:ln>
        </p:spPr>
        <p:txBody>
          <a:bodyPr spcFirstLastPara="1" wrap="square" lIns="182802" tIns="91376" rIns="182802" bIns="91376" anchor="t" anchorCtr="0">
            <a:noAutofit/>
          </a:bodyPr>
          <a:lstStyle/>
          <a:p>
            <a:pPr>
              <a:lnSpc>
                <a:spcPct val="150000"/>
              </a:lnSpc>
              <a:buClr>
                <a:schemeClr val="dk1"/>
              </a:buClr>
              <a:buSzPts val="1200"/>
            </a:pPr>
            <a:r>
              <a:rPr lang="es-CO" sz="1600" dirty="0">
                <a:solidFill>
                  <a:schemeClr val="dk1"/>
                </a:solidFill>
                <a:latin typeface="Poppins" panose="00000500000000000000" pitchFamily="2" charset="0"/>
                <a:ea typeface="Open Sans"/>
                <a:cs typeface="Poppins" panose="00000500000000000000" pitchFamily="2" charset="0"/>
                <a:sym typeface="Open Sans"/>
              </a:rPr>
              <a:t>Es fundamental tener en cuenta en la educación el propósito de la naturaleza sobre lo que es la innovación, esto es, hacer que la educación como paradigma teórico renazca en esta época, como acción que se adapta y transforma pedagógicamente, para no sacrificar de manera injusta la realidad cultural en los ámbitos locales del planeta.</a:t>
            </a:r>
            <a:endParaRPr sz="1600" dirty="0">
              <a:latin typeface="Poppins" panose="00000500000000000000" pitchFamily="2" charset="0"/>
              <a:cs typeface="Poppins" panose="00000500000000000000" pitchFamily="2" charset="0"/>
            </a:endParaRPr>
          </a:p>
        </p:txBody>
      </p:sp>
      <p:sp>
        <p:nvSpPr>
          <p:cNvPr id="383" name="Google Shape;383;p18" hidden="1"/>
          <p:cNvSpPr txBox="1"/>
          <p:nvPr/>
        </p:nvSpPr>
        <p:spPr>
          <a:xfrm>
            <a:off x="17194496" y="4026638"/>
            <a:ext cx="3383669" cy="1291887"/>
          </a:xfrm>
          <a:prstGeom prst="rect">
            <a:avLst/>
          </a:prstGeom>
          <a:noFill/>
          <a:ln>
            <a:noFill/>
          </a:ln>
        </p:spPr>
        <p:txBody>
          <a:bodyPr spcFirstLastPara="1" wrap="square" lIns="182802" tIns="91376" rIns="182802" bIns="91376" anchor="t" anchorCtr="0">
            <a:noAutofit/>
          </a:bodyPr>
          <a:lstStyle/>
          <a:p>
            <a:pPr>
              <a:buClr>
                <a:schemeClr val="dk1"/>
              </a:buClr>
              <a:buSzPts val="1200"/>
            </a:pPr>
            <a:r>
              <a:rPr lang="en-US" sz="2399" dirty="0">
                <a:solidFill>
                  <a:schemeClr val="dk1"/>
                </a:solidFill>
                <a:latin typeface="Open Sans"/>
                <a:ea typeface="Open Sans"/>
                <a:cs typeface="Open Sans"/>
                <a:sym typeface="Open Sans"/>
              </a:rPr>
              <a:t>Lorem ipsum dolor sit </a:t>
            </a:r>
            <a:r>
              <a:rPr lang="en-US" sz="2399" dirty="0" err="1">
                <a:solidFill>
                  <a:schemeClr val="dk1"/>
                </a:solidFill>
                <a:latin typeface="Open Sans"/>
                <a:ea typeface="Open Sans"/>
                <a:cs typeface="Open Sans"/>
                <a:sym typeface="Open Sans"/>
              </a:rPr>
              <a:t>amet</a:t>
            </a:r>
            <a:r>
              <a:rPr lang="en-US" sz="2399" dirty="0">
                <a:solidFill>
                  <a:schemeClr val="dk1"/>
                </a:solidFill>
                <a:latin typeface="Open Sans"/>
                <a:ea typeface="Open Sans"/>
                <a:cs typeface="Open Sans"/>
                <a:sym typeface="Open Sans"/>
              </a:rPr>
              <a:t>, </a:t>
            </a:r>
            <a:r>
              <a:rPr lang="en-US" sz="2399" dirty="0" err="1">
                <a:solidFill>
                  <a:schemeClr val="dk1"/>
                </a:solidFill>
                <a:latin typeface="Open Sans"/>
                <a:ea typeface="Open Sans"/>
                <a:cs typeface="Open Sans"/>
                <a:sym typeface="Open Sans"/>
              </a:rPr>
              <a:t>consetur</a:t>
            </a:r>
            <a:r>
              <a:rPr lang="en-US" sz="2399" dirty="0">
                <a:solidFill>
                  <a:schemeClr val="dk1"/>
                </a:solidFill>
                <a:latin typeface="Open Sans"/>
                <a:ea typeface="Open Sans"/>
                <a:cs typeface="Open Sans"/>
                <a:sym typeface="Open Sans"/>
              </a:rPr>
              <a:t> </a:t>
            </a:r>
            <a:r>
              <a:rPr lang="en-US" sz="2399" dirty="0" err="1">
                <a:solidFill>
                  <a:schemeClr val="dk1"/>
                </a:solidFill>
                <a:latin typeface="Open Sans"/>
                <a:ea typeface="Open Sans"/>
                <a:cs typeface="Open Sans"/>
                <a:sym typeface="Open Sans"/>
              </a:rPr>
              <a:t>adipin</a:t>
            </a:r>
            <a:r>
              <a:rPr lang="en-US" sz="2399" dirty="0">
                <a:solidFill>
                  <a:schemeClr val="dk1"/>
                </a:solidFill>
                <a:latin typeface="Open Sans"/>
                <a:ea typeface="Open Sans"/>
                <a:cs typeface="Open Sans"/>
                <a:sym typeface="Open Sans"/>
              </a:rPr>
              <a:t> </a:t>
            </a:r>
            <a:r>
              <a:rPr lang="en-US" sz="2399" dirty="0" err="1">
                <a:solidFill>
                  <a:schemeClr val="dk1"/>
                </a:solidFill>
                <a:latin typeface="Open Sans"/>
                <a:ea typeface="Open Sans"/>
                <a:cs typeface="Open Sans"/>
                <a:sym typeface="Open Sans"/>
              </a:rPr>
              <a:t>nnscing</a:t>
            </a:r>
            <a:r>
              <a:rPr lang="en-US" sz="2399" dirty="0">
                <a:solidFill>
                  <a:schemeClr val="dk1"/>
                </a:solidFill>
                <a:latin typeface="Open Sans"/>
                <a:ea typeface="Open Sans"/>
                <a:cs typeface="Open Sans"/>
                <a:sym typeface="Open Sans"/>
              </a:rPr>
              <a:t> </a:t>
            </a:r>
            <a:r>
              <a:rPr lang="en-US" sz="2399" dirty="0" err="1">
                <a:solidFill>
                  <a:schemeClr val="dk1"/>
                </a:solidFill>
                <a:latin typeface="Open Sans"/>
                <a:ea typeface="Open Sans"/>
                <a:cs typeface="Open Sans"/>
                <a:sym typeface="Open Sans"/>
              </a:rPr>
              <a:t>elit</a:t>
            </a:r>
            <a:endParaRPr sz="7198" dirty="0"/>
          </a:p>
        </p:txBody>
      </p:sp>
      <p:sp>
        <p:nvSpPr>
          <p:cNvPr id="8" name="TextBox 348">
            <a:extLst>
              <a:ext uri="{FF2B5EF4-FFF2-40B4-BE49-F238E27FC236}">
                <a16:creationId xmlns:a16="http://schemas.microsoft.com/office/drawing/2014/main" id="{9B9B9AB9-4227-BC47-7C5B-1151DAD36C7F}"/>
              </a:ext>
            </a:extLst>
          </p:cNvPr>
          <p:cNvSpPr txBox="1"/>
          <p:nvPr/>
        </p:nvSpPr>
        <p:spPr>
          <a:xfrm>
            <a:off x="1437901" y="1304522"/>
            <a:ext cx="21336000" cy="553998"/>
          </a:xfrm>
          <a:prstGeom prst="rect">
            <a:avLst/>
          </a:prstGeom>
          <a:noFill/>
        </p:spPr>
        <p:txBody>
          <a:bodyPr wrap="square" rtlCol="0">
            <a:spAutoFit/>
          </a:bodyPr>
          <a:lstStyle/>
          <a:p>
            <a:pPr algn="r"/>
            <a:r>
              <a:rPr lang="es-ES" sz="3000" spc="-120" dirty="0">
                <a:latin typeface="Montserrat" panose="00000500000000000000" pitchFamily="2" charset="0"/>
                <a:cs typeface="Poppins" panose="00000500000000000000" pitchFamily="2" charset="0"/>
              </a:rPr>
              <a:t>Proposiciones</a:t>
            </a:r>
            <a:endParaRPr lang="en-US" sz="3000" spc="-120" dirty="0">
              <a:latin typeface="Montserrat" panose="00000500000000000000" pitchFamily="2" charset="0"/>
              <a:cs typeface="Poppins" panose="00000500000000000000" pitchFamily="2" charset="0"/>
            </a:endParaRPr>
          </a:p>
        </p:txBody>
      </p:sp>
    </p:spTree>
    <p:extLst>
      <p:ext uri="{BB962C8B-B14F-4D97-AF65-F5344CB8AC3E}">
        <p14:creationId xmlns:p14="http://schemas.microsoft.com/office/powerpoint/2010/main" val="122374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decel="50000" fill="hold"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decel="50000" fill="hold" nodeType="withEffect">
                                  <p:stCondLst>
                                    <p:cond delay="2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1" decel="50000" fill="hold" nodeType="withEffect">
                                  <p:stCondLst>
                                    <p:cond delay="3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750" fill="hold"/>
                                        <p:tgtEl>
                                          <p:spTgt spid="4"/>
                                        </p:tgtEl>
                                        <p:attrNameLst>
                                          <p:attrName>ppt_x</p:attrName>
                                        </p:attrNameLst>
                                      </p:cBhvr>
                                      <p:tavLst>
                                        <p:tav tm="0">
                                          <p:val>
                                            <p:strVal val="#ppt_x"/>
                                          </p:val>
                                        </p:tav>
                                        <p:tav tm="100000">
                                          <p:val>
                                            <p:strVal val="#ppt_x"/>
                                          </p:val>
                                        </p:tav>
                                      </p:tavLst>
                                    </p:anim>
                                    <p:anim calcmode="lin" valueType="num">
                                      <p:cBhvr additive="base">
                                        <p:cTn id="20" dur="75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1" decel="50000" fill="hold" nodeType="withEffect">
                                  <p:stCondLst>
                                    <p:cond delay="4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decel="50000" fill="hold" nodeType="withEffect">
                                  <p:stCondLst>
                                    <p:cond delay="5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ppt_x"/>
                                          </p:val>
                                        </p:tav>
                                        <p:tav tm="100000">
                                          <p:val>
                                            <p:strVal val="#ppt_x"/>
                                          </p:val>
                                        </p:tav>
                                      </p:tavLst>
                                    </p:anim>
                                    <p:anim calcmode="lin" valueType="num">
                                      <p:cBhvr additive="base">
                                        <p:cTn id="28" dur="750" fill="hold"/>
                                        <p:tgtEl>
                                          <p:spTgt spid="6"/>
                                        </p:tgtEl>
                                        <p:attrNameLst>
                                          <p:attrName>ppt_y</p:attrName>
                                        </p:attrNameLst>
                                      </p:cBhvr>
                                      <p:tavLst>
                                        <p:tav tm="0">
                                          <p:val>
                                            <p:strVal val="0-#ppt_h/2"/>
                                          </p:val>
                                        </p:tav>
                                        <p:tav tm="100000">
                                          <p:val>
                                            <p:strVal val="#ppt_y"/>
                                          </p:val>
                                        </p:tav>
                                      </p:tavLst>
                                    </p:anim>
                                  </p:childTnLst>
                                </p:cTn>
                              </p:par>
                              <p:par>
                                <p:cTn id="29" presetID="2" presetClass="entr" presetSubtype="1" decel="50000" fill="hold" grpId="0" nodeType="withEffect">
                                  <p:stCondLst>
                                    <p:cond delay="600"/>
                                  </p:stCondLst>
                                  <p:childTnLst>
                                    <p:set>
                                      <p:cBhvr>
                                        <p:cTn id="30" dur="1" fill="hold">
                                          <p:stCondLst>
                                            <p:cond delay="0"/>
                                          </p:stCondLst>
                                        </p:cTn>
                                        <p:tgtEl>
                                          <p:spTgt spid="378"/>
                                        </p:tgtEl>
                                        <p:attrNameLst>
                                          <p:attrName>style.visibility</p:attrName>
                                        </p:attrNameLst>
                                      </p:cBhvr>
                                      <p:to>
                                        <p:strVal val="visible"/>
                                      </p:to>
                                    </p:set>
                                    <p:anim calcmode="lin" valueType="num">
                                      <p:cBhvr additive="base">
                                        <p:cTn id="31" dur="750" fill="hold"/>
                                        <p:tgtEl>
                                          <p:spTgt spid="378"/>
                                        </p:tgtEl>
                                        <p:attrNameLst>
                                          <p:attrName>ppt_x</p:attrName>
                                        </p:attrNameLst>
                                      </p:cBhvr>
                                      <p:tavLst>
                                        <p:tav tm="0">
                                          <p:val>
                                            <p:strVal val="#ppt_x"/>
                                          </p:val>
                                        </p:tav>
                                        <p:tav tm="100000">
                                          <p:val>
                                            <p:strVal val="#ppt_x"/>
                                          </p:val>
                                        </p:tav>
                                      </p:tavLst>
                                    </p:anim>
                                    <p:anim calcmode="lin" valueType="num">
                                      <p:cBhvr additive="base">
                                        <p:cTn id="32" dur="750" fill="hold"/>
                                        <p:tgtEl>
                                          <p:spTgt spid="37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decel="50000" fill="hold" grpId="0" nodeType="clickEffect">
                                  <p:stCondLst>
                                    <p:cond delay="0"/>
                                  </p:stCondLst>
                                  <p:childTnLst>
                                    <p:set>
                                      <p:cBhvr>
                                        <p:cTn id="36" dur="1" fill="hold">
                                          <p:stCondLst>
                                            <p:cond delay="0"/>
                                          </p:stCondLst>
                                        </p:cTn>
                                        <p:tgtEl>
                                          <p:spTgt spid="233"/>
                                        </p:tgtEl>
                                        <p:attrNameLst>
                                          <p:attrName>style.visibility</p:attrName>
                                        </p:attrNameLst>
                                      </p:cBhvr>
                                      <p:to>
                                        <p:strVal val="visible"/>
                                      </p:to>
                                    </p:set>
                                    <p:anim calcmode="lin" valueType="num">
                                      <p:cBhvr additive="base">
                                        <p:cTn id="37" dur="1000" fill="hold"/>
                                        <p:tgtEl>
                                          <p:spTgt spid="233"/>
                                        </p:tgtEl>
                                        <p:attrNameLst>
                                          <p:attrName>ppt_x</p:attrName>
                                        </p:attrNameLst>
                                      </p:cBhvr>
                                      <p:tavLst>
                                        <p:tav tm="0">
                                          <p:val>
                                            <p:strVal val="0-#ppt_w/2"/>
                                          </p:val>
                                        </p:tav>
                                        <p:tav tm="100000">
                                          <p:val>
                                            <p:strVal val="#ppt_x"/>
                                          </p:val>
                                        </p:tav>
                                      </p:tavLst>
                                    </p:anim>
                                    <p:anim calcmode="lin" valueType="num">
                                      <p:cBhvr additive="base">
                                        <p:cTn id="38" dur="1000" fill="hold"/>
                                        <p:tgtEl>
                                          <p:spTgt spid="233"/>
                                        </p:tgtEl>
                                        <p:attrNameLst>
                                          <p:attrName>ppt_y</p:attrName>
                                        </p:attrNameLst>
                                      </p:cBhvr>
                                      <p:tavLst>
                                        <p:tav tm="0">
                                          <p:val>
                                            <p:strVal val="#ppt_y"/>
                                          </p:val>
                                        </p:tav>
                                        <p:tav tm="100000">
                                          <p:val>
                                            <p:strVal val="#ppt_y"/>
                                          </p:val>
                                        </p:tav>
                                      </p:tavLst>
                                    </p:anim>
                                  </p:childTnLst>
                                </p:cTn>
                              </p:par>
                              <p:par>
                                <p:cTn id="39" presetID="2" presetClass="entr" presetSubtype="8" decel="50000" fill="hold" grpId="0" nodeType="withEffect">
                                  <p:stCondLst>
                                    <p:cond delay="400"/>
                                  </p:stCondLst>
                                  <p:childTnLst>
                                    <p:set>
                                      <p:cBhvr>
                                        <p:cTn id="40" dur="1" fill="hold">
                                          <p:stCondLst>
                                            <p:cond delay="0"/>
                                          </p:stCondLst>
                                        </p:cTn>
                                        <p:tgtEl>
                                          <p:spTgt spid="369"/>
                                        </p:tgtEl>
                                        <p:attrNameLst>
                                          <p:attrName>style.visibility</p:attrName>
                                        </p:attrNameLst>
                                      </p:cBhvr>
                                      <p:to>
                                        <p:strVal val="visible"/>
                                      </p:to>
                                    </p:set>
                                    <p:anim calcmode="lin" valueType="num">
                                      <p:cBhvr additive="base">
                                        <p:cTn id="41" dur="1000" fill="hold"/>
                                        <p:tgtEl>
                                          <p:spTgt spid="369"/>
                                        </p:tgtEl>
                                        <p:attrNameLst>
                                          <p:attrName>ppt_x</p:attrName>
                                        </p:attrNameLst>
                                      </p:cBhvr>
                                      <p:tavLst>
                                        <p:tav tm="0">
                                          <p:val>
                                            <p:strVal val="0-#ppt_w/2"/>
                                          </p:val>
                                        </p:tav>
                                        <p:tav tm="100000">
                                          <p:val>
                                            <p:strVal val="#ppt_x"/>
                                          </p:val>
                                        </p:tav>
                                      </p:tavLst>
                                    </p:anim>
                                    <p:anim calcmode="lin" valueType="num">
                                      <p:cBhvr additive="base">
                                        <p:cTn id="42" dur="1000" fill="hold"/>
                                        <p:tgtEl>
                                          <p:spTgt spid="369"/>
                                        </p:tgtEl>
                                        <p:attrNameLst>
                                          <p:attrName>ppt_y</p:attrName>
                                        </p:attrNameLst>
                                      </p:cBhvr>
                                      <p:tavLst>
                                        <p:tav tm="0">
                                          <p:val>
                                            <p:strVal val="#ppt_y"/>
                                          </p:val>
                                        </p:tav>
                                        <p:tav tm="100000">
                                          <p:val>
                                            <p:strVal val="#ppt_y"/>
                                          </p:val>
                                        </p:tav>
                                      </p:tavLst>
                                    </p:anim>
                                  </p:childTnLst>
                                </p:cTn>
                              </p:par>
                              <p:par>
                                <p:cTn id="43" presetID="2" presetClass="entr" presetSubtype="8" decel="50000" fill="hold" grpId="0" nodeType="withEffect">
                                  <p:stCondLst>
                                    <p:cond delay="200"/>
                                  </p:stCondLst>
                                  <p:childTnLst>
                                    <p:set>
                                      <p:cBhvr>
                                        <p:cTn id="44" dur="1" fill="hold">
                                          <p:stCondLst>
                                            <p:cond delay="0"/>
                                          </p:stCondLst>
                                        </p:cTn>
                                        <p:tgtEl>
                                          <p:spTgt spid="370"/>
                                        </p:tgtEl>
                                        <p:attrNameLst>
                                          <p:attrName>style.visibility</p:attrName>
                                        </p:attrNameLst>
                                      </p:cBhvr>
                                      <p:to>
                                        <p:strVal val="visible"/>
                                      </p:to>
                                    </p:set>
                                    <p:anim calcmode="lin" valueType="num">
                                      <p:cBhvr additive="base">
                                        <p:cTn id="45" dur="1000" fill="hold"/>
                                        <p:tgtEl>
                                          <p:spTgt spid="370"/>
                                        </p:tgtEl>
                                        <p:attrNameLst>
                                          <p:attrName>ppt_x</p:attrName>
                                        </p:attrNameLst>
                                      </p:cBhvr>
                                      <p:tavLst>
                                        <p:tav tm="0">
                                          <p:val>
                                            <p:strVal val="0-#ppt_w/2"/>
                                          </p:val>
                                        </p:tav>
                                        <p:tav tm="100000">
                                          <p:val>
                                            <p:strVal val="#ppt_x"/>
                                          </p:val>
                                        </p:tav>
                                      </p:tavLst>
                                    </p:anim>
                                    <p:anim calcmode="lin" valueType="num">
                                      <p:cBhvr additive="base">
                                        <p:cTn id="46" dur="1000" fill="hold"/>
                                        <p:tgtEl>
                                          <p:spTgt spid="370"/>
                                        </p:tgtEl>
                                        <p:attrNameLst>
                                          <p:attrName>ppt_y</p:attrName>
                                        </p:attrNameLst>
                                      </p:cBhvr>
                                      <p:tavLst>
                                        <p:tav tm="0">
                                          <p:val>
                                            <p:strVal val="#ppt_y"/>
                                          </p:val>
                                        </p:tav>
                                        <p:tav tm="100000">
                                          <p:val>
                                            <p:strVal val="#ppt_y"/>
                                          </p:val>
                                        </p:tav>
                                      </p:tavLst>
                                    </p:anim>
                                  </p:childTnLst>
                                </p:cTn>
                              </p:par>
                              <p:par>
                                <p:cTn id="47" presetID="2" presetClass="entr" presetSubtype="8" decel="50000" fill="hold" grpId="0" nodeType="withEffect">
                                  <p:stCondLst>
                                    <p:cond delay="0"/>
                                  </p:stCondLst>
                                  <p:childTnLst>
                                    <p:set>
                                      <p:cBhvr>
                                        <p:cTn id="48" dur="1" fill="hold">
                                          <p:stCondLst>
                                            <p:cond delay="0"/>
                                          </p:stCondLst>
                                        </p:cTn>
                                        <p:tgtEl>
                                          <p:spTgt spid="371"/>
                                        </p:tgtEl>
                                        <p:attrNameLst>
                                          <p:attrName>style.visibility</p:attrName>
                                        </p:attrNameLst>
                                      </p:cBhvr>
                                      <p:to>
                                        <p:strVal val="visible"/>
                                      </p:to>
                                    </p:set>
                                    <p:anim calcmode="lin" valueType="num">
                                      <p:cBhvr additive="base">
                                        <p:cTn id="49" dur="1000" fill="hold"/>
                                        <p:tgtEl>
                                          <p:spTgt spid="371"/>
                                        </p:tgtEl>
                                        <p:attrNameLst>
                                          <p:attrName>ppt_x</p:attrName>
                                        </p:attrNameLst>
                                      </p:cBhvr>
                                      <p:tavLst>
                                        <p:tav tm="0">
                                          <p:val>
                                            <p:strVal val="0-#ppt_w/2"/>
                                          </p:val>
                                        </p:tav>
                                        <p:tav tm="100000">
                                          <p:val>
                                            <p:strVal val="#ppt_x"/>
                                          </p:val>
                                        </p:tav>
                                      </p:tavLst>
                                    </p:anim>
                                    <p:anim calcmode="lin" valueType="num">
                                      <p:cBhvr additive="base">
                                        <p:cTn id="50" dur="1000" fill="hold"/>
                                        <p:tgtEl>
                                          <p:spTgt spid="371"/>
                                        </p:tgtEl>
                                        <p:attrNameLst>
                                          <p:attrName>ppt_y</p:attrName>
                                        </p:attrNameLst>
                                      </p:cBhvr>
                                      <p:tavLst>
                                        <p:tav tm="0">
                                          <p:val>
                                            <p:strVal val="#ppt_y"/>
                                          </p:val>
                                        </p:tav>
                                        <p:tav tm="100000">
                                          <p:val>
                                            <p:strVal val="#ppt_y"/>
                                          </p:val>
                                        </p:tav>
                                      </p:tavLst>
                                    </p:anim>
                                  </p:childTnLst>
                                </p:cTn>
                              </p:par>
                              <p:par>
                                <p:cTn id="51" presetID="2" presetClass="entr" presetSubtype="8" decel="50000" fill="hold" grpId="0" nodeType="withEffect">
                                  <p:stCondLst>
                                    <p:cond delay="200"/>
                                  </p:stCondLst>
                                  <p:childTnLst>
                                    <p:set>
                                      <p:cBhvr>
                                        <p:cTn id="52" dur="1" fill="hold">
                                          <p:stCondLst>
                                            <p:cond delay="0"/>
                                          </p:stCondLst>
                                        </p:cTn>
                                        <p:tgtEl>
                                          <p:spTgt spid="372"/>
                                        </p:tgtEl>
                                        <p:attrNameLst>
                                          <p:attrName>style.visibility</p:attrName>
                                        </p:attrNameLst>
                                      </p:cBhvr>
                                      <p:to>
                                        <p:strVal val="visible"/>
                                      </p:to>
                                    </p:set>
                                    <p:anim calcmode="lin" valueType="num">
                                      <p:cBhvr additive="base">
                                        <p:cTn id="53" dur="1000" fill="hold"/>
                                        <p:tgtEl>
                                          <p:spTgt spid="372"/>
                                        </p:tgtEl>
                                        <p:attrNameLst>
                                          <p:attrName>ppt_x</p:attrName>
                                        </p:attrNameLst>
                                      </p:cBhvr>
                                      <p:tavLst>
                                        <p:tav tm="0">
                                          <p:val>
                                            <p:strVal val="0-#ppt_w/2"/>
                                          </p:val>
                                        </p:tav>
                                        <p:tav tm="100000">
                                          <p:val>
                                            <p:strVal val="#ppt_x"/>
                                          </p:val>
                                        </p:tav>
                                      </p:tavLst>
                                    </p:anim>
                                    <p:anim calcmode="lin" valueType="num">
                                      <p:cBhvr additive="base">
                                        <p:cTn id="54" dur="1000" fill="hold"/>
                                        <p:tgtEl>
                                          <p:spTgt spid="372"/>
                                        </p:tgtEl>
                                        <p:attrNameLst>
                                          <p:attrName>ppt_y</p:attrName>
                                        </p:attrNameLst>
                                      </p:cBhvr>
                                      <p:tavLst>
                                        <p:tav tm="0">
                                          <p:val>
                                            <p:strVal val="#ppt_y"/>
                                          </p:val>
                                        </p:tav>
                                        <p:tav tm="100000">
                                          <p:val>
                                            <p:strVal val="#ppt_y"/>
                                          </p:val>
                                        </p:tav>
                                      </p:tavLst>
                                    </p:anim>
                                  </p:childTnLst>
                                </p:cTn>
                              </p:par>
                              <p:par>
                                <p:cTn id="55" presetID="2" presetClass="entr" presetSubtype="8" decel="50000" fill="hold" grpId="0" nodeType="withEffect">
                                  <p:stCondLst>
                                    <p:cond delay="0"/>
                                  </p:stCondLst>
                                  <p:childTnLst>
                                    <p:set>
                                      <p:cBhvr>
                                        <p:cTn id="56" dur="1" fill="hold">
                                          <p:stCondLst>
                                            <p:cond delay="0"/>
                                          </p:stCondLst>
                                        </p:cTn>
                                        <p:tgtEl>
                                          <p:spTgt spid="377"/>
                                        </p:tgtEl>
                                        <p:attrNameLst>
                                          <p:attrName>style.visibility</p:attrName>
                                        </p:attrNameLst>
                                      </p:cBhvr>
                                      <p:to>
                                        <p:strVal val="visible"/>
                                      </p:to>
                                    </p:set>
                                    <p:anim calcmode="lin" valueType="num">
                                      <p:cBhvr additive="base">
                                        <p:cTn id="57" dur="1000" fill="hold"/>
                                        <p:tgtEl>
                                          <p:spTgt spid="377"/>
                                        </p:tgtEl>
                                        <p:attrNameLst>
                                          <p:attrName>ppt_x</p:attrName>
                                        </p:attrNameLst>
                                      </p:cBhvr>
                                      <p:tavLst>
                                        <p:tav tm="0">
                                          <p:val>
                                            <p:strVal val="0-#ppt_w/2"/>
                                          </p:val>
                                        </p:tav>
                                        <p:tav tm="100000">
                                          <p:val>
                                            <p:strVal val="#ppt_x"/>
                                          </p:val>
                                        </p:tav>
                                      </p:tavLst>
                                    </p:anim>
                                    <p:anim calcmode="lin" valueType="num">
                                      <p:cBhvr additive="base">
                                        <p:cTn id="58" dur="1000" fill="hold"/>
                                        <p:tgtEl>
                                          <p:spTgt spid="377"/>
                                        </p:tgtEl>
                                        <p:attrNameLst>
                                          <p:attrName>ppt_y</p:attrName>
                                        </p:attrNameLst>
                                      </p:cBhvr>
                                      <p:tavLst>
                                        <p:tav tm="0">
                                          <p:val>
                                            <p:strVal val="#ppt_y"/>
                                          </p:val>
                                        </p:tav>
                                        <p:tav tm="100000">
                                          <p:val>
                                            <p:strVal val="#ppt_y"/>
                                          </p:val>
                                        </p:tav>
                                      </p:tavLst>
                                    </p:anim>
                                  </p:childTnLst>
                                </p:cTn>
                              </p:par>
                              <p:par>
                                <p:cTn id="59" presetID="2" presetClass="entr" presetSubtype="8" decel="50000" fill="hold" grpId="0" nodeType="withEffect">
                                  <p:stCondLst>
                                    <p:cond delay="200"/>
                                  </p:stCondLst>
                                  <p:childTnLst>
                                    <p:set>
                                      <p:cBhvr>
                                        <p:cTn id="60" dur="1" fill="hold">
                                          <p:stCondLst>
                                            <p:cond delay="0"/>
                                          </p:stCondLst>
                                        </p:cTn>
                                        <p:tgtEl>
                                          <p:spTgt spid="379"/>
                                        </p:tgtEl>
                                        <p:attrNameLst>
                                          <p:attrName>style.visibility</p:attrName>
                                        </p:attrNameLst>
                                      </p:cBhvr>
                                      <p:to>
                                        <p:strVal val="visible"/>
                                      </p:to>
                                    </p:set>
                                    <p:anim calcmode="lin" valueType="num">
                                      <p:cBhvr additive="base">
                                        <p:cTn id="61" dur="1000" fill="hold"/>
                                        <p:tgtEl>
                                          <p:spTgt spid="379"/>
                                        </p:tgtEl>
                                        <p:attrNameLst>
                                          <p:attrName>ppt_x</p:attrName>
                                        </p:attrNameLst>
                                      </p:cBhvr>
                                      <p:tavLst>
                                        <p:tav tm="0">
                                          <p:val>
                                            <p:strVal val="0-#ppt_w/2"/>
                                          </p:val>
                                        </p:tav>
                                        <p:tav tm="100000">
                                          <p:val>
                                            <p:strVal val="#ppt_x"/>
                                          </p:val>
                                        </p:tav>
                                      </p:tavLst>
                                    </p:anim>
                                    <p:anim calcmode="lin" valueType="num">
                                      <p:cBhvr additive="base">
                                        <p:cTn id="62" dur="1000" fill="hold"/>
                                        <p:tgtEl>
                                          <p:spTgt spid="379"/>
                                        </p:tgtEl>
                                        <p:attrNameLst>
                                          <p:attrName>ppt_y</p:attrName>
                                        </p:attrNameLst>
                                      </p:cBhvr>
                                      <p:tavLst>
                                        <p:tav tm="0">
                                          <p:val>
                                            <p:strVal val="#ppt_y"/>
                                          </p:val>
                                        </p:tav>
                                        <p:tav tm="100000">
                                          <p:val>
                                            <p:strVal val="#ppt_y"/>
                                          </p:val>
                                        </p:tav>
                                      </p:tavLst>
                                    </p:anim>
                                  </p:childTnLst>
                                </p:cTn>
                              </p:par>
                              <p:par>
                                <p:cTn id="63" presetID="2" presetClass="entr" presetSubtype="8" decel="50000" fill="hold" grpId="0" nodeType="withEffect">
                                  <p:stCondLst>
                                    <p:cond delay="400"/>
                                  </p:stCondLst>
                                  <p:childTnLst>
                                    <p:set>
                                      <p:cBhvr>
                                        <p:cTn id="64" dur="1" fill="hold">
                                          <p:stCondLst>
                                            <p:cond delay="0"/>
                                          </p:stCondLst>
                                        </p:cTn>
                                        <p:tgtEl>
                                          <p:spTgt spid="380"/>
                                        </p:tgtEl>
                                        <p:attrNameLst>
                                          <p:attrName>style.visibility</p:attrName>
                                        </p:attrNameLst>
                                      </p:cBhvr>
                                      <p:to>
                                        <p:strVal val="visible"/>
                                      </p:to>
                                    </p:set>
                                    <p:anim calcmode="lin" valueType="num">
                                      <p:cBhvr additive="base">
                                        <p:cTn id="65" dur="1000" fill="hold"/>
                                        <p:tgtEl>
                                          <p:spTgt spid="380"/>
                                        </p:tgtEl>
                                        <p:attrNameLst>
                                          <p:attrName>ppt_x</p:attrName>
                                        </p:attrNameLst>
                                      </p:cBhvr>
                                      <p:tavLst>
                                        <p:tav tm="0">
                                          <p:val>
                                            <p:strVal val="0-#ppt_w/2"/>
                                          </p:val>
                                        </p:tav>
                                        <p:tav tm="100000">
                                          <p:val>
                                            <p:strVal val="#ppt_x"/>
                                          </p:val>
                                        </p:tav>
                                      </p:tavLst>
                                    </p:anim>
                                    <p:anim calcmode="lin" valueType="num">
                                      <p:cBhvr additive="base">
                                        <p:cTn id="66" dur="1000" fill="hold"/>
                                        <p:tgtEl>
                                          <p:spTgt spid="380"/>
                                        </p:tgtEl>
                                        <p:attrNameLst>
                                          <p:attrName>ppt_y</p:attrName>
                                        </p:attrNameLst>
                                      </p:cBhvr>
                                      <p:tavLst>
                                        <p:tav tm="0">
                                          <p:val>
                                            <p:strVal val="#ppt_y"/>
                                          </p:val>
                                        </p:tav>
                                        <p:tav tm="100000">
                                          <p:val>
                                            <p:strVal val="#ppt_y"/>
                                          </p:val>
                                        </p:tav>
                                      </p:tavLst>
                                    </p:anim>
                                  </p:childTnLst>
                                </p:cTn>
                              </p:par>
                              <p:par>
                                <p:cTn id="67" presetID="2" presetClass="entr" presetSubtype="2" decel="50000" fill="hold" grpId="0" nodeType="withEffect">
                                  <p:stCondLst>
                                    <p:cond delay="400"/>
                                  </p:stCondLst>
                                  <p:childTnLst>
                                    <p:set>
                                      <p:cBhvr>
                                        <p:cTn id="68" dur="1" fill="hold">
                                          <p:stCondLst>
                                            <p:cond delay="0"/>
                                          </p:stCondLst>
                                        </p:cTn>
                                        <p:tgtEl>
                                          <p:spTgt spid="366"/>
                                        </p:tgtEl>
                                        <p:attrNameLst>
                                          <p:attrName>style.visibility</p:attrName>
                                        </p:attrNameLst>
                                      </p:cBhvr>
                                      <p:to>
                                        <p:strVal val="visible"/>
                                      </p:to>
                                    </p:set>
                                    <p:anim calcmode="lin" valueType="num">
                                      <p:cBhvr additive="base">
                                        <p:cTn id="69" dur="1000" fill="hold"/>
                                        <p:tgtEl>
                                          <p:spTgt spid="366"/>
                                        </p:tgtEl>
                                        <p:attrNameLst>
                                          <p:attrName>ppt_x</p:attrName>
                                        </p:attrNameLst>
                                      </p:cBhvr>
                                      <p:tavLst>
                                        <p:tav tm="0">
                                          <p:val>
                                            <p:strVal val="1+#ppt_w/2"/>
                                          </p:val>
                                        </p:tav>
                                        <p:tav tm="100000">
                                          <p:val>
                                            <p:strVal val="#ppt_x"/>
                                          </p:val>
                                        </p:tav>
                                      </p:tavLst>
                                    </p:anim>
                                    <p:anim calcmode="lin" valueType="num">
                                      <p:cBhvr additive="base">
                                        <p:cTn id="70" dur="1000" fill="hold"/>
                                        <p:tgtEl>
                                          <p:spTgt spid="366"/>
                                        </p:tgtEl>
                                        <p:attrNameLst>
                                          <p:attrName>ppt_y</p:attrName>
                                        </p:attrNameLst>
                                      </p:cBhvr>
                                      <p:tavLst>
                                        <p:tav tm="0">
                                          <p:val>
                                            <p:strVal val="#ppt_y"/>
                                          </p:val>
                                        </p:tav>
                                        <p:tav tm="100000">
                                          <p:val>
                                            <p:strVal val="#ppt_y"/>
                                          </p:val>
                                        </p:tav>
                                      </p:tavLst>
                                    </p:anim>
                                  </p:childTnLst>
                                </p:cTn>
                              </p:par>
                              <p:par>
                                <p:cTn id="71" presetID="2" presetClass="entr" presetSubtype="2" decel="50000" fill="hold" grpId="0" nodeType="withEffect">
                                  <p:stCondLst>
                                    <p:cond delay="200"/>
                                  </p:stCondLst>
                                  <p:childTnLst>
                                    <p:set>
                                      <p:cBhvr>
                                        <p:cTn id="72" dur="1" fill="hold">
                                          <p:stCondLst>
                                            <p:cond delay="0"/>
                                          </p:stCondLst>
                                        </p:cTn>
                                        <p:tgtEl>
                                          <p:spTgt spid="367"/>
                                        </p:tgtEl>
                                        <p:attrNameLst>
                                          <p:attrName>style.visibility</p:attrName>
                                        </p:attrNameLst>
                                      </p:cBhvr>
                                      <p:to>
                                        <p:strVal val="visible"/>
                                      </p:to>
                                    </p:set>
                                    <p:anim calcmode="lin" valueType="num">
                                      <p:cBhvr additive="base">
                                        <p:cTn id="73" dur="1000" fill="hold"/>
                                        <p:tgtEl>
                                          <p:spTgt spid="367"/>
                                        </p:tgtEl>
                                        <p:attrNameLst>
                                          <p:attrName>ppt_x</p:attrName>
                                        </p:attrNameLst>
                                      </p:cBhvr>
                                      <p:tavLst>
                                        <p:tav tm="0">
                                          <p:val>
                                            <p:strVal val="1+#ppt_w/2"/>
                                          </p:val>
                                        </p:tav>
                                        <p:tav tm="100000">
                                          <p:val>
                                            <p:strVal val="#ppt_x"/>
                                          </p:val>
                                        </p:tav>
                                      </p:tavLst>
                                    </p:anim>
                                    <p:anim calcmode="lin" valueType="num">
                                      <p:cBhvr additive="base">
                                        <p:cTn id="74" dur="1000" fill="hold"/>
                                        <p:tgtEl>
                                          <p:spTgt spid="367"/>
                                        </p:tgtEl>
                                        <p:attrNameLst>
                                          <p:attrName>ppt_y</p:attrName>
                                        </p:attrNameLst>
                                      </p:cBhvr>
                                      <p:tavLst>
                                        <p:tav tm="0">
                                          <p:val>
                                            <p:strVal val="#ppt_y"/>
                                          </p:val>
                                        </p:tav>
                                        <p:tav tm="100000">
                                          <p:val>
                                            <p:strVal val="#ppt_y"/>
                                          </p:val>
                                        </p:tav>
                                      </p:tavLst>
                                    </p:anim>
                                  </p:childTnLst>
                                </p:cTn>
                              </p:par>
                              <p:par>
                                <p:cTn id="75" presetID="2" presetClass="entr" presetSubtype="2" decel="50000" fill="hold" grpId="0" nodeType="withEffect">
                                  <p:stCondLst>
                                    <p:cond delay="0"/>
                                  </p:stCondLst>
                                  <p:childTnLst>
                                    <p:set>
                                      <p:cBhvr>
                                        <p:cTn id="76" dur="1" fill="hold">
                                          <p:stCondLst>
                                            <p:cond delay="0"/>
                                          </p:stCondLst>
                                        </p:cTn>
                                        <p:tgtEl>
                                          <p:spTgt spid="368"/>
                                        </p:tgtEl>
                                        <p:attrNameLst>
                                          <p:attrName>style.visibility</p:attrName>
                                        </p:attrNameLst>
                                      </p:cBhvr>
                                      <p:to>
                                        <p:strVal val="visible"/>
                                      </p:to>
                                    </p:set>
                                    <p:anim calcmode="lin" valueType="num">
                                      <p:cBhvr additive="base">
                                        <p:cTn id="77" dur="1000" fill="hold"/>
                                        <p:tgtEl>
                                          <p:spTgt spid="368"/>
                                        </p:tgtEl>
                                        <p:attrNameLst>
                                          <p:attrName>ppt_x</p:attrName>
                                        </p:attrNameLst>
                                      </p:cBhvr>
                                      <p:tavLst>
                                        <p:tav tm="0">
                                          <p:val>
                                            <p:strVal val="1+#ppt_w/2"/>
                                          </p:val>
                                        </p:tav>
                                        <p:tav tm="100000">
                                          <p:val>
                                            <p:strVal val="#ppt_x"/>
                                          </p:val>
                                        </p:tav>
                                      </p:tavLst>
                                    </p:anim>
                                    <p:anim calcmode="lin" valueType="num">
                                      <p:cBhvr additive="base">
                                        <p:cTn id="78" dur="1000" fill="hold"/>
                                        <p:tgtEl>
                                          <p:spTgt spid="368"/>
                                        </p:tgtEl>
                                        <p:attrNameLst>
                                          <p:attrName>ppt_y</p:attrName>
                                        </p:attrNameLst>
                                      </p:cBhvr>
                                      <p:tavLst>
                                        <p:tav tm="0">
                                          <p:val>
                                            <p:strVal val="#ppt_y"/>
                                          </p:val>
                                        </p:tav>
                                        <p:tav tm="100000">
                                          <p:val>
                                            <p:strVal val="#ppt_y"/>
                                          </p:val>
                                        </p:tav>
                                      </p:tavLst>
                                    </p:anim>
                                  </p:childTnLst>
                                </p:cTn>
                              </p:par>
                              <p:par>
                                <p:cTn id="79" presetID="2" presetClass="entr" presetSubtype="2" decel="50000" fill="hold" grpId="0" nodeType="withEffect">
                                  <p:stCondLst>
                                    <p:cond delay="400"/>
                                  </p:stCondLst>
                                  <p:childTnLst>
                                    <p:set>
                                      <p:cBhvr>
                                        <p:cTn id="80" dur="1" fill="hold">
                                          <p:stCondLst>
                                            <p:cond delay="0"/>
                                          </p:stCondLst>
                                        </p:cTn>
                                        <p:tgtEl>
                                          <p:spTgt spid="374"/>
                                        </p:tgtEl>
                                        <p:attrNameLst>
                                          <p:attrName>style.visibility</p:attrName>
                                        </p:attrNameLst>
                                      </p:cBhvr>
                                      <p:to>
                                        <p:strVal val="visible"/>
                                      </p:to>
                                    </p:set>
                                    <p:anim calcmode="lin" valueType="num">
                                      <p:cBhvr additive="base">
                                        <p:cTn id="81" dur="1000" fill="hold"/>
                                        <p:tgtEl>
                                          <p:spTgt spid="374"/>
                                        </p:tgtEl>
                                        <p:attrNameLst>
                                          <p:attrName>ppt_x</p:attrName>
                                        </p:attrNameLst>
                                      </p:cBhvr>
                                      <p:tavLst>
                                        <p:tav tm="0">
                                          <p:val>
                                            <p:strVal val="1+#ppt_w/2"/>
                                          </p:val>
                                        </p:tav>
                                        <p:tav tm="100000">
                                          <p:val>
                                            <p:strVal val="#ppt_x"/>
                                          </p:val>
                                        </p:tav>
                                      </p:tavLst>
                                    </p:anim>
                                    <p:anim calcmode="lin" valueType="num">
                                      <p:cBhvr additive="base">
                                        <p:cTn id="82" dur="1000" fill="hold"/>
                                        <p:tgtEl>
                                          <p:spTgt spid="374"/>
                                        </p:tgtEl>
                                        <p:attrNameLst>
                                          <p:attrName>ppt_y</p:attrName>
                                        </p:attrNameLst>
                                      </p:cBhvr>
                                      <p:tavLst>
                                        <p:tav tm="0">
                                          <p:val>
                                            <p:strVal val="#ppt_y"/>
                                          </p:val>
                                        </p:tav>
                                        <p:tav tm="100000">
                                          <p:val>
                                            <p:strVal val="#ppt_y"/>
                                          </p:val>
                                        </p:tav>
                                      </p:tavLst>
                                    </p:anim>
                                  </p:childTnLst>
                                </p:cTn>
                              </p:par>
                              <p:par>
                                <p:cTn id="83" presetID="2" presetClass="entr" presetSubtype="2" decel="50000" fill="hold" grpId="0" nodeType="withEffect">
                                  <p:stCondLst>
                                    <p:cond delay="200"/>
                                  </p:stCondLst>
                                  <p:childTnLst>
                                    <p:set>
                                      <p:cBhvr>
                                        <p:cTn id="84" dur="1" fill="hold">
                                          <p:stCondLst>
                                            <p:cond delay="0"/>
                                          </p:stCondLst>
                                        </p:cTn>
                                        <p:tgtEl>
                                          <p:spTgt spid="376"/>
                                        </p:tgtEl>
                                        <p:attrNameLst>
                                          <p:attrName>style.visibility</p:attrName>
                                        </p:attrNameLst>
                                      </p:cBhvr>
                                      <p:to>
                                        <p:strVal val="visible"/>
                                      </p:to>
                                    </p:set>
                                    <p:anim calcmode="lin" valueType="num">
                                      <p:cBhvr additive="base">
                                        <p:cTn id="85" dur="1000" fill="hold"/>
                                        <p:tgtEl>
                                          <p:spTgt spid="376"/>
                                        </p:tgtEl>
                                        <p:attrNameLst>
                                          <p:attrName>ppt_x</p:attrName>
                                        </p:attrNameLst>
                                      </p:cBhvr>
                                      <p:tavLst>
                                        <p:tav tm="0">
                                          <p:val>
                                            <p:strVal val="1+#ppt_w/2"/>
                                          </p:val>
                                        </p:tav>
                                        <p:tav tm="100000">
                                          <p:val>
                                            <p:strVal val="#ppt_x"/>
                                          </p:val>
                                        </p:tav>
                                      </p:tavLst>
                                    </p:anim>
                                    <p:anim calcmode="lin" valueType="num">
                                      <p:cBhvr additive="base">
                                        <p:cTn id="86" dur="1000" fill="hold"/>
                                        <p:tgtEl>
                                          <p:spTgt spid="376"/>
                                        </p:tgtEl>
                                        <p:attrNameLst>
                                          <p:attrName>ppt_y</p:attrName>
                                        </p:attrNameLst>
                                      </p:cBhvr>
                                      <p:tavLst>
                                        <p:tav tm="0">
                                          <p:val>
                                            <p:strVal val="#ppt_y"/>
                                          </p:val>
                                        </p:tav>
                                        <p:tav tm="100000">
                                          <p:val>
                                            <p:strVal val="#ppt_y"/>
                                          </p:val>
                                        </p:tav>
                                      </p:tavLst>
                                    </p:anim>
                                  </p:childTnLst>
                                </p:cTn>
                              </p:par>
                              <p:par>
                                <p:cTn id="87" presetID="2" presetClass="entr" presetSubtype="2" decel="50000" fill="hold" grpId="0" nodeType="withEffect">
                                  <p:stCondLst>
                                    <p:cond delay="400"/>
                                  </p:stCondLst>
                                  <p:childTnLst>
                                    <p:set>
                                      <p:cBhvr>
                                        <p:cTn id="88" dur="1" fill="hold">
                                          <p:stCondLst>
                                            <p:cond delay="0"/>
                                          </p:stCondLst>
                                        </p:cTn>
                                        <p:tgtEl>
                                          <p:spTgt spid="381"/>
                                        </p:tgtEl>
                                        <p:attrNameLst>
                                          <p:attrName>style.visibility</p:attrName>
                                        </p:attrNameLst>
                                      </p:cBhvr>
                                      <p:to>
                                        <p:strVal val="visible"/>
                                      </p:to>
                                    </p:set>
                                    <p:anim calcmode="lin" valueType="num">
                                      <p:cBhvr additive="base">
                                        <p:cTn id="89" dur="1000" fill="hold"/>
                                        <p:tgtEl>
                                          <p:spTgt spid="381"/>
                                        </p:tgtEl>
                                        <p:attrNameLst>
                                          <p:attrName>ppt_x</p:attrName>
                                        </p:attrNameLst>
                                      </p:cBhvr>
                                      <p:tavLst>
                                        <p:tav tm="0">
                                          <p:val>
                                            <p:strVal val="1+#ppt_w/2"/>
                                          </p:val>
                                        </p:tav>
                                        <p:tav tm="100000">
                                          <p:val>
                                            <p:strVal val="#ppt_x"/>
                                          </p:val>
                                        </p:tav>
                                      </p:tavLst>
                                    </p:anim>
                                    <p:anim calcmode="lin" valueType="num">
                                      <p:cBhvr additive="base">
                                        <p:cTn id="90" dur="1000" fill="hold"/>
                                        <p:tgtEl>
                                          <p:spTgt spid="381"/>
                                        </p:tgtEl>
                                        <p:attrNameLst>
                                          <p:attrName>ppt_y</p:attrName>
                                        </p:attrNameLst>
                                      </p:cBhvr>
                                      <p:tavLst>
                                        <p:tav tm="0">
                                          <p:val>
                                            <p:strVal val="#ppt_y"/>
                                          </p:val>
                                        </p:tav>
                                        <p:tav tm="100000">
                                          <p:val>
                                            <p:strVal val="#ppt_y"/>
                                          </p:val>
                                        </p:tav>
                                      </p:tavLst>
                                    </p:anim>
                                  </p:childTnLst>
                                </p:cTn>
                              </p:par>
                              <p:par>
                                <p:cTn id="91" presetID="2" presetClass="entr" presetSubtype="2" decel="50000" fill="hold" grpId="0" nodeType="withEffect">
                                  <p:stCondLst>
                                    <p:cond delay="200"/>
                                  </p:stCondLst>
                                  <p:childTnLst>
                                    <p:set>
                                      <p:cBhvr>
                                        <p:cTn id="92" dur="1" fill="hold">
                                          <p:stCondLst>
                                            <p:cond delay="0"/>
                                          </p:stCondLst>
                                        </p:cTn>
                                        <p:tgtEl>
                                          <p:spTgt spid="382"/>
                                        </p:tgtEl>
                                        <p:attrNameLst>
                                          <p:attrName>style.visibility</p:attrName>
                                        </p:attrNameLst>
                                      </p:cBhvr>
                                      <p:to>
                                        <p:strVal val="visible"/>
                                      </p:to>
                                    </p:set>
                                    <p:anim calcmode="lin" valueType="num">
                                      <p:cBhvr additive="base">
                                        <p:cTn id="93" dur="1000" fill="hold"/>
                                        <p:tgtEl>
                                          <p:spTgt spid="382"/>
                                        </p:tgtEl>
                                        <p:attrNameLst>
                                          <p:attrName>ppt_x</p:attrName>
                                        </p:attrNameLst>
                                      </p:cBhvr>
                                      <p:tavLst>
                                        <p:tav tm="0">
                                          <p:val>
                                            <p:strVal val="1+#ppt_w/2"/>
                                          </p:val>
                                        </p:tav>
                                        <p:tav tm="100000">
                                          <p:val>
                                            <p:strVal val="#ppt_x"/>
                                          </p:val>
                                        </p:tav>
                                      </p:tavLst>
                                    </p:anim>
                                    <p:anim calcmode="lin" valueType="num">
                                      <p:cBhvr additive="base">
                                        <p:cTn id="94" dur="1000" fill="hold"/>
                                        <p:tgtEl>
                                          <p:spTgt spid="382"/>
                                        </p:tgtEl>
                                        <p:attrNameLst>
                                          <p:attrName>ppt_y</p:attrName>
                                        </p:attrNameLst>
                                      </p:cBhvr>
                                      <p:tavLst>
                                        <p:tav tm="0">
                                          <p:val>
                                            <p:strVal val="#ppt_y"/>
                                          </p:val>
                                        </p:tav>
                                        <p:tav tm="100000">
                                          <p:val>
                                            <p:strVal val="#ppt_y"/>
                                          </p:val>
                                        </p:tav>
                                      </p:tavLst>
                                    </p:anim>
                                  </p:childTnLst>
                                </p:cTn>
                              </p:par>
                              <p:par>
                                <p:cTn id="95" presetID="2" presetClass="entr" presetSubtype="2" decel="50000" fill="hold" grpId="0" nodeType="withEffect">
                                  <p:stCondLst>
                                    <p:cond delay="0"/>
                                  </p:stCondLst>
                                  <p:childTnLst>
                                    <p:set>
                                      <p:cBhvr>
                                        <p:cTn id="96" dur="1" fill="hold">
                                          <p:stCondLst>
                                            <p:cond delay="0"/>
                                          </p:stCondLst>
                                        </p:cTn>
                                        <p:tgtEl>
                                          <p:spTgt spid="383"/>
                                        </p:tgtEl>
                                        <p:attrNameLst>
                                          <p:attrName>style.visibility</p:attrName>
                                        </p:attrNameLst>
                                      </p:cBhvr>
                                      <p:to>
                                        <p:strVal val="visible"/>
                                      </p:to>
                                    </p:set>
                                    <p:anim calcmode="lin" valueType="num">
                                      <p:cBhvr additive="base">
                                        <p:cTn id="97" dur="1000" fill="hold"/>
                                        <p:tgtEl>
                                          <p:spTgt spid="383"/>
                                        </p:tgtEl>
                                        <p:attrNameLst>
                                          <p:attrName>ppt_x</p:attrName>
                                        </p:attrNameLst>
                                      </p:cBhvr>
                                      <p:tavLst>
                                        <p:tav tm="0">
                                          <p:val>
                                            <p:strVal val="1+#ppt_w/2"/>
                                          </p:val>
                                        </p:tav>
                                        <p:tav tm="100000">
                                          <p:val>
                                            <p:strVal val="#ppt_x"/>
                                          </p:val>
                                        </p:tav>
                                      </p:tavLst>
                                    </p:anim>
                                    <p:anim calcmode="lin" valueType="num">
                                      <p:cBhvr additive="base">
                                        <p:cTn id="98" dur="1000" fill="hold"/>
                                        <p:tgtEl>
                                          <p:spTgt spid="3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P spid="366" grpId="0"/>
      <p:bldP spid="367" grpId="0"/>
      <p:bldP spid="368" grpId="0"/>
      <p:bldP spid="369" grpId="0"/>
      <p:bldP spid="370" grpId="0"/>
      <p:bldP spid="371" grpId="0"/>
      <p:bldP spid="372" grpId="0" animBg="1"/>
      <p:bldP spid="374" grpId="0" animBg="1"/>
      <p:bldP spid="376" grpId="0" animBg="1"/>
      <p:bldP spid="377" grpId="0" animBg="1"/>
      <p:bldP spid="378" grpId="0"/>
      <p:bldP spid="379" grpId="0"/>
      <p:bldP spid="380" grpId="0"/>
      <p:bldP spid="381" grpId="0"/>
      <p:bldP spid="382" grpId="0"/>
      <p:bldP spid="3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11">
            <a:extLst>
              <a:ext uri="{FF2B5EF4-FFF2-40B4-BE49-F238E27FC236}">
                <a16:creationId xmlns:a16="http://schemas.microsoft.com/office/drawing/2014/main" id="{4998A407-72BA-912F-23A7-5D91538D691A}"/>
              </a:ext>
            </a:extLst>
          </p:cNvPr>
          <p:cNvPicPr>
            <a:picLocks noChangeAspect="1"/>
          </p:cNvPicPr>
          <p:nvPr/>
        </p:nvPicPr>
        <p:blipFill>
          <a:blip r:embed="rId2">
            <a:extLst>
              <a:ext uri="{28A0092B-C50C-407E-A947-70E740481C1C}">
                <a14:useLocalDpi xmlns:a14="http://schemas.microsoft.com/office/drawing/2010/main" val="0"/>
              </a:ext>
            </a:extLst>
          </a:blip>
          <a:srcRect t="17398" b="17398"/>
          <a:stretch/>
        </p:blipFill>
        <p:spPr>
          <a:xfrm>
            <a:off x="0" y="0"/>
            <a:ext cx="24427008" cy="13716000"/>
          </a:xfrm>
          <a:prstGeom prst="rect">
            <a:avLst/>
          </a:prstGeom>
        </p:spPr>
      </p:pic>
      <p:grpSp>
        <p:nvGrpSpPr>
          <p:cNvPr id="368" name="Group 367" hidden="1">
            <a:extLst>
              <a:ext uri="{FF2B5EF4-FFF2-40B4-BE49-F238E27FC236}">
                <a16:creationId xmlns:a16="http://schemas.microsoft.com/office/drawing/2014/main" id="{34C74EEF-771C-58FD-1A89-481E128EA866}"/>
              </a:ext>
            </a:extLst>
          </p:cNvPr>
          <p:cNvGrpSpPr/>
          <p:nvPr/>
        </p:nvGrpSpPr>
        <p:grpSpPr>
          <a:xfrm>
            <a:off x="5223605" y="3355792"/>
            <a:ext cx="14050043" cy="5843040"/>
            <a:chOff x="5223605" y="3355792"/>
            <a:chExt cx="14050043" cy="5843040"/>
          </a:xfrm>
        </p:grpSpPr>
        <p:sp>
          <p:nvSpPr>
            <p:cNvPr id="70" name="Freeform 69" hidden="1">
              <a:extLst>
                <a:ext uri="{FF2B5EF4-FFF2-40B4-BE49-F238E27FC236}">
                  <a16:creationId xmlns:a16="http://schemas.microsoft.com/office/drawing/2014/main" id="{ECA016DC-5D6D-2FBC-A4B6-B3BA57649B2F}"/>
                </a:ext>
              </a:extLst>
            </p:cNvPr>
            <p:cNvSpPr/>
            <p:nvPr/>
          </p:nvSpPr>
          <p:spPr>
            <a:xfrm>
              <a:off x="5223605" y="9101634"/>
              <a:ext cx="1270708" cy="14953"/>
            </a:xfrm>
            <a:custGeom>
              <a:avLst/>
              <a:gdLst/>
              <a:ahLst/>
              <a:cxnLst>
                <a:cxn ang="3cd4">
                  <a:pos x="hc" y="t"/>
                </a:cxn>
                <a:cxn ang="cd2">
                  <a:pos x="l" y="vc"/>
                </a:cxn>
                <a:cxn ang="cd4">
                  <a:pos x="hc" y="b"/>
                </a:cxn>
                <a:cxn ang="0">
                  <a:pos x="r" y="vc"/>
                </a:cxn>
              </a:cxnLst>
              <a:rect l="l" t="t" r="r" b="b"/>
              <a:pathLst>
                <a:path w="1021" h="13">
                  <a:moveTo>
                    <a:pt x="1014" y="13"/>
                  </a:moveTo>
                  <a:lnTo>
                    <a:pt x="7" y="13"/>
                  </a:lnTo>
                  <a:cubicBezTo>
                    <a:pt x="4" y="13"/>
                    <a:pt x="0" y="11"/>
                    <a:pt x="0" y="7"/>
                  </a:cubicBezTo>
                  <a:cubicBezTo>
                    <a:pt x="0" y="2"/>
                    <a:pt x="4" y="0"/>
                    <a:pt x="7" y="0"/>
                  </a:cubicBezTo>
                  <a:lnTo>
                    <a:pt x="1014" y="0"/>
                  </a:lnTo>
                  <a:cubicBezTo>
                    <a:pt x="1018" y="0"/>
                    <a:pt x="1021" y="2"/>
                    <a:pt x="1021" y="7"/>
                  </a:cubicBezTo>
                  <a:cubicBezTo>
                    <a:pt x="1021" y="11"/>
                    <a:pt x="1018" y="13"/>
                    <a:pt x="1014" y="13"/>
                  </a:cubicBezTo>
                  <a:close/>
                </a:path>
              </a:pathLst>
            </a:custGeom>
            <a:solidFill>
              <a:srgbClr val="2E407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1" name="Freeform 70" hidden="1">
              <a:extLst>
                <a:ext uri="{FF2B5EF4-FFF2-40B4-BE49-F238E27FC236}">
                  <a16:creationId xmlns:a16="http://schemas.microsoft.com/office/drawing/2014/main" id="{DE887052-0B15-E622-0177-FEFB0DA0E400}"/>
                </a:ext>
              </a:extLst>
            </p:cNvPr>
            <p:cNvSpPr/>
            <p:nvPr/>
          </p:nvSpPr>
          <p:spPr>
            <a:xfrm>
              <a:off x="6811993" y="8664247"/>
              <a:ext cx="366263" cy="366358"/>
            </a:xfrm>
            <a:custGeom>
              <a:avLst/>
              <a:gdLst/>
              <a:ahLst/>
              <a:cxnLst>
                <a:cxn ang="3cd4">
                  <a:pos x="hc" y="t"/>
                </a:cxn>
                <a:cxn ang="cd2">
                  <a:pos x="l" y="vc"/>
                </a:cxn>
                <a:cxn ang="cd4">
                  <a:pos x="hc" y="b"/>
                </a:cxn>
                <a:cxn ang="0">
                  <a:pos x="r" y="vc"/>
                </a:cxn>
              </a:cxnLst>
              <a:rect l="l" t="t" r="r" b="b"/>
              <a:pathLst>
                <a:path w="295" h="295">
                  <a:moveTo>
                    <a:pt x="147" y="14"/>
                  </a:moveTo>
                  <a:cubicBezTo>
                    <a:pt x="113" y="14"/>
                    <a:pt x="79" y="27"/>
                    <a:pt x="53" y="53"/>
                  </a:cubicBezTo>
                  <a:cubicBezTo>
                    <a:pt x="1" y="105"/>
                    <a:pt x="1" y="190"/>
                    <a:pt x="53" y="242"/>
                  </a:cubicBezTo>
                  <a:cubicBezTo>
                    <a:pt x="105" y="294"/>
                    <a:pt x="189" y="294"/>
                    <a:pt x="241" y="242"/>
                  </a:cubicBezTo>
                  <a:cubicBezTo>
                    <a:pt x="293" y="190"/>
                    <a:pt x="293" y="105"/>
                    <a:pt x="241" y="53"/>
                  </a:cubicBezTo>
                  <a:cubicBezTo>
                    <a:pt x="216" y="27"/>
                    <a:pt x="181" y="14"/>
                    <a:pt x="147" y="14"/>
                  </a:cubicBezTo>
                  <a:close/>
                  <a:moveTo>
                    <a:pt x="147" y="295"/>
                  </a:moveTo>
                  <a:cubicBezTo>
                    <a:pt x="109" y="295"/>
                    <a:pt x="72" y="281"/>
                    <a:pt x="43" y="252"/>
                  </a:cubicBezTo>
                  <a:cubicBezTo>
                    <a:pt x="-14" y="194"/>
                    <a:pt x="-14" y="100"/>
                    <a:pt x="43" y="43"/>
                  </a:cubicBezTo>
                  <a:cubicBezTo>
                    <a:pt x="101" y="-14"/>
                    <a:pt x="194" y="-14"/>
                    <a:pt x="252" y="43"/>
                  </a:cubicBezTo>
                  <a:cubicBezTo>
                    <a:pt x="309" y="100"/>
                    <a:pt x="309" y="194"/>
                    <a:pt x="252" y="252"/>
                  </a:cubicBezTo>
                  <a:cubicBezTo>
                    <a:pt x="223" y="281"/>
                    <a:pt x="185" y="295"/>
                    <a:pt x="147" y="295"/>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2" name="Freeform 71" hidden="1">
              <a:extLst>
                <a:ext uri="{FF2B5EF4-FFF2-40B4-BE49-F238E27FC236}">
                  <a16:creationId xmlns:a16="http://schemas.microsoft.com/office/drawing/2014/main" id="{D22F6BCE-0EDA-1776-4733-DDC01BED20B0}"/>
                </a:ext>
              </a:extLst>
            </p:cNvPr>
            <p:cNvSpPr/>
            <p:nvPr/>
          </p:nvSpPr>
          <p:spPr>
            <a:xfrm>
              <a:off x="7110983" y="8963315"/>
              <a:ext cx="148249" cy="147042"/>
            </a:xfrm>
            <a:custGeom>
              <a:avLst/>
              <a:gdLst/>
              <a:ahLst/>
              <a:cxnLst>
                <a:cxn ang="3cd4">
                  <a:pos x="hc" y="t"/>
                </a:cxn>
                <a:cxn ang="cd2">
                  <a:pos x="l" y="vc"/>
                </a:cxn>
                <a:cxn ang="cd4">
                  <a:pos x="hc" y="b"/>
                </a:cxn>
                <a:cxn ang="0">
                  <a:pos x="r" y="vc"/>
                </a:cxn>
              </a:cxnLst>
              <a:rect l="l" t="t" r="r" b="b"/>
              <a:pathLst>
                <a:path w="120" h="119">
                  <a:moveTo>
                    <a:pt x="112" y="119"/>
                  </a:moveTo>
                  <a:cubicBezTo>
                    <a:pt x="110" y="119"/>
                    <a:pt x="108" y="118"/>
                    <a:pt x="107" y="117"/>
                  </a:cubicBezTo>
                  <a:lnTo>
                    <a:pt x="1" y="12"/>
                  </a:lnTo>
                  <a:cubicBezTo>
                    <a:pt x="0" y="9"/>
                    <a:pt x="0" y="5"/>
                    <a:pt x="1" y="2"/>
                  </a:cubicBezTo>
                  <a:cubicBezTo>
                    <a:pt x="4" y="-1"/>
                    <a:pt x="9" y="-1"/>
                    <a:pt x="12" y="2"/>
                  </a:cubicBezTo>
                  <a:lnTo>
                    <a:pt x="117" y="107"/>
                  </a:lnTo>
                  <a:cubicBezTo>
                    <a:pt x="120" y="110"/>
                    <a:pt x="120" y="114"/>
                    <a:pt x="117" y="117"/>
                  </a:cubicBezTo>
                  <a:cubicBezTo>
                    <a:pt x="116" y="118"/>
                    <a:pt x="114" y="119"/>
                    <a:pt x="112" y="119"/>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5" name="Freeform 74" hidden="1">
              <a:extLst>
                <a:ext uri="{FF2B5EF4-FFF2-40B4-BE49-F238E27FC236}">
                  <a16:creationId xmlns:a16="http://schemas.microsoft.com/office/drawing/2014/main" id="{5A369279-BE2D-0821-ECBD-54A3FE6340C3}"/>
                </a:ext>
              </a:extLst>
            </p:cNvPr>
            <p:cNvSpPr/>
            <p:nvPr/>
          </p:nvSpPr>
          <p:spPr>
            <a:xfrm>
              <a:off x="5860208" y="4823717"/>
              <a:ext cx="839664" cy="839882"/>
            </a:xfrm>
            <a:custGeom>
              <a:avLst/>
              <a:gdLst/>
              <a:ahLst/>
              <a:cxnLst>
                <a:cxn ang="3cd4">
                  <a:pos x="hc" y="t"/>
                </a:cxn>
                <a:cxn ang="cd2">
                  <a:pos x="l" y="vc"/>
                </a:cxn>
                <a:cxn ang="cd4">
                  <a:pos x="hc" y="b"/>
                </a:cxn>
                <a:cxn ang="0">
                  <a:pos x="r" y="vc"/>
                </a:cxn>
              </a:cxnLst>
              <a:rect l="l" t="t" r="r" b="b"/>
              <a:pathLst>
                <a:path w="675" h="675">
                  <a:moveTo>
                    <a:pt x="675" y="338"/>
                  </a:moveTo>
                  <a:cubicBezTo>
                    <a:pt x="675" y="524"/>
                    <a:pt x="524" y="675"/>
                    <a:pt x="337" y="675"/>
                  </a:cubicBezTo>
                  <a:cubicBezTo>
                    <a:pt x="151" y="675"/>
                    <a:pt x="0" y="524"/>
                    <a:pt x="0" y="338"/>
                  </a:cubicBezTo>
                  <a:cubicBezTo>
                    <a:pt x="0" y="151"/>
                    <a:pt x="151" y="0"/>
                    <a:pt x="337" y="0"/>
                  </a:cubicBezTo>
                  <a:cubicBezTo>
                    <a:pt x="524" y="0"/>
                    <a:pt x="675" y="151"/>
                    <a:pt x="675" y="338"/>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7" name="Freeform 76" hidden="1">
              <a:extLst>
                <a:ext uri="{FF2B5EF4-FFF2-40B4-BE49-F238E27FC236}">
                  <a16:creationId xmlns:a16="http://schemas.microsoft.com/office/drawing/2014/main" id="{DF38CDEC-4386-2AA0-2740-AA42DCCC84A8}"/>
                </a:ext>
              </a:extLst>
            </p:cNvPr>
            <p:cNvSpPr/>
            <p:nvPr/>
          </p:nvSpPr>
          <p:spPr>
            <a:xfrm>
              <a:off x="5305830" y="6189460"/>
              <a:ext cx="649057" cy="829914"/>
            </a:xfrm>
            <a:custGeom>
              <a:avLst/>
              <a:gdLst/>
              <a:ahLst/>
              <a:cxnLst>
                <a:cxn ang="3cd4">
                  <a:pos x="hc" y="t"/>
                </a:cxn>
                <a:cxn ang="cd2">
                  <a:pos x="l" y="vc"/>
                </a:cxn>
                <a:cxn ang="cd4">
                  <a:pos x="hc" y="b"/>
                </a:cxn>
                <a:cxn ang="0">
                  <a:pos x="r" y="vc"/>
                </a:cxn>
              </a:cxnLst>
              <a:rect l="l" t="t" r="r" b="b"/>
              <a:pathLst>
                <a:path w="522" h="667">
                  <a:moveTo>
                    <a:pt x="0" y="667"/>
                  </a:moveTo>
                  <a:lnTo>
                    <a:pt x="522" y="667"/>
                  </a:lnTo>
                  <a:lnTo>
                    <a:pt x="522" y="0"/>
                  </a:lnTo>
                  <a:lnTo>
                    <a:pt x="0"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9" name="Freeform 78" hidden="1">
              <a:extLst>
                <a:ext uri="{FF2B5EF4-FFF2-40B4-BE49-F238E27FC236}">
                  <a16:creationId xmlns:a16="http://schemas.microsoft.com/office/drawing/2014/main" id="{8963F08B-EC3A-766D-1FFA-48997BA92D12}"/>
                </a:ext>
              </a:extLst>
            </p:cNvPr>
            <p:cNvSpPr/>
            <p:nvPr/>
          </p:nvSpPr>
          <p:spPr>
            <a:xfrm>
              <a:off x="7172026" y="6500989"/>
              <a:ext cx="80976" cy="518384"/>
            </a:xfrm>
            <a:custGeom>
              <a:avLst/>
              <a:gdLst/>
              <a:ahLst/>
              <a:cxnLst>
                <a:cxn ang="3cd4">
                  <a:pos x="hc" y="t"/>
                </a:cxn>
                <a:cxn ang="cd2">
                  <a:pos x="l" y="vc"/>
                </a:cxn>
                <a:cxn ang="cd4">
                  <a:pos x="hc" y="b"/>
                </a:cxn>
                <a:cxn ang="0">
                  <a:pos x="r" y="vc"/>
                </a:cxn>
              </a:cxnLst>
              <a:rect l="l" t="t" r="r" b="b"/>
              <a:pathLst>
                <a:path w="66" h="417">
                  <a:moveTo>
                    <a:pt x="66" y="0"/>
                  </a:moveTo>
                  <a:lnTo>
                    <a:pt x="0" y="0"/>
                  </a:lnTo>
                  <a:lnTo>
                    <a:pt x="0" y="417"/>
                  </a:lnTo>
                  <a:lnTo>
                    <a:pt x="66" y="417"/>
                  </a:ln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0" name="Freeform 79" hidden="1">
              <a:extLst>
                <a:ext uri="{FF2B5EF4-FFF2-40B4-BE49-F238E27FC236}">
                  <a16:creationId xmlns:a16="http://schemas.microsoft.com/office/drawing/2014/main" id="{5EEFB769-882D-DCB4-3295-36809B329881}"/>
                </a:ext>
              </a:extLst>
            </p:cNvPr>
            <p:cNvSpPr/>
            <p:nvPr/>
          </p:nvSpPr>
          <p:spPr>
            <a:xfrm>
              <a:off x="7175764" y="6243043"/>
              <a:ext cx="16195" cy="184425"/>
            </a:xfrm>
            <a:custGeom>
              <a:avLst/>
              <a:gdLst/>
              <a:ahLst/>
              <a:cxnLst>
                <a:cxn ang="3cd4">
                  <a:pos x="hc" y="t"/>
                </a:cxn>
                <a:cxn ang="cd2">
                  <a:pos x="l" y="vc"/>
                </a:cxn>
                <a:cxn ang="cd4">
                  <a:pos x="hc" y="b"/>
                </a:cxn>
                <a:cxn ang="0">
                  <a:pos x="r" y="vc"/>
                </a:cxn>
              </a:cxnLst>
              <a:rect l="l" t="t" r="r" b="b"/>
              <a:pathLst>
                <a:path w="14" h="149">
                  <a:moveTo>
                    <a:pt x="7" y="149"/>
                  </a:moveTo>
                  <a:cubicBezTo>
                    <a:pt x="3" y="149"/>
                    <a:pt x="0" y="146"/>
                    <a:pt x="0" y="142"/>
                  </a:cubicBezTo>
                  <a:lnTo>
                    <a:pt x="0" y="7"/>
                  </a:lnTo>
                  <a:cubicBezTo>
                    <a:pt x="0" y="3"/>
                    <a:pt x="3" y="0"/>
                    <a:pt x="7" y="0"/>
                  </a:cubicBezTo>
                  <a:cubicBezTo>
                    <a:pt x="11" y="0"/>
                    <a:pt x="14" y="3"/>
                    <a:pt x="14" y="7"/>
                  </a:cubicBezTo>
                  <a:lnTo>
                    <a:pt x="14" y="142"/>
                  </a:lnTo>
                  <a:cubicBezTo>
                    <a:pt x="14" y="146"/>
                    <a:pt x="11" y="149"/>
                    <a:pt x="7" y="149"/>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1" name="Freeform 80" hidden="1">
              <a:extLst>
                <a:ext uri="{FF2B5EF4-FFF2-40B4-BE49-F238E27FC236}">
                  <a16:creationId xmlns:a16="http://schemas.microsoft.com/office/drawing/2014/main" id="{814FD4EA-5F78-C494-7675-499C1DB1EB60}"/>
                </a:ext>
              </a:extLst>
            </p:cNvPr>
            <p:cNvSpPr/>
            <p:nvPr/>
          </p:nvSpPr>
          <p:spPr>
            <a:xfrm>
              <a:off x="5431655" y="6375132"/>
              <a:ext cx="206801" cy="16200"/>
            </a:xfrm>
            <a:custGeom>
              <a:avLst/>
              <a:gdLst/>
              <a:ahLst/>
              <a:cxnLst>
                <a:cxn ang="3cd4">
                  <a:pos x="hc" y="t"/>
                </a:cxn>
                <a:cxn ang="cd2">
                  <a:pos x="l" y="vc"/>
                </a:cxn>
                <a:cxn ang="cd4">
                  <a:pos x="hc" y="b"/>
                </a:cxn>
                <a:cxn ang="0">
                  <a:pos x="r" y="vc"/>
                </a:cxn>
              </a:cxnLst>
              <a:rect l="l" t="t" r="r" b="b"/>
              <a:pathLst>
                <a:path w="167" h="14">
                  <a:moveTo>
                    <a:pt x="160" y="14"/>
                  </a:moveTo>
                  <a:lnTo>
                    <a:pt x="8" y="14"/>
                  </a:lnTo>
                  <a:cubicBezTo>
                    <a:pt x="4" y="14"/>
                    <a:pt x="0" y="11"/>
                    <a:pt x="0" y="7"/>
                  </a:cubicBezTo>
                  <a:cubicBezTo>
                    <a:pt x="0" y="3"/>
                    <a:pt x="4" y="0"/>
                    <a:pt x="8" y="0"/>
                  </a:cubicBezTo>
                  <a:lnTo>
                    <a:pt x="160" y="0"/>
                  </a:lnTo>
                  <a:cubicBezTo>
                    <a:pt x="164" y="0"/>
                    <a:pt x="167" y="3"/>
                    <a:pt x="167" y="7"/>
                  </a:cubicBezTo>
                  <a:cubicBezTo>
                    <a:pt x="167" y="11"/>
                    <a:pt x="164" y="14"/>
                    <a:pt x="160" y="14"/>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2" name="Freeform 81" hidden="1">
              <a:extLst>
                <a:ext uri="{FF2B5EF4-FFF2-40B4-BE49-F238E27FC236}">
                  <a16:creationId xmlns:a16="http://schemas.microsoft.com/office/drawing/2014/main" id="{50C53FE8-1222-BD22-884D-E32369668072}"/>
                </a:ext>
              </a:extLst>
            </p:cNvPr>
            <p:cNvSpPr/>
            <p:nvPr/>
          </p:nvSpPr>
          <p:spPr>
            <a:xfrm>
              <a:off x="5431655" y="6522170"/>
              <a:ext cx="389933" cy="16200"/>
            </a:xfrm>
            <a:custGeom>
              <a:avLst/>
              <a:gdLst/>
              <a:ahLst/>
              <a:cxnLst>
                <a:cxn ang="3cd4">
                  <a:pos x="hc" y="t"/>
                </a:cxn>
                <a:cxn ang="cd2">
                  <a:pos x="l" y="vc"/>
                </a:cxn>
                <a:cxn ang="cd4">
                  <a:pos x="hc" y="b"/>
                </a:cxn>
                <a:cxn ang="0">
                  <a:pos x="r" y="vc"/>
                </a:cxn>
              </a:cxnLst>
              <a:rect l="l" t="t" r="r" b="b"/>
              <a:pathLst>
                <a:path w="314" h="14">
                  <a:moveTo>
                    <a:pt x="306" y="14"/>
                  </a:moveTo>
                  <a:lnTo>
                    <a:pt x="8" y="14"/>
                  </a:lnTo>
                  <a:cubicBezTo>
                    <a:pt x="4" y="14"/>
                    <a:pt x="0" y="11"/>
                    <a:pt x="0" y="7"/>
                  </a:cubicBezTo>
                  <a:cubicBezTo>
                    <a:pt x="0" y="3"/>
                    <a:pt x="4" y="0"/>
                    <a:pt x="8" y="0"/>
                  </a:cubicBezTo>
                  <a:lnTo>
                    <a:pt x="306" y="0"/>
                  </a:lnTo>
                  <a:cubicBezTo>
                    <a:pt x="311" y="0"/>
                    <a:pt x="314" y="3"/>
                    <a:pt x="314" y="7"/>
                  </a:cubicBezTo>
                  <a:cubicBezTo>
                    <a:pt x="314" y="11"/>
                    <a:pt x="311" y="14"/>
                    <a:pt x="306" y="14"/>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3" name="Freeform 82" hidden="1">
              <a:extLst>
                <a:ext uri="{FF2B5EF4-FFF2-40B4-BE49-F238E27FC236}">
                  <a16:creationId xmlns:a16="http://schemas.microsoft.com/office/drawing/2014/main" id="{7EC9768A-9E5D-77A9-0A05-363CFBED69CB}"/>
                </a:ext>
              </a:extLst>
            </p:cNvPr>
            <p:cNvSpPr/>
            <p:nvPr/>
          </p:nvSpPr>
          <p:spPr>
            <a:xfrm>
              <a:off x="5431655" y="6669215"/>
              <a:ext cx="389933" cy="17446"/>
            </a:xfrm>
            <a:custGeom>
              <a:avLst/>
              <a:gdLst/>
              <a:ahLst/>
              <a:cxnLst>
                <a:cxn ang="3cd4">
                  <a:pos x="hc" y="t"/>
                </a:cxn>
                <a:cxn ang="cd2">
                  <a:pos x="l" y="vc"/>
                </a:cxn>
                <a:cxn ang="cd4">
                  <a:pos x="hc" y="b"/>
                </a:cxn>
                <a:cxn ang="0">
                  <a:pos x="r" y="vc"/>
                </a:cxn>
              </a:cxnLst>
              <a:rect l="l" t="t" r="r" b="b"/>
              <a:pathLst>
                <a:path w="314" h="15">
                  <a:moveTo>
                    <a:pt x="306" y="15"/>
                  </a:moveTo>
                  <a:lnTo>
                    <a:pt x="8" y="15"/>
                  </a:lnTo>
                  <a:cubicBezTo>
                    <a:pt x="4" y="15"/>
                    <a:pt x="0" y="11"/>
                    <a:pt x="0" y="8"/>
                  </a:cubicBezTo>
                  <a:cubicBezTo>
                    <a:pt x="0" y="4"/>
                    <a:pt x="4" y="0"/>
                    <a:pt x="8" y="0"/>
                  </a:cubicBezTo>
                  <a:lnTo>
                    <a:pt x="306" y="0"/>
                  </a:lnTo>
                  <a:cubicBezTo>
                    <a:pt x="311" y="0"/>
                    <a:pt x="314" y="4"/>
                    <a:pt x="314" y="8"/>
                  </a:cubicBezTo>
                  <a:cubicBezTo>
                    <a:pt x="314" y="11"/>
                    <a:pt x="311" y="15"/>
                    <a:pt x="306" y="15"/>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4" name="Freeform 83" hidden="1">
              <a:extLst>
                <a:ext uri="{FF2B5EF4-FFF2-40B4-BE49-F238E27FC236}">
                  <a16:creationId xmlns:a16="http://schemas.microsoft.com/office/drawing/2014/main" id="{C8806729-2456-8C9E-28BC-44DA4E4B8E14}"/>
                </a:ext>
              </a:extLst>
            </p:cNvPr>
            <p:cNvSpPr/>
            <p:nvPr/>
          </p:nvSpPr>
          <p:spPr>
            <a:xfrm>
              <a:off x="5431655" y="6817499"/>
              <a:ext cx="389933" cy="16200"/>
            </a:xfrm>
            <a:custGeom>
              <a:avLst/>
              <a:gdLst/>
              <a:ahLst/>
              <a:cxnLst>
                <a:cxn ang="3cd4">
                  <a:pos x="hc" y="t"/>
                </a:cxn>
                <a:cxn ang="cd2">
                  <a:pos x="l" y="vc"/>
                </a:cxn>
                <a:cxn ang="cd4">
                  <a:pos x="hc" y="b"/>
                </a:cxn>
                <a:cxn ang="0">
                  <a:pos x="r" y="vc"/>
                </a:cxn>
              </a:cxnLst>
              <a:rect l="l" t="t" r="r" b="b"/>
              <a:pathLst>
                <a:path w="314" h="14">
                  <a:moveTo>
                    <a:pt x="306" y="14"/>
                  </a:moveTo>
                  <a:lnTo>
                    <a:pt x="8" y="14"/>
                  </a:lnTo>
                  <a:cubicBezTo>
                    <a:pt x="4" y="14"/>
                    <a:pt x="0" y="11"/>
                    <a:pt x="0" y="7"/>
                  </a:cubicBezTo>
                  <a:cubicBezTo>
                    <a:pt x="0" y="3"/>
                    <a:pt x="4" y="0"/>
                    <a:pt x="8" y="0"/>
                  </a:cubicBezTo>
                  <a:lnTo>
                    <a:pt x="306" y="0"/>
                  </a:lnTo>
                  <a:cubicBezTo>
                    <a:pt x="311" y="0"/>
                    <a:pt x="314" y="3"/>
                    <a:pt x="314" y="7"/>
                  </a:cubicBezTo>
                  <a:cubicBezTo>
                    <a:pt x="314" y="11"/>
                    <a:pt x="311" y="14"/>
                    <a:pt x="306" y="14"/>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5" name="Freeform 84" hidden="1">
              <a:extLst>
                <a:ext uri="{FF2B5EF4-FFF2-40B4-BE49-F238E27FC236}">
                  <a16:creationId xmlns:a16="http://schemas.microsoft.com/office/drawing/2014/main" id="{CEC8597E-9561-0C86-B6D2-EE4D2C685E0B}"/>
                </a:ext>
              </a:extLst>
            </p:cNvPr>
            <p:cNvSpPr/>
            <p:nvPr/>
          </p:nvSpPr>
          <p:spPr>
            <a:xfrm>
              <a:off x="6106874" y="6421238"/>
              <a:ext cx="311448" cy="80998"/>
            </a:xfrm>
            <a:custGeom>
              <a:avLst/>
              <a:gdLst/>
              <a:ahLst/>
              <a:cxnLst>
                <a:cxn ang="3cd4">
                  <a:pos x="hc" y="t"/>
                </a:cxn>
                <a:cxn ang="cd2">
                  <a:pos x="l" y="vc"/>
                </a:cxn>
                <a:cxn ang="cd4">
                  <a:pos x="hc" y="b"/>
                </a:cxn>
                <a:cxn ang="0">
                  <a:pos x="r" y="vc"/>
                </a:cxn>
              </a:cxnLst>
              <a:rect l="l" t="t" r="r" b="b"/>
              <a:pathLst>
                <a:path w="251" h="66">
                  <a:moveTo>
                    <a:pt x="243" y="66"/>
                  </a:moveTo>
                  <a:cubicBezTo>
                    <a:pt x="242" y="66"/>
                    <a:pt x="240" y="66"/>
                    <a:pt x="238" y="64"/>
                  </a:cubicBezTo>
                  <a:cubicBezTo>
                    <a:pt x="174" y="0"/>
                    <a:pt x="72" y="-3"/>
                    <a:pt x="12" y="58"/>
                  </a:cubicBezTo>
                  <a:cubicBezTo>
                    <a:pt x="8" y="61"/>
                    <a:pt x="4" y="61"/>
                    <a:pt x="2" y="58"/>
                  </a:cubicBezTo>
                  <a:cubicBezTo>
                    <a:pt x="-1" y="55"/>
                    <a:pt x="-1" y="51"/>
                    <a:pt x="2" y="48"/>
                  </a:cubicBezTo>
                  <a:cubicBezTo>
                    <a:pt x="68" y="-18"/>
                    <a:pt x="179" y="-16"/>
                    <a:pt x="249" y="55"/>
                  </a:cubicBezTo>
                  <a:cubicBezTo>
                    <a:pt x="251" y="57"/>
                    <a:pt x="251" y="61"/>
                    <a:pt x="249" y="64"/>
                  </a:cubicBezTo>
                  <a:cubicBezTo>
                    <a:pt x="247" y="66"/>
                    <a:pt x="245" y="66"/>
                    <a:pt x="243" y="66"/>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6" name="Freeform 85" hidden="1">
              <a:extLst>
                <a:ext uri="{FF2B5EF4-FFF2-40B4-BE49-F238E27FC236}">
                  <a16:creationId xmlns:a16="http://schemas.microsoft.com/office/drawing/2014/main" id="{D83FE332-F7B8-345B-FA39-309480722989}"/>
                </a:ext>
              </a:extLst>
            </p:cNvPr>
            <p:cNvSpPr/>
            <p:nvPr/>
          </p:nvSpPr>
          <p:spPr>
            <a:xfrm>
              <a:off x="6353541" y="6437437"/>
              <a:ext cx="105892" cy="104674"/>
            </a:xfrm>
            <a:custGeom>
              <a:avLst/>
              <a:gdLst/>
              <a:ahLst/>
              <a:cxnLst>
                <a:cxn ang="3cd4">
                  <a:pos x="hc" y="t"/>
                </a:cxn>
                <a:cxn ang="cd2">
                  <a:pos x="l" y="vc"/>
                </a:cxn>
                <a:cxn ang="cd4">
                  <a:pos x="hc" y="b"/>
                </a:cxn>
                <a:cxn ang="0">
                  <a:pos x="r" y="vc"/>
                </a:cxn>
              </a:cxnLst>
              <a:rect l="l" t="t" r="r" b="b"/>
              <a:pathLst>
                <a:path w="86" h="85">
                  <a:moveTo>
                    <a:pt x="86" y="85"/>
                  </a:moveTo>
                  <a:lnTo>
                    <a:pt x="7" y="85"/>
                  </a:lnTo>
                  <a:cubicBezTo>
                    <a:pt x="3" y="85"/>
                    <a:pt x="0" y="82"/>
                    <a:pt x="0" y="78"/>
                  </a:cubicBezTo>
                  <a:cubicBezTo>
                    <a:pt x="0" y="75"/>
                    <a:pt x="3" y="71"/>
                    <a:pt x="7" y="71"/>
                  </a:cubicBezTo>
                  <a:lnTo>
                    <a:pt x="71" y="71"/>
                  </a:lnTo>
                  <a:lnTo>
                    <a:pt x="71" y="7"/>
                  </a:lnTo>
                  <a:cubicBezTo>
                    <a:pt x="71" y="3"/>
                    <a:pt x="75" y="0"/>
                    <a:pt x="79" y="0"/>
                  </a:cubicBezTo>
                  <a:cubicBezTo>
                    <a:pt x="82" y="0"/>
                    <a:pt x="86" y="3"/>
                    <a:pt x="86" y="7"/>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7" name="Freeform 86" hidden="1">
              <a:extLst>
                <a:ext uri="{FF2B5EF4-FFF2-40B4-BE49-F238E27FC236}">
                  <a16:creationId xmlns:a16="http://schemas.microsoft.com/office/drawing/2014/main" id="{2FD0C713-0797-7A6B-3838-95623563579C}"/>
                </a:ext>
              </a:extLst>
            </p:cNvPr>
            <p:cNvSpPr/>
            <p:nvPr/>
          </p:nvSpPr>
          <p:spPr>
            <a:xfrm>
              <a:off x="6146740" y="6705352"/>
              <a:ext cx="311448" cy="80998"/>
            </a:xfrm>
            <a:custGeom>
              <a:avLst/>
              <a:gdLst/>
              <a:ahLst/>
              <a:cxnLst>
                <a:cxn ang="3cd4">
                  <a:pos x="hc" y="t"/>
                </a:cxn>
                <a:cxn ang="cd2">
                  <a:pos x="l" y="vc"/>
                </a:cxn>
                <a:cxn ang="cd4">
                  <a:pos x="hc" y="b"/>
                </a:cxn>
                <a:cxn ang="0">
                  <a:pos x="r" y="vc"/>
                </a:cxn>
              </a:cxnLst>
              <a:rect l="l" t="t" r="r" b="b"/>
              <a:pathLst>
                <a:path w="251" h="66">
                  <a:moveTo>
                    <a:pt x="131" y="66"/>
                  </a:moveTo>
                  <a:cubicBezTo>
                    <a:pt x="85" y="66"/>
                    <a:pt x="38" y="48"/>
                    <a:pt x="2" y="12"/>
                  </a:cubicBezTo>
                  <a:cubicBezTo>
                    <a:pt x="-1" y="9"/>
                    <a:pt x="-1" y="5"/>
                    <a:pt x="2" y="2"/>
                  </a:cubicBezTo>
                  <a:cubicBezTo>
                    <a:pt x="5" y="-1"/>
                    <a:pt x="9" y="-1"/>
                    <a:pt x="11" y="2"/>
                  </a:cubicBezTo>
                  <a:cubicBezTo>
                    <a:pt x="76" y="66"/>
                    <a:pt x="178" y="69"/>
                    <a:pt x="239" y="8"/>
                  </a:cubicBezTo>
                  <a:cubicBezTo>
                    <a:pt x="241" y="5"/>
                    <a:pt x="246" y="5"/>
                    <a:pt x="249" y="8"/>
                  </a:cubicBezTo>
                  <a:cubicBezTo>
                    <a:pt x="252" y="11"/>
                    <a:pt x="252" y="15"/>
                    <a:pt x="249" y="18"/>
                  </a:cubicBezTo>
                  <a:cubicBezTo>
                    <a:pt x="216" y="50"/>
                    <a:pt x="174" y="66"/>
                    <a:pt x="131" y="66"/>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8" name="Freeform 87" hidden="1">
              <a:extLst>
                <a:ext uri="{FF2B5EF4-FFF2-40B4-BE49-F238E27FC236}">
                  <a16:creationId xmlns:a16="http://schemas.microsoft.com/office/drawing/2014/main" id="{AE829556-5D23-9C02-5B01-72EA907F3D8D}"/>
                </a:ext>
              </a:extLst>
            </p:cNvPr>
            <p:cNvSpPr/>
            <p:nvPr/>
          </p:nvSpPr>
          <p:spPr>
            <a:xfrm>
              <a:off x="6106874" y="6665477"/>
              <a:ext cx="105892" cy="107166"/>
            </a:xfrm>
            <a:custGeom>
              <a:avLst/>
              <a:gdLst/>
              <a:ahLst/>
              <a:cxnLst>
                <a:cxn ang="3cd4">
                  <a:pos x="hc" y="t"/>
                </a:cxn>
                <a:cxn ang="cd2">
                  <a:pos x="l" y="vc"/>
                </a:cxn>
                <a:cxn ang="cd4">
                  <a:pos x="hc" y="b"/>
                </a:cxn>
                <a:cxn ang="0">
                  <a:pos x="r" y="vc"/>
                </a:cxn>
              </a:cxnLst>
              <a:rect l="l" t="t" r="r" b="b"/>
              <a:pathLst>
                <a:path w="86" h="87">
                  <a:moveTo>
                    <a:pt x="8" y="87"/>
                  </a:moveTo>
                  <a:cubicBezTo>
                    <a:pt x="3" y="87"/>
                    <a:pt x="0" y="83"/>
                    <a:pt x="0" y="79"/>
                  </a:cubicBezTo>
                  <a:lnTo>
                    <a:pt x="0" y="0"/>
                  </a:lnTo>
                  <a:lnTo>
                    <a:pt x="79" y="0"/>
                  </a:lnTo>
                  <a:cubicBezTo>
                    <a:pt x="83" y="0"/>
                    <a:pt x="86" y="4"/>
                    <a:pt x="86" y="8"/>
                  </a:cubicBezTo>
                  <a:cubicBezTo>
                    <a:pt x="86" y="11"/>
                    <a:pt x="83" y="15"/>
                    <a:pt x="79" y="15"/>
                  </a:cubicBezTo>
                  <a:lnTo>
                    <a:pt x="14" y="15"/>
                  </a:lnTo>
                  <a:lnTo>
                    <a:pt x="14" y="79"/>
                  </a:lnTo>
                  <a:cubicBezTo>
                    <a:pt x="14" y="83"/>
                    <a:pt x="11" y="87"/>
                    <a:pt x="8" y="87"/>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2" name="Freeform 91" hidden="1">
              <a:extLst>
                <a:ext uri="{FF2B5EF4-FFF2-40B4-BE49-F238E27FC236}">
                  <a16:creationId xmlns:a16="http://schemas.microsoft.com/office/drawing/2014/main" id="{F85D99BD-DA96-0654-02B6-6C9A1D1EB5C1}"/>
                </a:ext>
              </a:extLst>
            </p:cNvPr>
            <p:cNvSpPr/>
            <p:nvPr/>
          </p:nvSpPr>
          <p:spPr>
            <a:xfrm>
              <a:off x="6255124" y="7492898"/>
              <a:ext cx="16195" cy="832406"/>
            </a:xfrm>
            <a:custGeom>
              <a:avLst/>
              <a:gdLst/>
              <a:ahLst/>
              <a:cxnLst>
                <a:cxn ang="3cd4">
                  <a:pos x="hc" y="t"/>
                </a:cxn>
                <a:cxn ang="cd2">
                  <a:pos x="l" y="vc"/>
                </a:cxn>
                <a:cxn ang="cd4">
                  <a:pos x="hc" y="b"/>
                </a:cxn>
                <a:cxn ang="0">
                  <a:pos x="r" y="vc"/>
                </a:cxn>
              </a:cxnLst>
              <a:rect l="l" t="t" r="r" b="b"/>
              <a:pathLst>
                <a:path w="14" h="669">
                  <a:moveTo>
                    <a:pt x="7" y="669"/>
                  </a:moveTo>
                  <a:cubicBezTo>
                    <a:pt x="3" y="669"/>
                    <a:pt x="0" y="666"/>
                    <a:pt x="0" y="662"/>
                  </a:cubicBezTo>
                  <a:lnTo>
                    <a:pt x="0" y="7"/>
                  </a:lnTo>
                  <a:cubicBezTo>
                    <a:pt x="0" y="4"/>
                    <a:pt x="3" y="0"/>
                    <a:pt x="7" y="0"/>
                  </a:cubicBezTo>
                  <a:cubicBezTo>
                    <a:pt x="11" y="0"/>
                    <a:pt x="14" y="4"/>
                    <a:pt x="14" y="7"/>
                  </a:cubicBezTo>
                  <a:lnTo>
                    <a:pt x="14" y="662"/>
                  </a:lnTo>
                  <a:cubicBezTo>
                    <a:pt x="14" y="666"/>
                    <a:pt x="11" y="669"/>
                    <a:pt x="7" y="669"/>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3" name="Freeform 92" hidden="1">
              <a:extLst>
                <a:ext uri="{FF2B5EF4-FFF2-40B4-BE49-F238E27FC236}">
                  <a16:creationId xmlns:a16="http://schemas.microsoft.com/office/drawing/2014/main" id="{42D66570-3627-9E99-21C9-3B888C7D5F61}"/>
                </a:ext>
              </a:extLst>
            </p:cNvPr>
            <p:cNvSpPr/>
            <p:nvPr/>
          </p:nvSpPr>
          <p:spPr>
            <a:xfrm>
              <a:off x="16395868" y="3547693"/>
              <a:ext cx="2152728" cy="1668550"/>
            </a:xfrm>
            <a:custGeom>
              <a:avLst/>
              <a:gdLst/>
              <a:ahLst/>
              <a:cxnLst>
                <a:cxn ang="3cd4">
                  <a:pos x="hc" y="t"/>
                </a:cxn>
                <a:cxn ang="cd2">
                  <a:pos x="l" y="vc"/>
                </a:cxn>
                <a:cxn ang="cd4">
                  <a:pos x="hc" y="b"/>
                </a:cxn>
                <a:cxn ang="0">
                  <a:pos x="r" y="vc"/>
                </a:cxn>
              </a:cxnLst>
              <a:rect l="l" t="t" r="r" b="b"/>
              <a:pathLst>
                <a:path w="1729" h="1340">
                  <a:moveTo>
                    <a:pt x="1565" y="1340"/>
                  </a:moveTo>
                  <a:lnTo>
                    <a:pt x="865" y="1340"/>
                  </a:lnTo>
                  <a:lnTo>
                    <a:pt x="164" y="1340"/>
                  </a:lnTo>
                  <a:cubicBezTo>
                    <a:pt x="119" y="1340"/>
                    <a:pt x="78" y="1322"/>
                    <a:pt x="48" y="1292"/>
                  </a:cubicBezTo>
                  <a:cubicBezTo>
                    <a:pt x="18" y="1263"/>
                    <a:pt x="0" y="1222"/>
                    <a:pt x="0" y="1177"/>
                  </a:cubicBezTo>
                  <a:lnTo>
                    <a:pt x="0" y="670"/>
                  </a:lnTo>
                  <a:lnTo>
                    <a:pt x="0" y="164"/>
                  </a:lnTo>
                  <a:cubicBezTo>
                    <a:pt x="0" y="119"/>
                    <a:pt x="18" y="77"/>
                    <a:pt x="48" y="48"/>
                  </a:cubicBezTo>
                  <a:cubicBezTo>
                    <a:pt x="78" y="18"/>
                    <a:pt x="119" y="0"/>
                    <a:pt x="164" y="0"/>
                  </a:cubicBezTo>
                  <a:lnTo>
                    <a:pt x="865" y="0"/>
                  </a:lnTo>
                  <a:lnTo>
                    <a:pt x="1565" y="0"/>
                  </a:lnTo>
                  <a:cubicBezTo>
                    <a:pt x="1611" y="0"/>
                    <a:pt x="1652" y="18"/>
                    <a:pt x="1681" y="48"/>
                  </a:cubicBezTo>
                  <a:cubicBezTo>
                    <a:pt x="1711" y="77"/>
                    <a:pt x="1729" y="119"/>
                    <a:pt x="1729" y="164"/>
                  </a:cubicBezTo>
                  <a:lnTo>
                    <a:pt x="1729" y="670"/>
                  </a:lnTo>
                  <a:lnTo>
                    <a:pt x="1729" y="1177"/>
                  </a:lnTo>
                  <a:cubicBezTo>
                    <a:pt x="1729" y="1222"/>
                    <a:pt x="1711" y="1263"/>
                    <a:pt x="1681" y="1292"/>
                  </a:cubicBezTo>
                  <a:cubicBezTo>
                    <a:pt x="1652" y="1322"/>
                    <a:pt x="1611" y="1340"/>
                    <a:pt x="1565" y="1340"/>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4" name="Freeform 93" hidden="1">
              <a:extLst>
                <a:ext uri="{FF2B5EF4-FFF2-40B4-BE49-F238E27FC236}">
                  <a16:creationId xmlns:a16="http://schemas.microsoft.com/office/drawing/2014/main" id="{7267A4E2-197B-F7D0-238C-F44E439C6644}"/>
                </a:ext>
              </a:extLst>
            </p:cNvPr>
            <p:cNvSpPr/>
            <p:nvPr/>
          </p:nvSpPr>
          <p:spPr>
            <a:xfrm>
              <a:off x="16605161" y="4417483"/>
              <a:ext cx="247913" cy="245485"/>
            </a:xfrm>
            <a:custGeom>
              <a:avLst/>
              <a:gdLst/>
              <a:ahLst/>
              <a:cxnLst>
                <a:cxn ang="3cd4">
                  <a:pos x="hc" y="t"/>
                </a:cxn>
                <a:cxn ang="cd2">
                  <a:pos x="l" y="vc"/>
                </a:cxn>
                <a:cxn ang="cd4">
                  <a:pos x="hc" y="b"/>
                </a:cxn>
                <a:cxn ang="0">
                  <a:pos x="r" y="vc"/>
                </a:cxn>
              </a:cxnLst>
              <a:rect l="l" t="t" r="r" b="b"/>
              <a:pathLst>
                <a:path w="200" h="198">
                  <a:moveTo>
                    <a:pt x="100" y="0"/>
                  </a:moveTo>
                  <a:cubicBezTo>
                    <a:pt x="72" y="0"/>
                    <a:pt x="48" y="11"/>
                    <a:pt x="29" y="29"/>
                  </a:cubicBezTo>
                  <a:cubicBezTo>
                    <a:pt x="11" y="47"/>
                    <a:pt x="0" y="72"/>
                    <a:pt x="0" y="99"/>
                  </a:cubicBezTo>
                  <a:lnTo>
                    <a:pt x="0" y="149"/>
                  </a:lnTo>
                  <a:lnTo>
                    <a:pt x="0" y="198"/>
                  </a:lnTo>
                  <a:lnTo>
                    <a:pt x="100" y="198"/>
                  </a:lnTo>
                  <a:lnTo>
                    <a:pt x="200" y="198"/>
                  </a:lnTo>
                  <a:lnTo>
                    <a:pt x="200" y="149"/>
                  </a:lnTo>
                  <a:lnTo>
                    <a:pt x="200" y="99"/>
                  </a:lnTo>
                  <a:cubicBezTo>
                    <a:pt x="200" y="72"/>
                    <a:pt x="189" y="47"/>
                    <a:pt x="170" y="29"/>
                  </a:cubicBezTo>
                  <a:cubicBezTo>
                    <a:pt x="153" y="11"/>
                    <a:pt x="128" y="0"/>
                    <a:pt x="100" y="0"/>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5" name="Freeform 94" hidden="1">
              <a:extLst>
                <a:ext uri="{FF2B5EF4-FFF2-40B4-BE49-F238E27FC236}">
                  <a16:creationId xmlns:a16="http://schemas.microsoft.com/office/drawing/2014/main" id="{2402839C-D95A-A3C5-2FDB-F4A2D60F5520}"/>
                </a:ext>
              </a:extLst>
            </p:cNvPr>
            <p:cNvSpPr/>
            <p:nvPr/>
          </p:nvSpPr>
          <p:spPr>
            <a:xfrm>
              <a:off x="16605161" y="4664214"/>
              <a:ext cx="247913" cy="251716"/>
            </a:xfrm>
            <a:custGeom>
              <a:avLst/>
              <a:gdLst/>
              <a:ahLst/>
              <a:cxnLst>
                <a:cxn ang="3cd4">
                  <a:pos x="hc" y="t"/>
                </a:cxn>
                <a:cxn ang="cd2">
                  <a:pos x="l" y="vc"/>
                </a:cxn>
                <a:cxn ang="cd4">
                  <a:pos x="hc" y="b"/>
                </a:cxn>
                <a:cxn ang="0">
                  <a:pos x="r" y="vc"/>
                </a:cxn>
              </a:cxnLst>
              <a:rect l="l" t="t" r="r" b="b"/>
              <a:pathLst>
                <a:path w="200" h="203">
                  <a:moveTo>
                    <a:pt x="0" y="0"/>
                  </a:moveTo>
                  <a:lnTo>
                    <a:pt x="0" y="52"/>
                  </a:lnTo>
                  <a:lnTo>
                    <a:pt x="0" y="103"/>
                  </a:lnTo>
                  <a:cubicBezTo>
                    <a:pt x="0" y="131"/>
                    <a:pt x="11" y="156"/>
                    <a:pt x="29" y="174"/>
                  </a:cubicBezTo>
                  <a:cubicBezTo>
                    <a:pt x="48" y="192"/>
                    <a:pt x="72" y="203"/>
                    <a:pt x="100" y="203"/>
                  </a:cubicBezTo>
                  <a:cubicBezTo>
                    <a:pt x="128" y="203"/>
                    <a:pt x="153" y="192"/>
                    <a:pt x="170" y="174"/>
                  </a:cubicBezTo>
                  <a:cubicBezTo>
                    <a:pt x="189" y="156"/>
                    <a:pt x="200" y="131"/>
                    <a:pt x="200" y="103"/>
                  </a:cubicBezTo>
                  <a:lnTo>
                    <a:pt x="200" y="52"/>
                  </a:lnTo>
                  <a:lnTo>
                    <a:pt x="200" y="0"/>
                  </a:lnTo>
                  <a:lnTo>
                    <a:pt x="100"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6" name="Freeform 95" hidden="1">
              <a:extLst>
                <a:ext uri="{FF2B5EF4-FFF2-40B4-BE49-F238E27FC236}">
                  <a16:creationId xmlns:a16="http://schemas.microsoft.com/office/drawing/2014/main" id="{DE166CA6-B401-56C7-E257-E1179858CC72}"/>
                </a:ext>
              </a:extLst>
            </p:cNvPr>
            <p:cNvSpPr/>
            <p:nvPr/>
          </p:nvSpPr>
          <p:spPr>
            <a:xfrm>
              <a:off x="17015027" y="4089754"/>
              <a:ext cx="247913" cy="413711"/>
            </a:xfrm>
            <a:custGeom>
              <a:avLst/>
              <a:gdLst/>
              <a:ahLst/>
              <a:cxnLst>
                <a:cxn ang="3cd4">
                  <a:pos x="hc" y="t"/>
                </a:cxn>
                <a:cxn ang="cd2">
                  <a:pos x="l" y="vc"/>
                </a:cxn>
                <a:cxn ang="cd4">
                  <a:pos x="hc" y="b"/>
                </a:cxn>
                <a:cxn ang="0">
                  <a:pos x="r" y="vc"/>
                </a:cxn>
              </a:cxnLst>
              <a:rect l="l" t="t" r="r" b="b"/>
              <a:pathLst>
                <a:path w="200" h="333">
                  <a:moveTo>
                    <a:pt x="100" y="0"/>
                  </a:moveTo>
                  <a:cubicBezTo>
                    <a:pt x="72" y="0"/>
                    <a:pt x="48" y="11"/>
                    <a:pt x="30" y="29"/>
                  </a:cubicBezTo>
                  <a:cubicBezTo>
                    <a:pt x="12" y="47"/>
                    <a:pt x="0" y="72"/>
                    <a:pt x="0" y="100"/>
                  </a:cubicBezTo>
                  <a:lnTo>
                    <a:pt x="0" y="217"/>
                  </a:lnTo>
                  <a:lnTo>
                    <a:pt x="0" y="333"/>
                  </a:lnTo>
                  <a:lnTo>
                    <a:pt x="100" y="333"/>
                  </a:lnTo>
                  <a:lnTo>
                    <a:pt x="200" y="333"/>
                  </a:lnTo>
                  <a:lnTo>
                    <a:pt x="200" y="217"/>
                  </a:lnTo>
                  <a:lnTo>
                    <a:pt x="200" y="100"/>
                  </a:lnTo>
                  <a:cubicBezTo>
                    <a:pt x="200" y="72"/>
                    <a:pt x="189" y="47"/>
                    <a:pt x="171" y="29"/>
                  </a:cubicBezTo>
                  <a:cubicBezTo>
                    <a:pt x="153" y="11"/>
                    <a:pt x="128" y="0"/>
                    <a:pt x="100" y="0"/>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7" name="Freeform 96" hidden="1">
              <a:extLst>
                <a:ext uri="{FF2B5EF4-FFF2-40B4-BE49-F238E27FC236}">
                  <a16:creationId xmlns:a16="http://schemas.microsoft.com/office/drawing/2014/main" id="{D544BE52-F6B3-1508-E23F-29B05A6ED825}"/>
                </a:ext>
              </a:extLst>
            </p:cNvPr>
            <p:cNvSpPr/>
            <p:nvPr/>
          </p:nvSpPr>
          <p:spPr>
            <a:xfrm>
              <a:off x="17015027" y="4504711"/>
              <a:ext cx="247913" cy="411218"/>
            </a:xfrm>
            <a:custGeom>
              <a:avLst/>
              <a:gdLst/>
              <a:ahLst/>
              <a:cxnLst>
                <a:cxn ang="3cd4">
                  <a:pos x="hc" y="t"/>
                </a:cxn>
                <a:cxn ang="cd2">
                  <a:pos x="l" y="vc"/>
                </a:cxn>
                <a:cxn ang="cd4">
                  <a:pos x="hc" y="b"/>
                </a:cxn>
                <a:cxn ang="0">
                  <a:pos x="r" y="vc"/>
                </a:cxn>
              </a:cxnLst>
              <a:rect l="l" t="t" r="r" b="b"/>
              <a:pathLst>
                <a:path w="200" h="331">
                  <a:moveTo>
                    <a:pt x="0" y="0"/>
                  </a:moveTo>
                  <a:lnTo>
                    <a:pt x="0" y="116"/>
                  </a:lnTo>
                  <a:lnTo>
                    <a:pt x="0" y="231"/>
                  </a:lnTo>
                  <a:cubicBezTo>
                    <a:pt x="0" y="259"/>
                    <a:pt x="12" y="284"/>
                    <a:pt x="30" y="302"/>
                  </a:cubicBezTo>
                  <a:cubicBezTo>
                    <a:pt x="48" y="320"/>
                    <a:pt x="72" y="331"/>
                    <a:pt x="100" y="331"/>
                  </a:cubicBezTo>
                  <a:cubicBezTo>
                    <a:pt x="128" y="331"/>
                    <a:pt x="153" y="320"/>
                    <a:pt x="171" y="302"/>
                  </a:cubicBezTo>
                  <a:cubicBezTo>
                    <a:pt x="189" y="284"/>
                    <a:pt x="200" y="259"/>
                    <a:pt x="200" y="231"/>
                  </a:cubicBezTo>
                  <a:lnTo>
                    <a:pt x="200" y="116"/>
                  </a:lnTo>
                  <a:lnTo>
                    <a:pt x="200" y="0"/>
                  </a:lnTo>
                  <a:lnTo>
                    <a:pt x="100"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8" name="Freeform 97" hidden="1">
              <a:extLst>
                <a:ext uri="{FF2B5EF4-FFF2-40B4-BE49-F238E27FC236}">
                  <a16:creationId xmlns:a16="http://schemas.microsoft.com/office/drawing/2014/main" id="{B4279C5D-21EC-5BA7-9A16-3FF02F12991E}"/>
                </a:ext>
              </a:extLst>
            </p:cNvPr>
            <p:cNvSpPr/>
            <p:nvPr/>
          </p:nvSpPr>
          <p:spPr>
            <a:xfrm>
              <a:off x="17426138" y="3848008"/>
              <a:ext cx="246667" cy="325236"/>
            </a:xfrm>
            <a:custGeom>
              <a:avLst/>
              <a:gdLst/>
              <a:ahLst/>
              <a:cxnLst>
                <a:cxn ang="3cd4">
                  <a:pos x="hc" y="t"/>
                </a:cxn>
                <a:cxn ang="cd2">
                  <a:pos x="l" y="vc"/>
                </a:cxn>
                <a:cxn ang="cd4">
                  <a:pos x="hc" y="b"/>
                </a:cxn>
                <a:cxn ang="0">
                  <a:pos x="r" y="vc"/>
                </a:cxn>
              </a:cxnLst>
              <a:rect l="l" t="t" r="r" b="b"/>
              <a:pathLst>
                <a:path w="199" h="262">
                  <a:moveTo>
                    <a:pt x="100" y="0"/>
                  </a:moveTo>
                  <a:cubicBezTo>
                    <a:pt x="72" y="0"/>
                    <a:pt x="47" y="11"/>
                    <a:pt x="29" y="29"/>
                  </a:cubicBezTo>
                  <a:cubicBezTo>
                    <a:pt x="11" y="47"/>
                    <a:pt x="0" y="73"/>
                    <a:pt x="0" y="100"/>
                  </a:cubicBezTo>
                  <a:lnTo>
                    <a:pt x="0" y="181"/>
                  </a:lnTo>
                  <a:lnTo>
                    <a:pt x="0" y="262"/>
                  </a:lnTo>
                  <a:lnTo>
                    <a:pt x="100" y="262"/>
                  </a:lnTo>
                  <a:lnTo>
                    <a:pt x="199" y="262"/>
                  </a:lnTo>
                  <a:lnTo>
                    <a:pt x="199" y="181"/>
                  </a:lnTo>
                  <a:lnTo>
                    <a:pt x="199" y="100"/>
                  </a:lnTo>
                  <a:cubicBezTo>
                    <a:pt x="199" y="73"/>
                    <a:pt x="188" y="47"/>
                    <a:pt x="171" y="29"/>
                  </a:cubicBezTo>
                  <a:cubicBezTo>
                    <a:pt x="152" y="11"/>
                    <a:pt x="127" y="0"/>
                    <a:pt x="100" y="0"/>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9" name="Freeform 98" hidden="1">
              <a:extLst>
                <a:ext uri="{FF2B5EF4-FFF2-40B4-BE49-F238E27FC236}">
                  <a16:creationId xmlns:a16="http://schemas.microsoft.com/office/drawing/2014/main" id="{318F0035-BAC0-7FD6-8EB2-478D5C8D584F}"/>
                </a:ext>
              </a:extLst>
            </p:cNvPr>
            <p:cNvSpPr/>
            <p:nvPr/>
          </p:nvSpPr>
          <p:spPr>
            <a:xfrm>
              <a:off x="17426138" y="4174490"/>
              <a:ext cx="246667" cy="741439"/>
            </a:xfrm>
            <a:custGeom>
              <a:avLst/>
              <a:gdLst/>
              <a:ahLst/>
              <a:cxnLst>
                <a:cxn ang="3cd4">
                  <a:pos x="hc" y="t"/>
                </a:cxn>
                <a:cxn ang="cd2">
                  <a:pos x="l" y="vc"/>
                </a:cxn>
                <a:cxn ang="cd4">
                  <a:pos x="hc" y="b"/>
                </a:cxn>
                <a:cxn ang="0">
                  <a:pos x="r" y="vc"/>
                </a:cxn>
              </a:cxnLst>
              <a:rect l="l" t="t" r="r" b="b"/>
              <a:pathLst>
                <a:path w="199" h="596">
                  <a:moveTo>
                    <a:pt x="0" y="0"/>
                  </a:moveTo>
                  <a:lnTo>
                    <a:pt x="0" y="249"/>
                  </a:lnTo>
                  <a:lnTo>
                    <a:pt x="0" y="496"/>
                  </a:lnTo>
                  <a:cubicBezTo>
                    <a:pt x="0" y="524"/>
                    <a:pt x="11" y="549"/>
                    <a:pt x="29" y="567"/>
                  </a:cubicBezTo>
                  <a:cubicBezTo>
                    <a:pt x="47" y="585"/>
                    <a:pt x="72" y="596"/>
                    <a:pt x="100" y="596"/>
                  </a:cubicBezTo>
                  <a:cubicBezTo>
                    <a:pt x="127" y="596"/>
                    <a:pt x="152" y="585"/>
                    <a:pt x="171" y="567"/>
                  </a:cubicBezTo>
                  <a:cubicBezTo>
                    <a:pt x="188" y="549"/>
                    <a:pt x="199" y="524"/>
                    <a:pt x="199" y="496"/>
                  </a:cubicBezTo>
                  <a:lnTo>
                    <a:pt x="199" y="249"/>
                  </a:lnTo>
                  <a:lnTo>
                    <a:pt x="199" y="0"/>
                  </a:lnTo>
                  <a:lnTo>
                    <a:pt x="100"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0" name="Freeform 99" hidden="1">
              <a:extLst>
                <a:ext uri="{FF2B5EF4-FFF2-40B4-BE49-F238E27FC236}">
                  <a16:creationId xmlns:a16="http://schemas.microsoft.com/office/drawing/2014/main" id="{DB60CA9E-B06C-C6AC-E78E-5325A9755240}"/>
                </a:ext>
              </a:extLst>
            </p:cNvPr>
            <p:cNvSpPr/>
            <p:nvPr/>
          </p:nvSpPr>
          <p:spPr>
            <a:xfrm>
              <a:off x="17882098" y="3943958"/>
              <a:ext cx="124579" cy="123366"/>
            </a:xfrm>
            <a:custGeom>
              <a:avLst/>
              <a:gdLst/>
              <a:ahLst/>
              <a:cxnLst>
                <a:cxn ang="3cd4">
                  <a:pos x="hc" y="t"/>
                </a:cxn>
                <a:cxn ang="cd2">
                  <a:pos x="l" y="vc"/>
                </a:cxn>
                <a:cxn ang="cd4">
                  <a:pos x="hc" y="b"/>
                </a:cxn>
                <a:cxn ang="0">
                  <a:pos x="r" y="vc"/>
                </a:cxn>
              </a:cxnLst>
              <a:rect l="l" t="t" r="r" b="b"/>
              <a:pathLst>
                <a:path w="101" h="100">
                  <a:moveTo>
                    <a:pt x="51" y="100"/>
                  </a:moveTo>
                  <a:cubicBezTo>
                    <a:pt x="36" y="100"/>
                    <a:pt x="24" y="94"/>
                    <a:pt x="15" y="85"/>
                  </a:cubicBezTo>
                  <a:cubicBezTo>
                    <a:pt x="6" y="76"/>
                    <a:pt x="0" y="63"/>
                    <a:pt x="0" y="50"/>
                  </a:cubicBezTo>
                  <a:cubicBezTo>
                    <a:pt x="0" y="36"/>
                    <a:pt x="6" y="24"/>
                    <a:pt x="15" y="15"/>
                  </a:cubicBezTo>
                  <a:cubicBezTo>
                    <a:pt x="24" y="5"/>
                    <a:pt x="36" y="0"/>
                    <a:pt x="51" y="0"/>
                  </a:cubicBezTo>
                  <a:cubicBezTo>
                    <a:pt x="64" y="0"/>
                    <a:pt x="77" y="5"/>
                    <a:pt x="86" y="15"/>
                  </a:cubicBezTo>
                  <a:cubicBezTo>
                    <a:pt x="95" y="24"/>
                    <a:pt x="101" y="36"/>
                    <a:pt x="101" y="50"/>
                  </a:cubicBezTo>
                  <a:cubicBezTo>
                    <a:pt x="101" y="63"/>
                    <a:pt x="95" y="76"/>
                    <a:pt x="86" y="85"/>
                  </a:cubicBezTo>
                  <a:cubicBezTo>
                    <a:pt x="77" y="94"/>
                    <a:pt x="64" y="100"/>
                    <a:pt x="51" y="100"/>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1" name="Freeform 100" hidden="1">
              <a:extLst>
                <a:ext uri="{FF2B5EF4-FFF2-40B4-BE49-F238E27FC236}">
                  <a16:creationId xmlns:a16="http://schemas.microsoft.com/office/drawing/2014/main" id="{109CA5ED-10B1-8B64-91AE-3FA451A00C91}"/>
                </a:ext>
              </a:extLst>
            </p:cNvPr>
            <p:cNvSpPr/>
            <p:nvPr/>
          </p:nvSpPr>
          <p:spPr>
            <a:xfrm>
              <a:off x="17882098" y="4312809"/>
              <a:ext cx="124579" cy="123366"/>
            </a:xfrm>
            <a:custGeom>
              <a:avLst/>
              <a:gdLst/>
              <a:ahLst/>
              <a:cxnLst>
                <a:cxn ang="3cd4">
                  <a:pos x="hc" y="t"/>
                </a:cxn>
                <a:cxn ang="cd2">
                  <a:pos x="l" y="vc"/>
                </a:cxn>
                <a:cxn ang="cd4">
                  <a:pos x="hc" y="b"/>
                </a:cxn>
                <a:cxn ang="0">
                  <a:pos x="r" y="vc"/>
                </a:cxn>
              </a:cxnLst>
              <a:rect l="l" t="t" r="r" b="b"/>
              <a:pathLst>
                <a:path w="101" h="100">
                  <a:moveTo>
                    <a:pt x="51" y="100"/>
                  </a:moveTo>
                  <a:cubicBezTo>
                    <a:pt x="36" y="100"/>
                    <a:pt x="24" y="94"/>
                    <a:pt x="15" y="86"/>
                  </a:cubicBezTo>
                  <a:cubicBezTo>
                    <a:pt x="6" y="76"/>
                    <a:pt x="0" y="63"/>
                    <a:pt x="0" y="50"/>
                  </a:cubicBezTo>
                  <a:cubicBezTo>
                    <a:pt x="0" y="36"/>
                    <a:pt x="6" y="24"/>
                    <a:pt x="15" y="14"/>
                  </a:cubicBezTo>
                  <a:cubicBezTo>
                    <a:pt x="24" y="5"/>
                    <a:pt x="36" y="0"/>
                    <a:pt x="51" y="0"/>
                  </a:cubicBezTo>
                  <a:cubicBezTo>
                    <a:pt x="64" y="0"/>
                    <a:pt x="77" y="5"/>
                    <a:pt x="86" y="14"/>
                  </a:cubicBezTo>
                  <a:cubicBezTo>
                    <a:pt x="95" y="24"/>
                    <a:pt x="101" y="36"/>
                    <a:pt x="101" y="50"/>
                  </a:cubicBezTo>
                  <a:cubicBezTo>
                    <a:pt x="101" y="63"/>
                    <a:pt x="95" y="76"/>
                    <a:pt x="86" y="86"/>
                  </a:cubicBezTo>
                  <a:cubicBezTo>
                    <a:pt x="77" y="94"/>
                    <a:pt x="64" y="100"/>
                    <a:pt x="51" y="100"/>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2" name="Freeform 101" hidden="1">
              <a:extLst>
                <a:ext uri="{FF2B5EF4-FFF2-40B4-BE49-F238E27FC236}">
                  <a16:creationId xmlns:a16="http://schemas.microsoft.com/office/drawing/2014/main" id="{6095C0B2-DCDE-C22A-E1E5-B25B107B3F57}"/>
                </a:ext>
              </a:extLst>
            </p:cNvPr>
            <p:cNvSpPr/>
            <p:nvPr/>
          </p:nvSpPr>
          <p:spPr>
            <a:xfrm>
              <a:off x="17882098" y="4697855"/>
              <a:ext cx="124579" cy="122119"/>
            </a:xfrm>
            <a:custGeom>
              <a:avLst/>
              <a:gdLst/>
              <a:ahLst/>
              <a:cxnLst>
                <a:cxn ang="3cd4">
                  <a:pos x="hc" y="t"/>
                </a:cxn>
                <a:cxn ang="cd2">
                  <a:pos x="l" y="vc"/>
                </a:cxn>
                <a:cxn ang="cd4">
                  <a:pos x="hc" y="b"/>
                </a:cxn>
                <a:cxn ang="0">
                  <a:pos x="r" y="vc"/>
                </a:cxn>
              </a:cxnLst>
              <a:rect l="l" t="t" r="r" b="b"/>
              <a:pathLst>
                <a:path w="101" h="99">
                  <a:moveTo>
                    <a:pt x="51" y="99"/>
                  </a:moveTo>
                  <a:cubicBezTo>
                    <a:pt x="36" y="99"/>
                    <a:pt x="24" y="94"/>
                    <a:pt x="15" y="85"/>
                  </a:cubicBezTo>
                  <a:cubicBezTo>
                    <a:pt x="6" y="76"/>
                    <a:pt x="0" y="63"/>
                    <a:pt x="0" y="49"/>
                  </a:cubicBezTo>
                  <a:cubicBezTo>
                    <a:pt x="0" y="36"/>
                    <a:pt x="6" y="23"/>
                    <a:pt x="15" y="14"/>
                  </a:cubicBezTo>
                  <a:cubicBezTo>
                    <a:pt x="24" y="5"/>
                    <a:pt x="36" y="0"/>
                    <a:pt x="51" y="0"/>
                  </a:cubicBezTo>
                  <a:cubicBezTo>
                    <a:pt x="64" y="0"/>
                    <a:pt x="77" y="5"/>
                    <a:pt x="86" y="14"/>
                  </a:cubicBezTo>
                  <a:cubicBezTo>
                    <a:pt x="95" y="23"/>
                    <a:pt x="101" y="36"/>
                    <a:pt x="101" y="49"/>
                  </a:cubicBezTo>
                  <a:cubicBezTo>
                    <a:pt x="101" y="63"/>
                    <a:pt x="95" y="76"/>
                    <a:pt x="86" y="85"/>
                  </a:cubicBezTo>
                  <a:cubicBezTo>
                    <a:pt x="77" y="94"/>
                    <a:pt x="64" y="99"/>
                    <a:pt x="51" y="99"/>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3" name="Freeform 102" hidden="1">
              <a:extLst>
                <a:ext uri="{FF2B5EF4-FFF2-40B4-BE49-F238E27FC236}">
                  <a16:creationId xmlns:a16="http://schemas.microsoft.com/office/drawing/2014/main" id="{D69CDA43-AEBE-08C0-0B47-566AEB2989AB}"/>
                </a:ext>
              </a:extLst>
            </p:cNvPr>
            <p:cNvSpPr/>
            <p:nvPr/>
          </p:nvSpPr>
          <p:spPr>
            <a:xfrm>
              <a:off x="18123781" y="3978850"/>
              <a:ext cx="255387" cy="52337"/>
            </a:xfrm>
            <a:custGeom>
              <a:avLst/>
              <a:gdLst/>
              <a:ahLst/>
              <a:cxnLst>
                <a:cxn ang="3cd4">
                  <a:pos x="hc" y="t"/>
                </a:cxn>
                <a:cxn ang="cd2">
                  <a:pos x="l" y="vc"/>
                </a:cxn>
                <a:cxn ang="cd4">
                  <a:pos x="hc" y="b"/>
                </a:cxn>
                <a:cxn ang="0">
                  <a:pos x="r" y="vc"/>
                </a:cxn>
              </a:cxnLst>
              <a:rect l="l" t="t" r="r" b="b"/>
              <a:pathLst>
                <a:path w="206" h="43">
                  <a:moveTo>
                    <a:pt x="185" y="43"/>
                  </a:moveTo>
                  <a:lnTo>
                    <a:pt x="22" y="43"/>
                  </a:lnTo>
                  <a:cubicBezTo>
                    <a:pt x="9" y="43"/>
                    <a:pt x="0" y="34"/>
                    <a:pt x="0" y="22"/>
                  </a:cubicBezTo>
                  <a:cubicBezTo>
                    <a:pt x="0" y="10"/>
                    <a:pt x="9" y="0"/>
                    <a:pt x="22" y="0"/>
                  </a:cubicBezTo>
                  <a:lnTo>
                    <a:pt x="185" y="0"/>
                  </a:lnTo>
                  <a:cubicBezTo>
                    <a:pt x="197" y="0"/>
                    <a:pt x="206" y="10"/>
                    <a:pt x="206" y="22"/>
                  </a:cubicBezTo>
                  <a:cubicBezTo>
                    <a:pt x="206" y="34"/>
                    <a:pt x="197" y="43"/>
                    <a:pt x="185" y="4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4" name="Freeform 103" hidden="1">
              <a:extLst>
                <a:ext uri="{FF2B5EF4-FFF2-40B4-BE49-F238E27FC236}">
                  <a16:creationId xmlns:a16="http://schemas.microsoft.com/office/drawing/2014/main" id="{399B2CD1-E579-42E3-DDC4-886373511B5D}"/>
                </a:ext>
              </a:extLst>
            </p:cNvPr>
            <p:cNvSpPr/>
            <p:nvPr/>
          </p:nvSpPr>
          <p:spPr>
            <a:xfrm>
              <a:off x="18123781" y="4348946"/>
              <a:ext cx="255387" cy="51091"/>
            </a:xfrm>
            <a:custGeom>
              <a:avLst/>
              <a:gdLst/>
              <a:ahLst/>
              <a:cxnLst>
                <a:cxn ang="3cd4">
                  <a:pos x="hc" y="t"/>
                </a:cxn>
                <a:cxn ang="cd2">
                  <a:pos x="l" y="vc"/>
                </a:cxn>
                <a:cxn ang="cd4">
                  <a:pos x="hc" y="b"/>
                </a:cxn>
                <a:cxn ang="0">
                  <a:pos x="r" y="vc"/>
                </a:cxn>
              </a:cxnLst>
              <a:rect l="l" t="t" r="r" b="b"/>
              <a:pathLst>
                <a:path w="206" h="42">
                  <a:moveTo>
                    <a:pt x="185" y="42"/>
                  </a:moveTo>
                  <a:lnTo>
                    <a:pt x="22" y="42"/>
                  </a:lnTo>
                  <a:cubicBezTo>
                    <a:pt x="9" y="42"/>
                    <a:pt x="0" y="33"/>
                    <a:pt x="0" y="21"/>
                  </a:cubicBezTo>
                  <a:cubicBezTo>
                    <a:pt x="0" y="9"/>
                    <a:pt x="9" y="0"/>
                    <a:pt x="22" y="0"/>
                  </a:cubicBezTo>
                  <a:lnTo>
                    <a:pt x="185" y="0"/>
                  </a:lnTo>
                  <a:cubicBezTo>
                    <a:pt x="197" y="0"/>
                    <a:pt x="206" y="9"/>
                    <a:pt x="206" y="21"/>
                  </a:cubicBezTo>
                  <a:cubicBezTo>
                    <a:pt x="206" y="33"/>
                    <a:pt x="197" y="42"/>
                    <a:pt x="185" y="42"/>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5" name="Freeform 104" hidden="1">
              <a:extLst>
                <a:ext uri="{FF2B5EF4-FFF2-40B4-BE49-F238E27FC236}">
                  <a16:creationId xmlns:a16="http://schemas.microsoft.com/office/drawing/2014/main" id="{0ABFD802-CA0F-05CD-B2D5-95CDB673E04F}"/>
                </a:ext>
              </a:extLst>
            </p:cNvPr>
            <p:cNvSpPr/>
            <p:nvPr/>
          </p:nvSpPr>
          <p:spPr>
            <a:xfrm>
              <a:off x="18123781" y="4732750"/>
              <a:ext cx="255387" cy="52337"/>
            </a:xfrm>
            <a:custGeom>
              <a:avLst/>
              <a:gdLst/>
              <a:ahLst/>
              <a:cxnLst>
                <a:cxn ang="3cd4">
                  <a:pos x="hc" y="t"/>
                </a:cxn>
                <a:cxn ang="cd2">
                  <a:pos x="l" y="vc"/>
                </a:cxn>
                <a:cxn ang="cd4">
                  <a:pos x="hc" y="b"/>
                </a:cxn>
                <a:cxn ang="0">
                  <a:pos x="r" y="vc"/>
                </a:cxn>
              </a:cxnLst>
              <a:rect l="l" t="t" r="r" b="b"/>
              <a:pathLst>
                <a:path w="206" h="43">
                  <a:moveTo>
                    <a:pt x="185" y="43"/>
                  </a:moveTo>
                  <a:lnTo>
                    <a:pt x="22" y="43"/>
                  </a:lnTo>
                  <a:cubicBezTo>
                    <a:pt x="9" y="43"/>
                    <a:pt x="0" y="33"/>
                    <a:pt x="0" y="21"/>
                  </a:cubicBezTo>
                  <a:cubicBezTo>
                    <a:pt x="0" y="9"/>
                    <a:pt x="9" y="0"/>
                    <a:pt x="22" y="0"/>
                  </a:cubicBezTo>
                  <a:lnTo>
                    <a:pt x="185" y="0"/>
                  </a:lnTo>
                  <a:cubicBezTo>
                    <a:pt x="197" y="0"/>
                    <a:pt x="206" y="9"/>
                    <a:pt x="206" y="21"/>
                  </a:cubicBezTo>
                  <a:cubicBezTo>
                    <a:pt x="206" y="33"/>
                    <a:pt x="197" y="43"/>
                    <a:pt x="185" y="4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6" name="Freeform 105" hidden="1">
              <a:extLst>
                <a:ext uri="{FF2B5EF4-FFF2-40B4-BE49-F238E27FC236}">
                  <a16:creationId xmlns:a16="http://schemas.microsoft.com/office/drawing/2014/main" id="{24619260-AD98-9A6C-D722-6F44798A3C45}"/>
                </a:ext>
              </a:extLst>
            </p:cNvPr>
            <p:cNvSpPr/>
            <p:nvPr/>
          </p:nvSpPr>
          <p:spPr>
            <a:xfrm>
              <a:off x="18726745" y="4383838"/>
              <a:ext cx="427307" cy="750162"/>
            </a:xfrm>
            <a:custGeom>
              <a:avLst/>
              <a:gdLst/>
              <a:ahLst/>
              <a:cxnLst>
                <a:cxn ang="3cd4">
                  <a:pos x="hc" y="t"/>
                </a:cxn>
                <a:cxn ang="cd2">
                  <a:pos x="l" y="vc"/>
                </a:cxn>
                <a:cxn ang="cd4">
                  <a:pos x="hc" y="b"/>
                </a:cxn>
                <a:cxn ang="0">
                  <a:pos x="r" y="vc"/>
                </a:cxn>
              </a:cxnLst>
              <a:rect l="l" t="t" r="r" b="b"/>
              <a:pathLst>
                <a:path w="344" h="603">
                  <a:moveTo>
                    <a:pt x="337" y="603"/>
                  </a:moveTo>
                  <a:cubicBezTo>
                    <a:pt x="333" y="603"/>
                    <a:pt x="330" y="600"/>
                    <a:pt x="330" y="596"/>
                  </a:cubicBezTo>
                  <a:lnTo>
                    <a:pt x="330" y="14"/>
                  </a:lnTo>
                  <a:lnTo>
                    <a:pt x="8" y="14"/>
                  </a:lnTo>
                  <a:cubicBezTo>
                    <a:pt x="4" y="14"/>
                    <a:pt x="0" y="11"/>
                    <a:pt x="0" y="6"/>
                  </a:cubicBezTo>
                  <a:cubicBezTo>
                    <a:pt x="0" y="3"/>
                    <a:pt x="4" y="0"/>
                    <a:pt x="8" y="0"/>
                  </a:cubicBezTo>
                  <a:lnTo>
                    <a:pt x="337" y="0"/>
                  </a:lnTo>
                  <a:cubicBezTo>
                    <a:pt x="341" y="0"/>
                    <a:pt x="344" y="3"/>
                    <a:pt x="344" y="6"/>
                  </a:cubicBezTo>
                  <a:lnTo>
                    <a:pt x="344" y="596"/>
                  </a:lnTo>
                  <a:cubicBezTo>
                    <a:pt x="344" y="600"/>
                    <a:pt x="341" y="603"/>
                    <a:pt x="337" y="603"/>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7" name="Freeform 106">
              <a:extLst>
                <a:ext uri="{FF2B5EF4-FFF2-40B4-BE49-F238E27FC236}">
                  <a16:creationId xmlns:a16="http://schemas.microsoft.com/office/drawing/2014/main" id="{9E3739BA-27FA-4520-7192-2A7D9A12D5E5}"/>
                </a:ext>
              </a:extLst>
            </p:cNvPr>
            <p:cNvSpPr/>
            <p:nvPr/>
          </p:nvSpPr>
          <p:spPr>
            <a:xfrm>
              <a:off x="8051555" y="6432453"/>
              <a:ext cx="7971821" cy="640504"/>
            </a:xfrm>
            <a:custGeom>
              <a:avLst/>
              <a:gdLst/>
              <a:ahLst/>
              <a:cxnLst>
                <a:cxn ang="3cd4">
                  <a:pos x="hc" y="t"/>
                </a:cxn>
                <a:cxn ang="cd2">
                  <a:pos x="l" y="vc"/>
                </a:cxn>
                <a:cxn ang="cd4">
                  <a:pos x="hc" y="b"/>
                </a:cxn>
                <a:cxn ang="0">
                  <a:pos x="r" y="vc"/>
                </a:cxn>
              </a:cxnLst>
              <a:rect l="l" t="t" r="r" b="b"/>
              <a:pathLst>
                <a:path w="6400" h="515">
                  <a:moveTo>
                    <a:pt x="5986" y="0"/>
                  </a:moveTo>
                  <a:lnTo>
                    <a:pt x="414" y="0"/>
                  </a:lnTo>
                  <a:lnTo>
                    <a:pt x="0" y="515"/>
                  </a:lnTo>
                  <a:lnTo>
                    <a:pt x="6400" y="515"/>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8" name="Freeform 107">
              <a:extLst>
                <a:ext uri="{FF2B5EF4-FFF2-40B4-BE49-F238E27FC236}">
                  <a16:creationId xmlns:a16="http://schemas.microsoft.com/office/drawing/2014/main" id="{E60F186F-7C23-04C7-692F-D75D91D275EE}"/>
                </a:ext>
              </a:extLst>
            </p:cNvPr>
            <p:cNvSpPr/>
            <p:nvPr/>
          </p:nvSpPr>
          <p:spPr>
            <a:xfrm>
              <a:off x="8377953" y="7072957"/>
              <a:ext cx="7316535" cy="2124629"/>
            </a:xfrm>
            <a:custGeom>
              <a:avLst/>
              <a:gdLst/>
              <a:ahLst/>
              <a:cxnLst>
                <a:cxn ang="3cd4">
                  <a:pos x="hc" y="t"/>
                </a:cxn>
                <a:cxn ang="cd2">
                  <a:pos x="l" y="vc"/>
                </a:cxn>
                <a:cxn ang="cd4">
                  <a:pos x="hc" y="b"/>
                </a:cxn>
                <a:cxn ang="0">
                  <a:pos x="r" y="vc"/>
                </a:cxn>
              </a:cxnLst>
              <a:rect l="l" t="t" r="r" b="b"/>
              <a:pathLst>
                <a:path w="5874" h="1706">
                  <a:moveTo>
                    <a:pt x="5874" y="1706"/>
                  </a:moveTo>
                  <a:lnTo>
                    <a:pt x="0" y="1706"/>
                  </a:lnTo>
                  <a:lnTo>
                    <a:pt x="0" y="0"/>
                  </a:lnTo>
                  <a:lnTo>
                    <a:pt x="5874"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9" name="Freeform 108">
              <a:extLst>
                <a:ext uri="{FF2B5EF4-FFF2-40B4-BE49-F238E27FC236}">
                  <a16:creationId xmlns:a16="http://schemas.microsoft.com/office/drawing/2014/main" id="{F98ED1A6-1590-153F-4953-C51489D9440E}"/>
                </a:ext>
              </a:extLst>
            </p:cNvPr>
            <p:cNvSpPr/>
            <p:nvPr/>
          </p:nvSpPr>
          <p:spPr>
            <a:xfrm>
              <a:off x="8377953" y="7568911"/>
              <a:ext cx="667744" cy="1628674"/>
            </a:xfrm>
            <a:custGeom>
              <a:avLst/>
              <a:gdLst/>
              <a:ahLst/>
              <a:cxnLst>
                <a:cxn ang="3cd4">
                  <a:pos x="hc" y="t"/>
                </a:cxn>
                <a:cxn ang="cd2">
                  <a:pos x="l" y="vc"/>
                </a:cxn>
                <a:cxn ang="cd4">
                  <a:pos x="hc" y="b"/>
                </a:cxn>
                <a:cxn ang="0">
                  <a:pos x="r" y="vc"/>
                </a:cxn>
              </a:cxnLst>
              <a:rect l="l" t="t" r="r" b="b"/>
              <a:pathLst>
                <a:path w="537" h="1308">
                  <a:moveTo>
                    <a:pt x="375" y="221"/>
                  </a:moveTo>
                  <a:cubicBezTo>
                    <a:pt x="393" y="198"/>
                    <a:pt x="405" y="168"/>
                    <a:pt x="405" y="135"/>
                  </a:cubicBezTo>
                  <a:cubicBezTo>
                    <a:pt x="405" y="60"/>
                    <a:pt x="344" y="0"/>
                    <a:pt x="269" y="0"/>
                  </a:cubicBezTo>
                  <a:cubicBezTo>
                    <a:pt x="194" y="0"/>
                    <a:pt x="133" y="60"/>
                    <a:pt x="133" y="135"/>
                  </a:cubicBezTo>
                  <a:cubicBezTo>
                    <a:pt x="133" y="168"/>
                    <a:pt x="144" y="197"/>
                    <a:pt x="162" y="220"/>
                  </a:cubicBezTo>
                  <a:lnTo>
                    <a:pt x="0" y="438"/>
                  </a:lnTo>
                  <a:lnTo>
                    <a:pt x="0" y="1308"/>
                  </a:lnTo>
                  <a:lnTo>
                    <a:pt x="537" y="1308"/>
                  </a:lnTo>
                  <a:lnTo>
                    <a:pt x="537" y="438"/>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0" name="Freeform 109">
              <a:extLst>
                <a:ext uri="{FF2B5EF4-FFF2-40B4-BE49-F238E27FC236}">
                  <a16:creationId xmlns:a16="http://schemas.microsoft.com/office/drawing/2014/main" id="{E81113F3-8801-3747-44B6-6497532A7941}"/>
                </a:ext>
              </a:extLst>
            </p:cNvPr>
            <p:cNvSpPr/>
            <p:nvPr/>
          </p:nvSpPr>
          <p:spPr>
            <a:xfrm>
              <a:off x="15027989" y="7568911"/>
              <a:ext cx="666499" cy="1628674"/>
            </a:xfrm>
            <a:custGeom>
              <a:avLst/>
              <a:gdLst/>
              <a:ahLst/>
              <a:cxnLst>
                <a:cxn ang="3cd4">
                  <a:pos x="hc" y="t"/>
                </a:cxn>
                <a:cxn ang="cd2">
                  <a:pos x="l" y="vc"/>
                </a:cxn>
                <a:cxn ang="cd4">
                  <a:pos x="hc" y="b"/>
                </a:cxn>
                <a:cxn ang="0">
                  <a:pos x="r" y="vc"/>
                </a:cxn>
              </a:cxnLst>
              <a:rect l="l" t="t" r="r" b="b"/>
              <a:pathLst>
                <a:path w="536" h="1308">
                  <a:moveTo>
                    <a:pt x="374" y="221"/>
                  </a:moveTo>
                  <a:cubicBezTo>
                    <a:pt x="393" y="198"/>
                    <a:pt x="405" y="168"/>
                    <a:pt x="405" y="135"/>
                  </a:cubicBezTo>
                  <a:cubicBezTo>
                    <a:pt x="405" y="60"/>
                    <a:pt x="344" y="0"/>
                    <a:pt x="268" y="0"/>
                  </a:cubicBezTo>
                  <a:cubicBezTo>
                    <a:pt x="193" y="0"/>
                    <a:pt x="133" y="60"/>
                    <a:pt x="133" y="135"/>
                  </a:cubicBezTo>
                  <a:cubicBezTo>
                    <a:pt x="133" y="168"/>
                    <a:pt x="144" y="197"/>
                    <a:pt x="162" y="220"/>
                  </a:cubicBezTo>
                  <a:lnTo>
                    <a:pt x="0" y="438"/>
                  </a:lnTo>
                  <a:lnTo>
                    <a:pt x="0" y="1308"/>
                  </a:lnTo>
                  <a:lnTo>
                    <a:pt x="536" y="1308"/>
                  </a:lnTo>
                  <a:lnTo>
                    <a:pt x="536" y="438"/>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1" name="Freeform 110">
              <a:extLst>
                <a:ext uri="{FF2B5EF4-FFF2-40B4-BE49-F238E27FC236}">
                  <a16:creationId xmlns:a16="http://schemas.microsoft.com/office/drawing/2014/main" id="{F85F9B7F-801F-47D1-BA20-13A89C322066}"/>
                </a:ext>
              </a:extLst>
            </p:cNvPr>
            <p:cNvSpPr/>
            <p:nvPr/>
          </p:nvSpPr>
          <p:spPr>
            <a:xfrm>
              <a:off x="11522331" y="8114710"/>
              <a:ext cx="1030270" cy="351405"/>
            </a:xfrm>
            <a:custGeom>
              <a:avLst/>
              <a:gdLst/>
              <a:ahLst/>
              <a:cxnLst>
                <a:cxn ang="3cd4">
                  <a:pos x="hc" y="t"/>
                </a:cxn>
                <a:cxn ang="cd2">
                  <a:pos x="l" y="vc"/>
                </a:cxn>
                <a:cxn ang="cd4">
                  <a:pos x="hc" y="b"/>
                </a:cxn>
                <a:cxn ang="0">
                  <a:pos x="r" y="vc"/>
                </a:cxn>
              </a:cxnLst>
              <a:rect l="l" t="t" r="r" b="b"/>
              <a:pathLst>
                <a:path w="828" h="283">
                  <a:moveTo>
                    <a:pt x="0" y="283"/>
                  </a:moveTo>
                  <a:lnTo>
                    <a:pt x="828" y="283"/>
                  </a:lnTo>
                  <a:lnTo>
                    <a:pt x="828" y="0"/>
                  </a:lnTo>
                  <a:lnTo>
                    <a:pt x="0" y="0"/>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2" name="Freeform 111">
              <a:extLst>
                <a:ext uri="{FF2B5EF4-FFF2-40B4-BE49-F238E27FC236}">
                  <a16:creationId xmlns:a16="http://schemas.microsoft.com/office/drawing/2014/main" id="{20A40E46-BA7D-FCB3-832A-8DF15545ADB4}"/>
                </a:ext>
              </a:extLst>
            </p:cNvPr>
            <p:cNvSpPr/>
            <p:nvPr/>
          </p:nvSpPr>
          <p:spPr>
            <a:xfrm>
              <a:off x="10054788" y="8114710"/>
              <a:ext cx="1027778" cy="351405"/>
            </a:xfrm>
            <a:custGeom>
              <a:avLst/>
              <a:gdLst/>
              <a:ahLst/>
              <a:cxnLst>
                <a:cxn ang="3cd4">
                  <a:pos x="hc" y="t"/>
                </a:cxn>
                <a:cxn ang="cd2">
                  <a:pos x="l" y="vc"/>
                </a:cxn>
                <a:cxn ang="cd4">
                  <a:pos x="hc" y="b"/>
                </a:cxn>
                <a:cxn ang="0">
                  <a:pos x="r" y="vc"/>
                </a:cxn>
              </a:cxnLst>
              <a:rect l="l" t="t" r="r" b="b"/>
              <a:pathLst>
                <a:path w="826" h="283">
                  <a:moveTo>
                    <a:pt x="826" y="0"/>
                  </a:moveTo>
                  <a:lnTo>
                    <a:pt x="0" y="0"/>
                  </a:lnTo>
                  <a:lnTo>
                    <a:pt x="0" y="283"/>
                  </a:lnTo>
                  <a:lnTo>
                    <a:pt x="826" y="283"/>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3" name="Freeform 112">
              <a:extLst>
                <a:ext uri="{FF2B5EF4-FFF2-40B4-BE49-F238E27FC236}">
                  <a16:creationId xmlns:a16="http://schemas.microsoft.com/office/drawing/2014/main" id="{D5EB3B82-7A28-B6FB-5208-BE511CFEA1DF}"/>
                </a:ext>
              </a:extLst>
            </p:cNvPr>
            <p:cNvSpPr/>
            <p:nvPr/>
          </p:nvSpPr>
          <p:spPr>
            <a:xfrm>
              <a:off x="12989870" y="8114710"/>
              <a:ext cx="1029024" cy="351405"/>
            </a:xfrm>
            <a:custGeom>
              <a:avLst/>
              <a:gdLst/>
              <a:ahLst/>
              <a:cxnLst>
                <a:cxn ang="3cd4">
                  <a:pos x="hc" y="t"/>
                </a:cxn>
                <a:cxn ang="cd2">
                  <a:pos x="l" y="vc"/>
                </a:cxn>
                <a:cxn ang="cd4">
                  <a:pos x="hc" y="b"/>
                </a:cxn>
                <a:cxn ang="0">
                  <a:pos x="r" y="vc"/>
                </a:cxn>
              </a:cxnLst>
              <a:rect l="l" t="t" r="r" b="b"/>
              <a:pathLst>
                <a:path w="827" h="283">
                  <a:moveTo>
                    <a:pt x="0" y="283"/>
                  </a:moveTo>
                  <a:lnTo>
                    <a:pt x="827" y="283"/>
                  </a:lnTo>
                  <a:lnTo>
                    <a:pt x="827" y="0"/>
                  </a:lnTo>
                  <a:lnTo>
                    <a:pt x="0" y="0"/>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4" name="Freeform 113">
              <a:extLst>
                <a:ext uri="{FF2B5EF4-FFF2-40B4-BE49-F238E27FC236}">
                  <a16:creationId xmlns:a16="http://schemas.microsoft.com/office/drawing/2014/main" id="{0335F542-812A-2889-9D83-884C5C62B2ED}"/>
                </a:ext>
              </a:extLst>
            </p:cNvPr>
            <p:cNvSpPr/>
            <p:nvPr/>
          </p:nvSpPr>
          <p:spPr>
            <a:xfrm>
              <a:off x="11522331" y="5769519"/>
              <a:ext cx="1030270" cy="350159"/>
            </a:xfrm>
            <a:custGeom>
              <a:avLst/>
              <a:gdLst/>
              <a:ahLst/>
              <a:cxnLst>
                <a:cxn ang="3cd4">
                  <a:pos x="hc" y="t"/>
                </a:cxn>
                <a:cxn ang="cd2">
                  <a:pos x="l" y="vc"/>
                </a:cxn>
                <a:cxn ang="cd4">
                  <a:pos x="hc" y="b"/>
                </a:cxn>
                <a:cxn ang="0">
                  <a:pos x="r" y="vc"/>
                </a:cxn>
              </a:cxnLst>
              <a:rect l="l" t="t" r="r" b="b"/>
              <a:pathLst>
                <a:path w="828" h="282">
                  <a:moveTo>
                    <a:pt x="0" y="282"/>
                  </a:moveTo>
                  <a:lnTo>
                    <a:pt x="828" y="282"/>
                  </a:lnTo>
                  <a:lnTo>
                    <a:pt x="828" y="0"/>
                  </a:lnTo>
                  <a:lnTo>
                    <a:pt x="0" y="0"/>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5" name="Freeform 114">
              <a:extLst>
                <a:ext uri="{FF2B5EF4-FFF2-40B4-BE49-F238E27FC236}">
                  <a16:creationId xmlns:a16="http://schemas.microsoft.com/office/drawing/2014/main" id="{BEFE6FC3-B1CC-94C3-6F59-BC530DC79592}"/>
                </a:ext>
              </a:extLst>
            </p:cNvPr>
            <p:cNvSpPr/>
            <p:nvPr/>
          </p:nvSpPr>
          <p:spPr>
            <a:xfrm>
              <a:off x="10054788" y="5769519"/>
              <a:ext cx="1027778" cy="350159"/>
            </a:xfrm>
            <a:custGeom>
              <a:avLst/>
              <a:gdLst/>
              <a:ahLst/>
              <a:cxnLst>
                <a:cxn ang="3cd4">
                  <a:pos x="hc" y="t"/>
                </a:cxn>
                <a:cxn ang="cd2">
                  <a:pos x="l" y="vc"/>
                </a:cxn>
                <a:cxn ang="cd4">
                  <a:pos x="hc" y="b"/>
                </a:cxn>
                <a:cxn ang="0">
                  <a:pos x="r" y="vc"/>
                </a:cxn>
              </a:cxnLst>
              <a:rect l="l" t="t" r="r" b="b"/>
              <a:pathLst>
                <a:path w="826" h="282">
                  <a:moveTo>
                    <a:pt x="826" y="0"/>
                  </a:moveTo>
                  <a:lnTo>
                    <a:pt x="0" y="0"/>
                  </a:lnTo>
                  <a:lnTo>
                    <a:pt x="0" y="282"/>
                  </a:lnTo>
                  <a:lnTo>
                    <a:pt x="826" y="282"/>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6" name="Freeform 115">
              <a:extLst>
                <a:ext uri="{FF2B5EF4-FFF2-40B4-BE49-F238E27FC236}">
                  <a16:creationId xmlns:a16="http://schemas.microsoft.com/office/drawing/2014/main" id="{4054E84E-EE87-F5C7-EB70-A61A280A52EE}"/>
                </a:ext>
              </a:extLst>
            </p:cNvPr>
            <p:cNvSpPr/>
            <p:nvPr/>
          </p:nvSpPr>
          <p:spPr>
            <a:xfrm>
              <a:off x="12989870" y="5769519"/>
              <a:ext cx="1029024" cy="350159"/>
            </a:xfrm>
            <a:custGeom>
              <a:avLst/>
              <a:gdLst/>
              <a:ahLst/>
              <a:cxnLst>
                <a:cxn ang="3cd4">
                  <a:pos x="hc" y="t"/>
                </a:cxn>
                <a:cxn ang="cd2">
                  <a:pos x="l" y="vc"/>
                </a:cxn>
                <a:cxn ang="cd4">
                  <a:pos x="hc" y="b"/>
                </a:cxn>
                <a:cxn ang="0">
                  <a:pos x="r" y="vc"/>
                </a:cxn>
              </a:cxnLst>
              <a:rect l="l" t="t" r="r" b="b"/>
              <a:pathLst>
                <a:path w="827" h="282">
                  <a:moveTo>
                    <a:pt x="0" y="282"/>
                  </a:moveTo>
                  <a:lnTo>
                    <a:pt x="827" y="282"/>
                  </a:lnTo>
                  <a:lnTo>
                    <a:pt x="827" y="0"/>
                  </a:lnTo>
                  <a:lnTo>
                    <a:pt x="0" y="0"/>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7" name="Freeform 116">
              <a:extLst>
                <a:ext uri="{FF2B5EF4-FFF2-40B4-BE49-F238E27FC236}">
                  <a16:creationId xmlns:a16="http://schemas.microsoft.com/office/drawing/2014/main" id="{9F23EB2D-DC9D-DE80-745C-882E93BE6F00}"/>
                </a:ext>
              </a:extLst>
            </p:cNvPr>
            <p:cNvSpPr/>
            <p:nvPr/>
          </p:nvSpPr>
          <p:spPr>
            <a:xfrm>
              <a:off x="10235425" y="6120924"/>
              <a:ext cx="666499" cy="1993786"/>
            </a:xfrm>
            <a:custGeom>
              <a:avLst/>
              <a:gdLst/>
              <a:ahLst/>
              <a:cxnLst>
                <a:cxn ang="3cd4">
                  <a:pos x="hc" y="t"/>
                </a:cxn>
                <a:cxn ang="cd2">
                  <a:pos x="l" y="vc"/>
                </a:cxn>
                <a:cxn ang="cd4">
                  <a:pos x="hc" y="b"/>
                </a:cxn>
                <a:cxn ang="0">
                  <a:pos x="r" y="vc"/>
                </a:cxn>
              </a:cxnLst>
              <a:rect l="l" t="t" r="r" b="b"/>
              <a:pathLst>
                <a:path w="536" h="1601">
                  <a:moveTo>
                    <a:pt x="536" y="1601"/>
                  </a:moveTo>
                  <a:lnTo>
                    <a:pt x="0" y="1601"/>
                  </a:lnTo>
                  <a:lnTo>
                    <a:pt x="0" y="0"/>
                  </a:lnTo>
                  <a:lnTo>
                    <a:pt x="536" y="0"/>
                  </a:ln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8" name="Freeform 117">
              <a:extLst>
                <a:ext uri="{FF2B5EF4-FFF2-40B4-BE49-F238E27FC236}">
                  <a16:creationId xmlns:a16="http://schemas.microsoft.com/office/drawing/2014/main" id="{919B95AA-9341-20E8-1C7A-E455EC021A7C}"/>
                </a:ext>
              </a:extLst>
            </p:cNvPr>
            <p:cNvSpPr/>
            <p:nvPr/>
          </p:nvSpPr>
          <p:spPr>
            <a:xfrm>
              <a:off x="11704217" y="6120924"/>
              <a:ext cx="666499" cy="1993786"/>
            </a:xfrm>
            <a:custGeom>
              <a:avLst/>
              <a:gdLst/>
              <a:ahLst/>
              <a:cxnLst>
                <a:cxn ang="3cd4">
                  <a:pos x="hc" y="t"/>
                </a:cxn>
                <a:cxn ang="cd2">
                  <a:pos x="l" y="vc"/>
                </a:cxn>
                <a:cxn ang="cd4">
                  <a:pos x="hc" y="b"/>
                </a:cxn>
                <a:cxn ang="0">
                  <a:pos x="r" y="vc"/>
                </a:cxn>
              </a:cxnLst>
              <a:rect l="l" t="t" r="r" b="b"/>
              <a:pathLst>
                <a:path w="536" h="1601">
                  <a:moveTo>
                    <a:pt x="536" y="1601"/>
                  </a:moveTo>
                  <a:lnTo>
                    <a:pt x="0" y="1601"/>
                  </a:lnTo>
                  <a:lnTo>
                    <a:pt x="0" y="0"/>
                  </a:lnTo>
                  <a:lnTo>
                    <a:pt x="536" y="0"/>
                  </a:ln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9" name="Freeform 118">
              <a:extLst>
                <a:ext uri="{FF2B5EF4-FFF2-40B4-BE49-F238E27FC236}">
                  <a16:creationId xmlns:a16="http://schemas.microsoft.com/office/drawing/2014/main" id="{274E216C-F1B3-69BA-AE2A-798FE9AA7820}"/>
                </a:ext>
              </a:extLst>
            </p:cNvPr>
            <p:cNvSpPr/>
            <p:nvPr/>
          </p:nvSpPr>
          <p:spPr>
            <a:xfrm>
              <a:off x="13170514" y="6120924"/>
              <a:ext cx="666499" cy="1993786"/>
            </a:xfrm>
            <a:custGeom>
              <a:avLst/>
              <a:gdLst/>
              <a:ahLst/>
              <a:cxnLst>
                <a:cxn ang="3cd4">
                  <a:pos x="hc" y="t"/>
                </a:cxn>
                <a:cxn ang="cd2">
                  <a:pos x="l" y="vc"/>
                </a:cxn>
                <a:cxn ang="cd4">
                  <a:pos x="hc" y="b"/>
                </a:cxn>
                <a:cxn ang="0">
                  <a:pos x="r" y="vc"/>
                </a:cxn>
              </a:cxnLst>
              <a:rect l="l" t="t" r="r" b="b"/>
              <a:pathLst>
                <a:path w="536" h="1601">
                  <a:moveTo>
                    <a:pt x="536" y="1601"/>
                  </a:moveTo>
                  <a:lnTo>
                    <a:pt x="0" y="1601"/>
                  </a:lnTo>
                  <a:lnTo>
                    <a:pt x="0" y="0"/>
                  </a:lnTo>
                  <a:lnTo>
                    <a:pt x="536" y="0"/>
                  </a:ln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0" name="Freeform 119">
              <a:extLst>
                <a:ext uri="{FF2B5EF4-FFF2-40B4-BE49-F238E27FC236}">
                  <a16:creationId xmlns:a16="http://schemas.microsoft.com/office/drawing/2014/main" id="{288CB5C0-9090-69FD-447C-E8BE02BED683}"/>
                </a:ext>
              </a:extLst>
            </p:cNvPr>
            <p:cNvSpPr/>
            <p:nvPr/>
          </p:nvSpPr>
          <p:spPr>
            <a:xfrm>
              <a:off x="9566438" y="5418114"/>
              <a:ext cx="4942056" cy="350159"/>
            </a:xfrm>
            <a:custGeom>
              <a:avLst/>
              <a:gdLst/>
              <a:ahLst/>
              <a:cxnLst>
                <a:cxn ang="3cd4">
                  <a:pos x="hc" y="t"/>
                </a:cxn>
                <a:cxn ang="cd2">
                  <a:pos x="l" y="vc"/>
                </a:cxn>
                <a:cxn ang="cd4">
                  <a:pos x="hc" y="b"/>
                </a:cxn>
                <a:cxn ang="0">
                  <a:pos x="r" y="vc"/>
                </a:cxn>
              </a:cxnLst>
              <a:rect l="l" t="t" r="r" b="b"/>
              <a:pathLst>
                <a:path w="3968" h="282">
                  <a:moveTo>
                    <a:pt x="0" y="282"/>
                  </a:moveTo>
                  <a:lnTo>
                    <a:pt x="3968" y="282"/>
                  </a:lnTo>
                  <a:lnTo>
                    <a:pt x="3968" y="0"/>
                  </a:lnTo>
                  <a:lnTo>
                    <a:pt x="0" y="0"/>
                  </a:ln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1" name="Freeform 120">
              <a:extLst>
                <a:ext uri="{FF2B5EF4-FFF2-40B4-BE49-F238E27FC236}">
                  <a16:creationId xmlns:a16="http://schemas.microsoft.com/office/drawing/2014/main" id="{ECEA7FD4-5597-5273-3B3D-BD1BFB6EDF07}"/>
                </a:ext>
              </a:extLst>
            </p:cNvPr>
            <p:cNvSpPr/>
            <p:nvPr/>
          </p:nvSpPr>
          <p:spPr>
            <a:xfrm>
              <a:off x="9166539" y="4989450"/>
              <a:ext cx="5740605" cy="427418"/>
            </a:xfrm>
            <a:custGeom>
              <a:avLst/>
              <a:gdLst/>
              <a:ahLst/>
              <a:cxnLst>
                <a:cxn ang="3cd4">
                  <a:pos x="hc" y="t"/>
                </a:cxn>
                <a:cxn ang="cd2">
                  <a:pos x="l" y="vc"/>
                </a:cxn>
                <a:cxn ang="cd4">
                  <a:pos x="hc" y="b"/>
                </a:cxn>
                <a:cxn ang="0">
                  <a:pos x="r" y="vc"/>
                </a:cxn>
              </a:cxnLst>
              <a:rect l="l" t="t" r="r" b="b"/>
              <a:pathLst>
                <a:path w="4609" h="344">
                  <a:moveTo>
                    <a:pt x="0" y="0"/>
                  </a:moveTo>
                  <a:lnTo>
                    <a:pt x="4609" y="0"/>
                  </a:lnTo>
                  <a:lnTo>
                    <a:pt x="4609" y="344"/>
                  </a:lnTo>
                  <a:lnTo>
                    <a:pt x="0" y="344"/>
                  </a:ln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2" name="Freeform 121">
              <a:extLst>
                <a:ext uri="{FF2B5EF4-FFF2-40B4-BE49-F238E27FC236}">
                  <a16:creationId xmlns:a16="http://schemas.microsoft.com/office/drawing/2014/main" id="{B2E2FB38-D4FF-923B-1967-22BAE6D8CB50}"/>
                </a:ext>
              </a:extLst>
            </p:cNvPr>
            <p:cNvSpPr/>
            <p:nvPr/>
          </p:nvSpPr>
          <p:spPr>
            <a:xfrm>
              <a:off x="9166539" y="3355792"/>
              <a:ext cx="5740605" cy="1632413"/>
            </a:xfrm>
            <a:custGeom>
              <a:avLst/>
              <a:gdLst/>
              <a:ahLst/>
              <a:cxnLst>
                <a:cxn ang="3cd4">
                  <a:pos x="hc" y="t"/>
                </a:cxn>
                <a:cxn ang="cd2">
                  <a:pos x="l" y="vc"/>
                </a:cxn>
                <a:cxn ang="cd4">
                  <a:pos x="hc" y="b"/>
                </a:cxn>
                <a:cxn ang="0">
                  <a:pos x="r" y="vc"/>
                </a:cxn>
              </a:cxnLst>
              <a:rect l="l" t="t" r="r" b="b"/>
              <a:pathLst>
                <a:path w="4609" h="1311">
                  <a:moveTo>
                    <a:pt x="0" y="1311"/>
                  </a:moveTo>
                  <a:lnTo>
                    <a:pt x="4609" y="1311"/>
                  </a:lnTo>
                  <a:lnTo>
                    <a:pt x="2306" y="0"/>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3" name="Freeform 122">
              <a:extLst>
                <a:ext uri="{FF2B5EF4-FFF2-40B4-BE49-F238E27FC236}">
                  <a16:creationId xmlns:a16="http://schemas.microsoft.com/office/drawing/2014/main" id="{B3B6EDFC-2E67-BF01-51D3-DCA65C558D7E}"/>
                </a:ext>
              </a:extLst>
            </p:cNvPr>
            <p:cNvSpPr/>
            <p:nvPr/>
          </p:nvSpPr>
          <p:spPr>
            <a:xfrm>
              <a:off x="9046943" y="8829981"/>
              <a:ext cx="5981046" cy="367604"/>
            </a:xfrm>
            <a:custGeom>
              <a:avLst/>
              <a:gdLst/>
              <a:ahLst/>
              <a:cxnLst>
                <a:cxn ang="3cd4">
                  <a:pos x="hc" y="t"/>
                </a:cxn>
                <a:cxn ang="cd2">
                  <a:pos x="l" y="vc"/>
                </a:cxn>
                <a:cxn ang="cd4">
                  <a:pos x="hc" y="b"/>
                </a:cxn>
                <a:cxn ang="0">
                  <a:pos x="r" y="vc"/>
                </a:cxn>
              </a:cxnLst>
              <a:rect l="l" t="t" r="r" b="b"/>
              <a:pathLst>
                <a:path w="4802" h="296">
                  <a:moveTo>
                    <a:pt x="4802" y="296"/>
                  </a:moveTo>
                  <a:lnTo>
                    <a:pt x="0" y="296"/>
                  </a:lnTo>
                  <a:lnTo>
                    <a:pt x="0" y="0"/>
                  </a:lnTo>
                  <a:lnTo>
                    <a:pt x="4802" y="0"/>
                  </a:ln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4" name="Freeform 123">
              <a:extLst>
                <a:ext uri="{FF2B5EF4-FFF2-40B4-BE49-F238E27FC236}">
                  <a16:creationId xmlns:a16="http://schemas.microsoft.com/office/drawing/2014/main" id="{1871CD9B-51B8-3C38-7961-1C66ED7BF9FE}"/>
                </a:ext>
              </a:extLst>
            </p:cNvPr>
            <p:cNvSpPr/>
            <p:nvPr/>
          </p:nvSpPr>
          <p:spPr>
            <a:xfrm>
              <a:off x="9504145" y="8467361"/>
              <a:ext cx="5065389" cy="361374"/>
            </a:xfrm>
            <a:custGeom>
              <a:avLst/>
              <a:gdLst/>
              <a:ahLst/>
              <a:cxnLst>
                <a:cxn ang="3cd4">
                  <a:pos x="hc" y="t"/>
                </a:cxn>
                <a:cxn ang="cd2">
                  <a:pos x="l" y="vc"/>
                </a:cxn>
                <a:cxn ang="cd4">
                  <a:pos x="hc" y="b"/>
                </a:cxn>
                <a:cxn ang="0">
                  <a:pos x="r" y="vc"/>
                </a:cxn>
              </a:cxnLst>
              <a:rect l="l" t="t" r="r" b="b"/>
              <a:pathLst>
                <a:path w="4067" h="291">
                  <a:moveTo>
                    <a:pt x="4067" y="0"/>
                  </a:moveTo>
                  <a:lnTo>
                    <a:pt x="0" y="0"/>
                  </a:lnTo>
                  <a:lnTo>
                    <a:pt x="0" y="291"/>
                  </a:lnTo>
                  <a:lnTo>
                    <a:pt x="4067" y="291"/>
                  </a:ln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5" name="Freeform 124">
              <a:extLst>
                <a:ext uri="{FF2B5EF4-FFF2-40B4-BE49-F238E27FC236}">
                  <a16:creationId xmlns:a16="http://schemas.microsoft.com/office/drawing/2014/main" id="{F1688473-F8FD-3B57-5887-4016F3BB50E7}"/>
                </a:ext>
              </a:extLst>
            </p:cNvPr>
            <p:cNvSpPr/>
            <p:nvPr/>
          </p:nvSpPr>
          <p:spPr>
            <a:xfrm>
              <a:off x="9046943" y="8829981"/>
              <a:ext cx="5981046" cy="367604"/>
            </a:xfrm>
            <a:custGeom>
              <a:avLst/>
              <a:gdLst/>
              <a:ahLst/>
              <a:cxnLst>
                <a:cxn ang="3cd4">
                  <a:pos x="hc" y="t"/>
                </a:cxn>
                <a:cxn ang="cd2">
                  <a:pos x="l" y="vc"/>
                </a:cxn>
                <a:cxn ang="cd4">
                  <a:pos x="hc" y="b"/>
                </a:cxn>
                <a:cxn ang="0">
                  <a:pos x="r" y="vc"/>
                </a:cxn>
              </a:cxnLst>
              <a:rect l="l" t="t" r="r" b="b"/>
              <a:pathLst>
                <a:path w="4802" h="296">
                  <a:moveTo>
                    <a:pt x="4802" y="296"/>
                  </a:moveTo>
                  <a:lnTo>
                    <a:pt x="0" y="296"/>
                  </a:lnTo>
                  <a:lnTo>
                    <a:pt x="0" y="0"/>
                  </a:lnTo>
                  <a:lnTo>
                    <a:pt x="4802" y="0"/>
                  </a:lnTo>
                  <a:close/>
                </a:path>
              </a:pathLst>
            </a:custGeom>
            <a:solidFill>
              <a:schemeClr val="accent2">
                <a:alpha val="3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6" name="Freeform 125">
              <a:extLst>
                <a:ext uri="{FF2B5EF4-FFF2-40B4-BE49-F238E27FC236}">
                  <a16:creationId xmlns:a16="http://schemas.microsoft.com/office/drawing/2014/main" id="{62538414-6CEC-1ED9-E05B-3B7C26B397A1}"/>
                </a:ext>
              </a:extLst>
            </p:cNvPr>
            <p:cNvSpPr/>
            <p:nvPr/>
          </p:nvSpPr>
          <p:spPr>
            <a:xfrm>
              <a:off x="9566438" y="5418114"/>
              <a:ext cx="4942056" cy="350159"/>
            </a:xfrm>
            <a:custGeom>
              <a:avLst/>
              <a:gdLst/>
              <a:ahLst/>
              <a:cxnLst>
                <a:cxn ang="3cd4">
                  <a:pos x="hc" y="t"/>
                </a:cxn>
                <a:cxn ang="cd2">
                  <a:pos x="l" y="vc"/>
                </a:cxn>
                <a:cxn ang="cd4">
                  <a:pos x="hc" y="b"/>
                </a:cxn>
                <a:cxn ang="0">
                  <a:pos x="r" y="vc"/>
                </a:cxn>
              </a:cxnLst>
              <a:rect l="l" t="t" r="r" b="b"/>
              <a:pathLst>
                <a:path w="3968" h="282">
                  <a:moveTo>
                    <a:pt x="0" y="282"/>
                  </a:moveTo>
                  <a:lnTo>
                    <a:pt x="3968" y="282"/>
                  </a:lnTo>
                  <a:lnTo>
                    <a:pt x="3968" y="0"/>
                  </a:lnTo>
                  <a:lnTo>
                    <a:pt x="0" y="0"/>
                  </a:lnTo>
                  <a:close/>
                </a:path>
              </a:pathLst>
            </a:custGeom>
            <a:solidFill>
              <a:schemeClr val="accent2">
                <a:alpha val="3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7" name="Freeform 126" hidden="1">
              <a:extLst>
                <a:ext uri="{FF2B5EF4-FFF2-40B4-BE49-F238E27FC236}">
                  <a16:creationId xmlns:a16="http://schemas.microsoft.com/office/drawing/2014/main" id="{2E1B1F2C-016C-8C9A-0330-AAA197DE5890}"/>
                </a:ext>
              </a:extLst>
            </p:cNvPr>
            <p:cNvSpPr/>
            <p:nvPr/>
          </p:nvSpPr>
          <p:spPr>
            <a:xfrm>
              <a:off x="16399606" y="5443037"/>
              <a:ext cx="2874042" cy="3755795"/>
            </a:xfrm>
            <a:custGeom>
              <a:avLst/>
              <a:gdLst/>
              <a:ahLst/>
              <a:cxnLst>
                <a:cxn ang="3cd4">
                  <a:pos x="hc" y="t"/>
                </a:cxn>
                <a:cxn ang="cd2">
                  <a:pos x="l" y="vc"/>
                </a:cxn>
                <a:cxn ang="cd4">
                  <a:pos x="hc" y="b"/>
                </a:cxn>
                <a:cxn ang="0">
                  <a:pos x="r" y="vc"/>
                </a:cxn>
              </a:cxnLst>
              <a:rect l="l" t="t" r="r" b="b"/>
              <a:pathLst>
                <a:path w="2308" h="3015">
                  <a:moveTo>
                    <a:pt x="2308" y="3015"/>
                  </a:moveTo>
                  <a:lnTo>
                    <a:pt x="0" y="3015"/>
                  </a:lnTo>
                  <a:lnTo>
                    <a:pt x="0" y="0"/>
                  </a:lnTo>
                  <a:lnTo>
                    <a:pt x="2308" y="0"/>
                  </a:ln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8" name="Freeform 127" hidden="1">
              <a:extLst>
                <a:ext uri="{FF2B5EF4-FFF2-40B4-BE49-F238E27FC236}">
                  <a16:creationId xmlns:a16="http://schemas.microsoft.com/office/drawing/2014/main" id="{8C9185FE-10F4-58DC-6ECD-4083DA9BB309}"/>
                </a:ext>
              </a:extLst>
            </p:cNvPr>
            <p:cNvSpPr/>
            <p:nvPr/>
          </p:nvSpPr>
          <p:spPr>
            <a:xfrm>
              <a:off x="17418663" y="8625618"/>
              <a:ext cx="627879" cy="571967"/>
            </a:xfrm>
            <a:custGeom>
              <a:avLst/>
              <a:gdLst/>
              <a:ahLst/>
              <a:cxnLst>
                <a:cxn ang="3cd4">
                  <a:pos x="hc" y="t"/>
                </a:cxn>
                <a:cxn ang="cd2">
                  <a:pos x="l" y="vc"/>
                </a:cxn>
                <a:cxn ang="cd4">
                  <a:pos x="hc" y="b"/>
                </a:cxn>
                <a:cxn ang="0">
                  <a:pos x="r" y="vc"/>
                </a:cxn>
              </a:cxnLst>
              <a:rect l="l" t="t" r="r" b="b"/>
              <a:pathLst>
                <a:path w="505" h="460">
                  <a:moveTo>
                    <a:pt x="109" y="460"/>
                  </a:moveTo>
                  <a:lnTo>
                    <a:pt x="505" y="460"/>
                  </a:lnTo>
                  <a:cubicBezTo>
                    <a:pt x="446" y="295"/>
                    <a:pt x="404" y="141"/>
                    <a:pt x="373" y="0"/>
                  </a:cubicBezTo>
                  <a:lnTo>
                    <a:pt x="0" y="0"/>
                  </a:lnTo>
                  <a:cubicBezTo>
                    <a:pt x="26" y="141"/>
                    <a:pt x="62" y="293"/>
                    <a:pt x="109" y="460"/>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9" name="Freeform 128" hidden="1">
              <a:extLst>
                <a:ext uri="{FF2B5EF4-FFF2-40B4-BE49-F238E27FC236}">
                  <a16:creationId xmlns:a16="http://schemas.microsoft.com/office/drawing/2014/main" id="{B5C1A3DE-0A03-31C5-A5DB-CBC8FC55FCA2}"/>
                </a:ext>
              </a:extLst>
            </p:cNvPr>
            <p:cNvSpPr/>
            <p:nvPr/>
          </p:nvSpPr>
          <p:spPr>
            <a:xfrm>
              <a:off x="17337687" y="6882301"/>
              <a:ext cx="783603" cy="1743317"/>
            </a:xfrm>
            <a:custGeom>
              <a:avLst/>
              <a:gdLst/>
              <a:ahLst/>
              <a:cxnLst>
                <a:cxn ang="3cd4">
                  <a:pos x="hc" y="t"/>
                </a:cxn>
                <a:cxn ang="cd2">
                  <a:pos x="l" y="vc"/>
                </a:cxn>
                <a:cxn ang="cd4">
                  <a:pos x="hc" y="b"/>
                </a:cxn>
                <a:cxn ang="0">
                  <a:pos x="r" y="vc"/>
                </a:cxn>
              </a:cxnLst>
              <a:rect l="l" t="t" r="r" b="b"/>
              <a:pathLst>
                <a:path w="630" h="1400">
                  <a:moveTo>
                    <a:pt x="630" y="23"/>
                  </a:moveTo>
                  <a:cubicBezTo>
                    <a:pt x="594" y="13"/>
                    <a:pt x="571" y="8"/>
                    <a:pt x="571" y="8"/>
                  </a:cubicBezTo>
                  <a:cubicBezTo>
                    <a:pt x="571" y="8"/>
                    <a:pt x="345" y="-19"/>
                    <a:pt x="164" y="27"/>
                  </a:cubicBezTo>
                  <a:cubicBezTo>
                    <a:pt x="75" y="166"/>
                    <a:pt x="-93" y="561"/>
                    <a:pt x="65" y="1400"/>
                  </a:cubicBezTo>
                  <a:lnTo>
                    <a:pt x="438" y="1400"/>
                  </a:lnTo>
                  <a:cubicBezTo>
                    <a:pt x="258" y="548"/>
                    <a:pt x="547" y="123"/>
                    <a:pt x="630" y="2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0" name="Freeform 129" hidden="1">
              <a:extLst>
                <a:ext uri="{FF2B5EF4-FFF2-40B4-BE49-F238E27FC236}">
                  <a16:creationId xmlns:a16="http://schemas.microsoft.com/office/drawing/2014/main" id="{ECB8D98F-3088-9E65-9A30-0568FBB2FA4D}"/>
                </a:ext>
              </a:extLst>
            </p:cNvPr>
            <p:cNvSpPr/>
            <p:nvPr/>
          </p:nvSpPr>
          <p:spPr>
            <a:xfrm>
              <a:off x="17316508" y="5915311"/>
              <a:ext cx="732526" cy="1109044"/>
            </a:xfrm>
            <a:custGeom>
              <a:avLst/>
              <a:gdLst/>
              <a:ahLst/>
              <a:cxnLst>
                <a:cxn ang="3cd4">
                  <a:pos x="hc" y="t"/>
                </a:cxn>
                <a:cxn ang="cd2">
                  <a:pos x="l" y="vc"/>
                </a:cxn>
                <a:cxn ang="cd4">
                  <a:pos x="hc" y="b"/>
                </a:cxn>
                <a:cxn ang="0">
                  <a:pos x="r" y="vc"/>
                </a:cxn>
              </a:cxnLst>
              <a:rect l="l" t="t" r="r" b="b"/>
              <a:pathLst>
                <a:path w="589" h="891">
                  <a:moveTo>
                    <a:pt x="378" y="412"/>
                  </a:moveTo>
                  <a:cubicBezTo>
                    <a:pt x="459" y="451"/>
                    <a:pt x="506" y="318"/>
                    <a:pt x="472" y="276"/>
                  </a:cubicBezTo>
                  <a:cubicBezTo>
                    <a:pt x="427" y="218"/>
                    <a:pt x="369" y="287"/>
                    <a:pt x="369" y="287"/>
                  </a:cubicBezTo>
                  <a:lnTo>
                    <a:pt x="431" y="94"/>
                  </a:lnTo>
                  <a:cubicBezTo>
                    <a:pt x="320" y="-4"/>
                    <a:pt x="171" y="-3"/>
                    <a:pt x="112" y="2"/>
                  </a:cubicBezTo>
                  <a:cubicBezTo>
                    <a:pt x="78" y="48"/>
                    <a:pt x="53" y="107"/>
                    <a:pt x="38" y="180"/>
                  </a:cubicBezTo>
                  <a:cubicBezTo>
                    <a:pt x="-23" y="476"/>
                    <a:pt x="-3" y="547"/>
                    <a:pt x="50" y="602"/>
                  </a:cubicBezTo>
                  <a:cubicBezTo>
                    <a:pt x="83" y="637"/>
                    <a:pt x="154" y="662"/>
                    <a:pt x="237" y="662"/>
                  </a:cubicBezTo>
                  <a:lnTo>
                    <a:pt x="280" y="878"/>
                  </a:lnTo>
                  <a:lnTo>
                    <a:pt x="316" y="891"/>
                  </a:lnTo>
                  <a:lnTo>
                    <a:pt x="589" y="784"/>
                  </a:lnTo>
                  <a:lnTo>
                    <a:pt x="524" y="541"/>
                  </a:lnTo>
                  <a:cubicBezTo>
                    <a:pt x="416" y="514"/>
                    <a:pt x="378" y="412"/>
                    <a:pt x="378" y="412"/>
                  </a:cubicBezTo>
                  <a:close/>
                </a:path>
              </a:pathLst>
            </a:custGeom>
            <a:solidFill>
              <a:srgbClr val="FFD0B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1" name="Freeform 130" hidden="1">
              <a:extLst>
                <a:ext uri="{FF2B5EF4-FFF2-40B4-BE49-F238E27FC236}">
                  <a16:creationId xmlns:a16="http://schemas.microsoft.com/office/drawing/2014/main" id="{C4E170DC-DD30-36B2-8171-F16EEE3C638E}"/>
                </a:ext>
              </a:extLst>
            </p:cNvPr>
            <p:cNvSpPr/>
            <p:nvPr/>
          </p:nvSpPr>
          <p:spPr>
            <a:xfrm>
              <a:off x="17454791" y="5776996"/>
              <a:ext cx="692660" cy="811222"/>
            </a:xfrm>
            <a:custGeom>
              <a:avLst/>
              <a:gdLst/>
              <a:ahLst/>
              <a:cxnLst>
                <a:cxn ang="3cd4">
                  <a:pos x="hc" y="t"/>
                </a:cxn>
                <a:cxn ang="cd2">
                  <a:pos x="l" y="vc"/>
                </a:cxn>
                <a:cxn ang="cd4">
                  <a:pos x="hc" y="b"/>
                </a:cxn>
                <a:cxn ang="0">
                  <a:pos x="r" y="vc"/>
                </a:cxn>
              </a:cxnLst>
              <a:rect l="l" t="t" r="r" b="b"/>
              <a:pathLst>
                <a:path w="557" h="652">
                  <a:moveTo>
                    <a:pt x="546" y="400"/>
                  </a:moveTo>
                  <a:cubicBezTo>
                    <a:pt x="589" y="227"/>
                    <a:pt x="500" y="47"/>
                    <a:pt x="304" y="8"/>
                  </a:cubicBezTo>
                  <a:cubicBezTo>
                    <a:pt x="173" y="-18"/>
                    <a:pt x="69" y="20"/>
                    <a:pt x="0" y="113"/>
                  </a:cubicBezTo>
                  <a:cubicBezTo>
                    <a:pt x="59" y="108"/>
                    <a:pt x="208" y="107"/>
                    <a:pt x="319" y="205"/>
                  </a:cubicBezTo>
                  <a:lnTo>
                    <a:pt x="257" y="398"/>
                  </a:lnTo>
                  <a:cubicBezTo>
                    <a:pt x="257" y="398"/>
                    <a:pt x="315" y="329"/>
                    <a:pt x="360" y="387"/>
                  </a:cubicBezTo>
                  <a:cubicBezTo>
                    <a:pt x="394" y="429"/>
                    <a:pt x="347" y="562"/>
                    <a:pt x="266" y="523"/>
                  </a:cubicBezTo>
                  <a:cubicBezTo>
                    <a:pt x="266" y="523"/>
                    <a:pt x="304" y="625"/>
                    <a:pt x="412" y="652"/>
                  </a:cubicBezTo>
                  <a:cubicBezTo>
                    <a:pt x="469" y="594"/>
                    <a:pt x="517" y="513"/>
                    <a:pt x="546" y="400"/>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2" name="Freeform 131" hidden="1">
              <a:extLst>
                <a:ext uri="{FF2B5EF4-FFF2-40B4-BE49-F238E27FC236}">
                  <a16:creationId xmlns:a16="http://schemas.microsoft.com/office/drawing/2014/main" id="{9BC37F3E-7855-D5D8-2E05-31881F925ED3}"/>
                </a:ext>
              </a:extLst>
            </p:cNvPr>
            <p:cNvSpPr/>
            <p:nvPr/>
          </p:nvSpPr>
          <p:spPr>
            <a:xfrm>
              <a:off x="17811084" y="6909716"/>
              <a:ext cx="990404" cy="2287870"/>
            </a:xfrm>
            <a:custGeom>
              <a:avLst/>
              <a:gdLst/>
              <a:ahLst/>
              <a:cxnLst>
                <a:cxn ang="3cd4">
                  <a:pos x="hc" y="t"/>
                </a:cxn>
                <a:cxn ang="cd2">
                  <a:pos x="l" y="vc"/>
                </a:cxn>
                <a:cxn ang="cd4">
                  <a:pos x="hc" y="b"/>
                </a:cxn>
                <a:cxn ang="0">
                  <a:pos x="r" y="vc"/>
                </a:cxn>
              </a:cxnLst>
              <a:rect l="l" t="t" r="r" b="b"/>
              <a:pathLst>
                <a:path w="796" h="1837">
                  <a:moveTo>
                    <a:pt x="190" y="1837"/>
                  </a:moveTo>
                  <a:lnTo>
                    <a:pt x="796" y="1837"/>
                  </a:lnTo>
                  <a:cubicBezTo>
                    <a:pt x="796" y="1837"/>
                    <a:pt x="386" y="1333"/>
                    <a:pt x="469" y="829"/>
                  </a:cubicBezTo>
                  <a:lnTo>
                    <a:pt x="556" y="173"/>
                  </a:lnTo>
                  <a:cubicBezTo>
                    <a:pt x="469" y="78"/>
                    <a:pt x="328" y="24"/>
                    <a:pt x="250" y="0"/>
                  </a:cubicBezTo>
                  <a:cubicBezTo>
                    <a:pt x="154" y="117"/>
                    <a:pt x="-224" y="675"/>
                    <a:pt x="190" y="1837"/>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3" name="Freeform 132" hidden="1">
              <a:extLst>
                <a:ext uri="{FF2B5EF4-FFF2-40B4-BE49-F238E27FC236}">
                  <a16:creationId xmlns:a16="http://schemas.microsoft.com/office/drawing/2014/main" id="{C0C6A367-9A6A-BBF8-02BA-7D011123A1F1}"/>
                </a:ext>
              </a:extLst>
            </p:cNvPr>
            <p:cNvSpPr/>
            <p:nvPr/>
          </p:nvSpPr>
          <p:spPr>
            <a:xfrm>
              <a:off x="16399606" y="6914700"/>
              <a:ext cx="1153603" cy="2282885"/>
            </a:xfrm>
            <a:custGeom>
              <a:avLst/>
              <a:gdLst/>
              <a:ahLst/>
              <a:cxnLst>
                <a:cxn ang="3cd4">
                  <a:pos x="hc" y="t"/>
                </a:cxn>
                <a:cxn ang="cd2">
                  <a:pos x="l" y="vc"/>
                </a:cxn>
                <a:cxn ang="cd4">
                  <a:pos x="hc" y="b"/>
                </a:cxn>
                <a:cxn ang="0">
                  <a:pos x="r" y="vc"/>
                </a:cxn>
              </a:cxnLst>
              <a:rect l="l" t="t" r="r" b="b"/>
              <a:pathLst>
                <a:path w="927" h="1833">
                  <a:moveTo>
                    <a:pt x="917" y="0"/>
                  </a:moveTo>
                  <a:cubicBezTo>
                    <a:pt x="842" y="18"/>
                    <a:pt x="775" y="50"/>
                    <a:pt x="735" y="101"/>
                  </a:cubicBezTo>
                  <a:cubicBezTo>
                    <a:pt x="609" y="261"/>
                    <a:pt x="504" y="800"/>
                    <a:pt x="504" y="800"/>
                  </a:cubicBezTo>
                  <a:lnTo>
                    <a:pt x="0" y="545"/>
                  </a:lnTo>
                  <a:lnTo>
                    <a:pt x="0" y="1012"/>
                  </a:lnTo>
                  <a:lnTo>
                    <a:pt x="601" y="1311"/>
                  </a:lnTo>
                  <a:lnTo>
                    <a:pt x="708" y="1833"/>
                  </a:lnTo>
                  <a:lnTo>
                    <a:pt x="927" y="1833"/>
                  </a:lnTo>
                  <a:cubicBezTo>
                    <a:pt x="600" y="673"/>
                    <a:pt x="814" y="163"/>
                    <a:pt x="917" y="0"/>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4" name="Freeform 133" hidden="1">
              <a:extLst>
                <a:ext uri="{FF2B5EF4-FFF2-40B4-BE49-F238E27FC236}">
                  <a16:creationId xmlns:a16="http://schemas.microsoft.com/office/drawing/2014/main" id="{CA85CA71-42B2-2764-DC52-D2BCA206F7D8}"/>
                </a:ext>
              </a:extLst>
            </p:cNvPr>
            <p:cNvSpPr/>
            <p:nvPr/>
          </p:nvSpPr>
          <p:spPr>
            <a:xfrm>
              <a:off x="17588091" y="7008159"/>
              <a:ext cx="138283" cy="144550"/>
            </a:xfrm>
            <a:custGeom>
              <a:avLst/>
              <a:gdLst/>
              <a:ahLst/>
              <a:cxnLst>
                <a:cxn ang="3cd4">
                  <a:pos x="hc" y="t"/>
                </a:cxn>
                <a:cxn ang="cd2">
                  <a:pos x="l" y="vc"/>
                </a:cxn>
                <a:cxn ang="cd4">
                  <a:pos x="hc" y="b"/>
                </a:cxn>
                <a:cxn ang="0">
                  <a:pos x="r" y="vc"/>
                </a:cxn>
              </a:cxnLst>
              <a:rect l="l" t="t" r="r" b="b"/>
              <a:pathLst>
                <a:path w="112" h="117">
                  <a:moveTo>
                    <a:pt x="77" y="1"/>
                  </a:moveTo>
                  <a:cubicBezTo>
                    <a:pt x="69" y="-1"/>
                    <a:pt x="60" y="0"/>
                    <a:pt x="53" y="3"/>
                  </a:cubicBezTo>
                  <a:cubicBezTo>
                    <a:pt x="46" y="6"/>
                    <a:pt x="40" y="11"/>
                    <a:pt x="35" y="19"/>
                  </a:cubicBezTo>
                  <a:lnTo>
                    <a:pt x="19" y="45"/>
                  </a:lnTo>
                  <a:lnTo>
                    <a:pt x="3" y="71"/>
                  </a:lnTo>
                  <a:cubicBezTo>
                    <a:pt x="-1" y="77"/>
                    <a:pt x="-1" y="83"/>
                    <a:pt x="1" y="88"/>
                  </a:cubicBezTo>
                  <a:cubicBezTo>
                    <a:pt x="3" y="93"/>
                    <a:pt x="8" y="97"/>
                    <a:pt x="14" y="99"/>
                  </a:cubicBezTo>
                  <a:lnTo>
                    <a:pt x="52" y="108"/>
                  </a:lnTo>
                  <a:lnTo>
                    <a:pt x="89" y="116"/>
                  </a:lnTo>
                  <a:cubicBezTo>
                    <a:pt x="95" y="118"/>
                    <a:pt x="101" y="116"/>
                    <a:pt x="105" y="113"/>
                  </a:cubicBezTo>
                  <a:cubicBezTo>
                    <a:pt x="110" y="109"/>
                    <a:pt x="112" y="103"/>
                    <a:pt x="111" y="97"/>
                  </a:cubicBezTo>
                  <a:lnTo>
                    <a:pt x="109" y="66"/>
                  </a:lnTo>
                  <a:lnTo>
                    <a:pt x="106" y="35"/>
                  </a:lnTo>
                  <a:cubicBezTo>
                    <a:pt x="105" y="26"/>
                    <a:pt x="102" y="19"/>
                    <a:pt x="97" y="13"/>
                  </a:cubicBezTo>
                  <a:cubicBezTo>
                    <a:pt x="92" y="8"/>
                    <a:pt x="85" y="3"/>
                    <a:pt x="77" y="1"/>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5" name="Freeform 134" hidden="1">
              <a:extLst>
                <a:ext uri="{FF2B5EF4-FFF2-40B4-BE49-F238E27FC236}">
                  <a16:creationId xmlns:a16="http://schemas.microsoft.com/office/drawing/2014/main" id="{4F359B17-137D-23E1-FBAF-482A8945908E}"/>
                </a:ext>
              </a:extLst>
            </p:cNvPr>
            <p:cNvSpPr/>
            <p:nvPr/>
          </p:nvSpPr>
          <p:spPr>
            <a:xfrm>
              <a:off x="17444825" y="7135263"/>
              <a:ext cx="230471" cy="983186"/>
            </a:xfrm>
            <a:custGeom>
              <a:avLst/>
              <a:gdLst/>
              <a:ahLst/>
              <a:cxnLst>
                <a:cxn ang="3cd4">
                  <a:pos x="hc" y="t"/>
                </a:cxn>
                <a:cxn ang="cd2">
                  <a:pos x="l" y="vc"/>
                </a:cxn>
                <a:cxn ang="cd4">
                  <a:pos x="hc" y="b"/>
                </a:cxn>
                <a:cxn ang="0">
                  <a:pos x="r" y="vc"/>
                </a:cxn>
              </a:cxnLst>
              <a:rect l="l" t="t" r="r" b="b"/>
              <a:pathLst>
                <a:path w="186" h="790">
                  <a:moveTo>
                    <a:pt x="186" y="10"/>
                  </a:moveTo>
                  <a:cubicBezTo>
                    <a:pt x="186" y="10"/>
                    <a:pt x="135" y="310"/>
                    <a:pt x="186" y="621"/>
                  </a:cubicBezTo>
                  <a:lnTo>
                    <a:pt x="101" y="790"/>
                  </a:lnTo>
                  <a:lnTo>
                    <a:pt x="0" y="630"/>
                  </a:lnTo>
                  <a:cubicBezTo>
                    <a:pt x="0" y="630"/>
                    <a:pt x="51" y="206"/>
                    <a:pt x="142" y="0"/>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6" name="Freeform 135" hidden="1">
              <a:extLst>
                <a:ext uri="{FF2B5EF4-FFF2-40B4-BE49-F238E27FC236}">
                  <a16:creationId xmlns:a16="http://schemas.microsoft.com/office/drawing/2014/main" id="{75D9E917-D249-FEE4-AF34-D77064F8D84F}"/>
                </a:ext>
              </a:extLst>
            </p:cNvPr>
            <p:cNvSpPr/>
            <p:nvPr/>
          </p:nvSpPr>
          <p:spPr>
            <a:xfrm>
              <a:off x="18164893" y="8681693"/>
              <a:ext cx="363771" cy="367604"/>
            </a:xfrm>
            <a:custGeom>
              <a:avLst/>
              <a:gdLst/>
              <a:ahLst/>
              <a:cxnLst>
                <a:cxn ang="3cd4">
                  <a:pos x="hc" y="t"/>
                </a:cxn>
                <a:cxn ang="cd2">
                  <a:pos x="l" y="vc"/>
                </a:cxn>
                <a:cxn ang="cd4">
                  <a:pos x="hc" y="b"/>
                </a:cxn>
                <a:cxn ang="0">
                  <a:pos x="r" y="vc"/>
                </a:cxn>
              </a:cxnLst>
              <a:rect l="l" t="t" r="r" b="b"/>
              <a:pathLst>
                <a:path w="293" h="296">
                  <a:moveTo>
                    <a:pt x="114" y="0"/>
                  </a:moveTo>
                  <a:lnTo>
                    <a:pt x="0" y="185"/>
                  </a:lnTo>
                  <a:cubicBezTo>
                    <a:pt x="0" y="185"/>
                    <a:pt x="95" y="277"/>
                    <a:pt x="243" y="296"/>
                  </a:cubicBezTo>
                  <a:cubicBezTo>
                    <a:pt x="243" y="296"/>
                    <a:pt x="267" y="237"/>
                    <a:pt x="265" y="188"/>
                  </a:cubicBezTo>
                  <a:lnTo>
                    <a:pt x="293" y="141"/>
                  </a:lnTo>
                  <a:close/>
                </a:path>
              </a:pathLst>
            </a:custGeom>
            <a:solidFill>
              <a:srgbClr val="FFD0B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7" name="Freeform 136" hidden="1">
              <a:extLst>
                <a:ext uri="{FF2B5EF4-FFF2-40B4-BE49-F238E27FC236}">
                  <a16:creationId xmlns:a16="http://schemas.microsoft.com/office/drawing/2014/main" id="{FD61A45A-B422-73E9-1D40-DD5A4449ABD1}"/>
                </a:ext>
              </a:extLst>
            </p:cNvPr>
            <p:cNvSpPr/>
            <p:nvPr/>
          </p:nvSpPr>
          <p:spPr>
            <a:xfrm>
              <a:off x="18222196" y="7125294"/>
              <a:ext cx="802290" cy="1816838"/>
            </a:xfrm>
            <a:custGeom>
              <a:avLst/>
              <a:gdLst/>
              <a:ahLst/>
              <a:cxnLst>
                <a:cxn ang="3cd4">
                  <a:pos x="hc" y="t"/>
                </a:cxn>
                <a:cxn ang="cd2">
                  <a:pos x="l" y="vc"/>
                </a:cxn>
                <a:cxn ang="cd4">
                  <a:pos x="hc" y="b"/>
                </a:cxn>
                <a:cxn ang="0">
                  <a:pos x="r" y="vc"/>
                </a:cxn>
              </a:cxnLst>
              <a:rect l="l" t="t" r="r" b="b"/>
              <a:pathLst>
                <a:path w="645" h="1459">
                  <a:moveTo>
                    <a:pt x="94" y="611"/>
                  </a:moveTo>
                  <a:lnTo>
                    <a:pt x="268" y="797"/>
                  </a:lnTo>
                  <a:lnTo>
                    <a:pt x="0" y="1235"/>
                  </a:lnTo>
                  <a:lnTo>
                    <a:pt x="286" y="1459"/>
                  </a:lnTo>
                  <a:cubicBezTo>
                    <a:pt x="286" y="1459"/>
                    <a:pt x="639" y="1009"/>
                    <a:pt x="645" y="870"/>
                  </a:cubicBezTo>
                  <a:cubicBezTo>
                    <a:pt x="658" y="515"/>
                    <a:pt x="226" y="0"/>
                    <a:pt x="226" y="0"/>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8" name="Freeform 137" hidden="1">
              <a:extLst>
                <a:ext uri="{FF2B5EF4-FFF2-40B4-BE49-F238E27FC236}">
                  <a16:creationId xmlns:a16="http://schemas.microsoft.com/office/drawing/2014/main" id="{C343674F-1696-17F9-0D2D-3AE00B6A9859}"/>
                </a:ext>
              </a:extLst>
            </p:cNvPr>
            <p:cNvSpPr/>
            <p:nvPr/>
          </p:nvSpPr>
          <p:spPr>
            <a:xfrm>
              <a:off x="17670313" y="7066723"/>
              <a:ext cx="265354" cy="90966"/>
            </a:xfrm>
            <a:custGeom>
              <a:avLst/>
              <a:gdLst/>
              <a:ahLst/>
              <a:cxnLst>
                <a:cxn ang="3cd4">
                  <a:pos x="hc" y="t"/>
                </a:cxn>
                <a:cxn ang="cd2">
                  <a:pos x="l" y="vc"/>
                </a:cxn>
                <a:cxn ang="cd4">
                  <a:pos x="hc" y="b"/>
                </a:cxn>
                <a:cxn ang="0">
                  <a:pos x="r" y="vc"/>
                </a:cxn>
              </a:cxnLst>
              <a:rect l="l" t="t" r="r" b="b"/>
              <a:pathLst>
                <a:path w="214" h="74">
                  <a:moveTo>
                    <a:pt x="45" y="74"/>
                  </a:moveTo>
                  <a:cubicBezTo>
                    <a:pt x="30" y="74"/>
                    <a:pt x="6" y="67"/>
                    <a:pt x="5" y="67"/>
                  </a:cubicBezTo>
                  <a:cubicBezTo>
                    <a:pt x="1" y="65"/>
                    <a:pt x="-1" y="62"/>
                    <a:pt x="0" y="58"/>
                  </a:cubicBezTo>
                  <a:cubicBezTo>
                    <a:pt x="1" y="54"/>
                    <a:pt x="5" y="52"/>
                    <a:pt x="9" y="53"/>
                  </a:cubicBezTo>
                  <a:cubicBezTo>
                    <a:pt x="16" y="55"/>
                    <a:pt x="38" y="61"/>
                    <a:pt x="48" y="60"/>
                  </a:cubicBezTo>
                  <a:cubicBezTo>
                    <a:pt x="71" y="58"/>
                    <a:pt x="124" y="42"/>
                    <a:pt x="203" y="1"/>
                  </a:cubicBezTo>
                  <a:cubicBezTo>
                    <a:pt x="206" y="-1"/>
                    <a:pt x="211" y="1"/>
                    <a:pt x="212" y="4"/>
                  </a:cubicBezTo>
                  <a:cubicBezTo>
                    <a:pt x="215" y="8"/>
                    <a:pt x="213" y="12"/>
                    <a:pt x="210" y="14"/>
                  </a:cubicBezTo>
                  <a:cubicBezTo>
                    <a:pt x="129" y="55"/>
                    <a:pt x="74" y="72"/>
                    <a:pt x="49" y="74"/>
                  </a:cubicBezTo>
                  <a:cubicBezTo>
                    <a:pt x="48" y="74"/>
                    <a:pt x="47" y="74"/>
                    <a:pt x="45" y="74"/>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9" name="Freeform 138" hidden="1">
              <a:extLst>
                <a:ext uri="{FF2B5EF4-FFF2-40B4-BE49-F238E27FC236}">
                  <a16:creationId xmlns:a16="http://schemas.microsoft.com/office/drawing/2014/main" id="{92A3B26B-1532-D3C2-1093-ABF51EF8464A}"/>
                </a:ext>
              </a:extLst>
            </p:cNvPr>
            <p:cNvSpPr/>
            <p:nvPr/>
          </p:nvSpPr>
          <p:spPr>
            <a:xfrm>
              <a:off x="17539505" y="6999436"/>
              <a:ext cx="90943" cy="143303"/>
            </a:xfrm>
            <a:custGeom>
              <a:avLst/>
              <a:gdLst/>
              <a:ahLst/>
              <a:cxnLst>
                <a:cxn ang="3cd4">
                  <a:pos x="hc" y="t"/>
                </a:cxn>
                <a:cxn ang="cd2">
                  <a:pos x="l" y="vc"/>
                </a:cxn>
                <a:cxn ang="cd4">
                  <a:pos x="hc" y="b"/>
                </a:cxn>
                <a:cxn ang="0">
                  <a:pos x="r" y="vc"/>
                </a:cxn>
              </a:cxnLst>
              <a:rect l="l" t="t" r="r" b="b"/>
              <a:pathLst>
                <a:path w="74" h="116">
                  <a:moveTo>
                    <a:pt x="66" y="116"/>
                  </a:moveTo>
                  <a:lnTo>
                    <a:pt x="65" y="116"/>
                  </a:lnTo>
                  <a:cubicBezTo>
                    <a:pt x="64" y="115"/>
                    <a:pt x="40" y="110"/>
                    <a:pt x="28" y="95"/>
                  </a:cubicBezTo>
                  <a:cubicBezTo>
                    <a:pt x="18" y="84"/>
                    <a:pt x="6" y="41"/>
                    <a:pt x="0" y="8"/>
                  </a:cubicBezTo>
                  <a:cubicBezTo>
                    <a:pt x="0" y="5"/>
                    <a:pt x="2" y="1"/>
                    <a:pt x="6" y="0"/>
                  </a:cubicBezTo>
                  <a:cubicBezTo>
                    <a:pt x="9" y="-1"/>
                    <a:pt x="13" y="2"/>
                    <a:pt x="14" y="6"/>
                  </a:cubicBezTo>
                  <a:cubicBezTo>
                    <a:pt x="21" y="44"/>
                    <a:pt x="33" y="79"/>
                    <a:pt x="39" y="86"/>
                  </a:cubicBezTo>
                  <a:cubicBezTo>
                    <a:pt x="48" y="98"/>
                    <a:pt x="68" y="102"/>
                    <a:pt x="68" y="102"/>
                  </a:cubicBezTo>
                  <a:cubicBezTo>
                    <a:pt x="72" y="102"/>
                    <a:pt x="74" y="106"/>
                    <a:pt x="74" y="110"/>
                  </a:cubicBezTo>
                  <a:cubicBezTo>
                    <a:pt x="72" y="114"/>
                    <a:pt x="70" y="116"/>
                    <a:pt x="66" y="116"/>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0" name="Freeform 139" hidden="1">
              <a:extLst>
                <a:ext uri="{FF2B5EF4-FFF2-40B4-BE49-F238E27FC236}">
                  <a16:creationId xmlns:a16="http://schemas.microsoft.com/office/drawing/2014/main" id="{4F4E4C09-8790-80B6-460C-F636C2C4B74B}"/>
                </a:ext>
              </a:extLst>
            </p:cNvPr>
            <p:cNvSpPr/>
            <p:nvPr/>
          </p:nvSpPr>
          <p:spPr>
            <a:xfrm>
              <a:off x="18106340" y="8867364"/>
              <a:ext cx="438519" cy="203117"/>
            </a:xfrm>
            <a:custGeom>
              <a:avLst/>
              <a:gdLst/>
              <a:ahLst/>
              <a:cxnLst>
                <a:cxn ang="3cd4">
                  <a:pos x="hc" y="t"/>
                </a:cxn>
                <a:cxn ang="cd2">
                  <a:pos x="l" y="vc"/>
                </a:cxn>
                <a:cxn ang="cd4">
                  <a:pos x="hc" y="b"/>
                </a:cxn>
                <a:cxn ang="0">
                  <a:pos x="r" y="vc"/>
                </a:cxn>
              </a:cxnLst>
              <a:rect l="l" t="t" r="r" b="b"/>
              <a:pathLst>
                <a:path w="353" h="164">
                  <a:moveTo>
                    <a:pt x="345" y="164"/>
                  </a:moveTo>
                  <a:cubicBezTo>
                    <a:pt x="342" y="163"/>
                    <a:pt x="258" y="161"/>
                    <a:pt x="154" y="114"/>
                  </a:cubicBezTo>
                  <a:cubicBezTo>
                    <a:pt x="57" y="71"/>
                    <a:pt x="4" y="14"/>
                    <a:pt x="2" y="11"/>
                  </a:cubicBezTo>
                  <a:cubicBezTo>
                    <a:pt x="-1" y="8"/>
                    <a:pt x="-1" y="4"/>
                    <a:pt x="3" y="1"/>
                  </a:cubicBezTo>
                  <a:cubicBezTo>
                    <a:pt x="6" y="-1"/>
                    <a:pt x="10" y="-1"/>
                    <a:pt x="13" y="2"/>
                  </a:cubicBezTo>
                  <a:cubicBezTo>
                    <a:pt x="13" y="2"/>
                    <a:pt x="66" y="59"/>
                    <a:pt x="160" y="101"/>
                  </a:cubicBezTo>
                  <a:cubicBezTo>
                    <a:pt x="261" y="147"/>
                    <a:pt x="344" y="149"/>
                    <a:pt x="346" y="149"/>
                  </a:cubicBezTo>
                  <a:cubicBezTo>
                    <a:pt x="349" y="149"/>
                    <a:pt x="353" y="153"/>
                    <a:pt x="353" y="156"/>
                  </a:cubicBezTo>
                  <a:cubicBezTo>
                    <a:pt x="353" y="161"/>
                    <a:pt x="349" y="164"/>
                    <a:pt x="345" y="164"/>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sp>
        <p:nvSpPr>
          <p:cNvPr id="212" name="Freeform 211">
            <a:extLst>
              <a:ext uri="{FF2B5EF4-FFF2-40B4-BE49-F238E27FC236}">
                <a16:creationId xmlns:a16="http://schemas.microsoft.com/office/drawing/2014/main" id="{5FF400C1-3910-B20E-BD80-2EDD1242CC32}"/>
              </a:ext>
            </a:extLst>
          </p:cNvPr>
          <p:cNvSpPr/>
          <p:nvPr/>
        </p:nvSpPr>
        <p:spPr>
          <a:xfrm>
            <a:off x="4147244" y="12444961"/>
            <a:ext cx="289024" cy="289099"/>
          </a:xfrm>
          <a:custGeom>
            <a:avLst/>
            <a:gdLst/>
            <a:ahLst/>
            <a:cxnLst>
              <a:cxn ang="3cd4">
                <a:pos x="hc" y="t"/>
              </a:cxn>
              <a:cxn ang="cd2">
                <a:pos x="l" y="vc"/>
              </a:cxn>
              <a:cxn ang="cd4">
                <a:pos x="hc" y="b"/>
              </a:cxn>
              <a:cxn ang="0">
                <a:pos x="r" y="vc"/>
              </a:cxn>
            </a:cxnLst>
            <a:rect l="l" t="t" r="r" b="b"/>
            <a:pathLst>
              <a:path w="233" h="233">
                <a:moveTo>
                  <a:pt x="233" y="117"/>
                </a:moveTo>
                <a:cubicBezTo>
                  <a:pt x="233" y="181"/>
                  <a:pt x="181" y="233"/>
                  <a:pt x="117" y="233"/>
                </a:cubicBezTo>
                <a:cubicBezTo>
                  <a:pt x="52" y="233"/>
                  <a:pt x="0" y="181"/>
                  <a:pt x="0" y="117"/>
                </a:cubicBezTo>
                <a:cubicBezTo>
                  <a:pt x="0" y="52"/>
                  <a:pt x="52" y="0"/>
                  <a:pt x="117" y="0"/>
                </a:cubicBezTo>
                <a:cubicBezTo>
                  <a:pt x="181" y="0"/>
                  <a:pt x="233" y="52"/>
                  <a:pt x="233" y="117"/>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dirty="0">
              <a:ln>
                <a:noFill/>
              </a:ln>
              <a:latin typeface="Arial" pitchFamily="18"/>
              <a:ea typeface="Arial Unicode MS" pitchFamily="2"/>
              <a:cs typeface="Arial Unicode MS" pitchFamily="2"/>
            </a:endParaRPr>
          </a:p>
        </p:txBody>
      </p:sp>
      <p:sp>
        <p:nvSpPr>
          <p:cNvPr id="213" name="Straight Connector 212">
            <a:extLst>
              <a:ext uri="{FF2B5EF4-FFF2-40B4-BE49-F238E27FC236}">
                <a16:creationId xmlns:a16="http://schemas.microsoft.com/office/drawing/2014/main" id="{5359D66D-F569-1C96-3A85-095A02E247E0}"/>
              </a:ext>
            </a:extLst>
          </p:cNvPr>
          <p:cNvSpPr/>
          <p:nvPr/>
        </p:nvSpPr>
        <p:spPr>
          <a:xfrm>
            <a:off x="4293002" y="12590760"/>
            <a:ext cx="0" cy="1125240"/>
          </a:xfrm>
          <a:prstGeom prst="line">
            <a:avLst/>
          </a:prstGeom>
          <a:noFill/>
          <a:ln w="50800" cap="flat">
            <a:solidFill>
              <a:schemeClr val="accent1"/>
            </a:solidFill>
            <a:prstDash val="solid"/>
            <a:round/>
          </a:ln>
        </p:spPr>
        <p:txBody>
          <a:bodyPr vert="horz" wrap="none" lIns="7200" tIns="7200" rIns="7200" bIns="72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85" name="Freeform 284">
            <a:extLst>
              <a:ext uri="{FF2B5EF4-FFF2-40B4-BE49-F238E27FC236}">
                <a16:creationId xmlns:a16="http://schemas.microsoft.com/office/drawing/2014/main" id="{A6891020-2053-8E2D-57B1-72094F526E50}"/>
              </a:ext>
            </a:extLst>
          </p:cNvPr>
          <p:cNvSpPr/>
          <p:nvPr/>
        </p:nvSpPr>
        <p:spPr>
          <a:xfrm>
            <a:off x="12043069" y="12444961"/>
            <a:ext cx="289024" cy="289099"/>
          </a:xfrm>
          <a:custGeom>
            <a:avLst/>
            <a:gdLst/>
            <a:ahLst/>
            <a:cxnLst>
              <a:cxn ang="3cd4">
                <a:pos x="hc" y="t"/>
              </a:cxn>
              <a:cxn ang="cd2">
                <a:pos x="l" y="vc"/>
              </a:cxn>
              <a:cxn ang="cd4">
                <a:pos x="hc" y="b"/>
              </a:cxn>
              <a:cxn ang="0">
                <a:pos x="r" y="vc"/>
              </a:cxn>
            </a:cxnLst>
            <a:rect l="l" t="t" r="r" b="b"/>
            <a:pathLst>
              <a:path w="233" h="233">
                <a:moveTo>
                  <a:pt x="233" y="117"/>
                </a:moveTo>
                <a:cubicBezTo>
                  <a:pt x="233" y="181"/>
                  <a:pt x="181" y="233"/>
                  <a:pt x="117" y="233"/>
                </a:cubicBezTo>
                <a:cubicBezTo>
                  <a:pt x="52" y="233"/>
                  <a:pt x="0" y="181"/>
                  <a:pt x="0" y="117"/>
                </a:cubicBezTo>
                <a:cubicBezTo>
                  <a:pt x="0" y="52"/>
                  <a:pt x="52" y="0"/>
                  <a:pt x="117" y="0"/>
                </a:cubicBezTo>
                <a:cubicBezTo>
                  <a:pt x="181" y="0"/>
                  <a:pt x="233" y="52"/>
                  <a:pt x="233" y="117"/>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86" name="Straight Connector 285">
            <a:extLst>
              <a:ext uri="{FF2B5EF4-FFF2-40B4-BE49-F238E27FC236}">
                <a16:creationId xmlns:a16="http://schemas.microsoft.com/office/drawing/2014/main" id="{62BA4FB3-5B12-0F35-C4B1-74BA16A865FF}"/>
              </a:ext>
            </a:extLst>
          </p:cNvPr>
          <p:cNvSpPr/>
          <p:nvPr/>
        </p:nvSpPr>
        <p:spPr>
          <a:xfrm>
            <a:off x="12188830" y="12590760"/>
            <a:ext cx="0" cy="1125240"/>
          </a:xfrm>
          <a:prstGeom prst="line">
            <a:avLst/>
          </a:prstGeom>
          <a:noFill/>
          <a:ln w="50800" cap="flat">
            <a:solidFill>
              <a:schemeClr val="accent2"/>
            </a:solidFill>
            <a:prstDash val="solid"/>
            <a:round/>
          </a:ln>
        </p:spPr>
        <p:txBody>
          <a:bodyPr vert="horz" wrap="none" lIns="7200" tIns="7200" rIns="7200" bIns="72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58" name="Freeform 357">
            <a:extLst>
              <a:ext uri="{FF2B5EF4-FFF2-40B4-BE49-F238E27FC236}">
                <a16:creationId xmlns:a16="http://schemas.microsoft.com/office/drawing/2014/main" id="{AF574805-6E49-2D4F-551B-AFF8220995B7}"/>
              </a:ext>
            </a:extLst>
          </p:cNvPr>
          <p:cNvSpPr/>
          <p:nvPr/>
        </p:nvSpPr>
        <p:spPr>
          <a:xfrm>
            <a:off x="19937654" y="12444961"/>
            <a:ext cx="289024" cy="289099"/>
          </a:xfrm>
          <a:custGeom>
            <a:avLst/>
            <a:gdLst/>
            <a:ahLst/>
            <a:cxnLst>
              <a:cxn ang="3cd4">
                <a:pos x="hc" y="t"/>
              </a:cxn>
              <a:cxn ang="cd2">
                <a:pos x="l" y="vc"/>
              </a:cxn>
              <a:cxn ang="cd4">
                <a:pos x="hc" y="b"/>
              </a:cxn>
              <a:cxn ang="0">
                <a:pos x="r" y="vc"/>
              </a:cxn>
            </a:cxnLst>
            <a:rect l="l" t="t" r="r" b="b"/>
            <a:pathLst>
              <a:path w="233" h="233">
                <a:moveTo>
                  <a:pt x="233" y="117"/>
                </a:moveTo>
                <a:cubicBezTo>
                  <a:pt x="233" y="181"/>
                  <a:pt x="181" y="233"/>
                  <a:pt x="117" y="233"/>
                </a:cubicBezTo>
                <a:cubicBezTo>
                  <a:pt x="52" y="233"/>
                  <a:pt x="0" y="181"/>
                  <a:pt x="0" y="117"/>
                </a:cubicBezTo>
                <a:cubicBezTo>
                  <a:pt x="0" y="52"/>
                  <a:pt x="52" y="0"/>
                  <a:pt x="117" y="0"/>
                </a:cubicBezTo>
                <a:cubicBezTo>
                  <a:pt x="181" y="0"/>
                  <a:pt x="233" y="52"/>
                  <a:pt x="233" y="117"/>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59" name="Straight Connector 358">
            <a:extLst>
              <a:ext uri="{FF2B5EF4-FFF2-40B4-BE49-F238E27FC236}">
                <a16:creationId xmlns:a16="http://schemas.microsoft.com/office/drawing/2014/main" id="{AC0951A8-4A3B-FB7C-AADF-EDFFDADB019C}"/>
              </a:ext>
            </a:extLst>
          </p:cNvPr>
          <p:cNvSpPr/>
          <p:nvPr/>
        </p:nvSpPr>
        <p:spPr>
          <a:xfrm>
            <a:off x="20083412" y="12590760"/>
            <a:ext cx="0" cy="1125240"/>
          </a:xfrm>
          <a:prstGeom prst="line">
            <a:avLst/>
          </a:prstGeom>
          <a:noFill/>
          <a:ln w="50800" cap="flat">
            <a:solidFill>
              <a:schemeClr val="accent3"/>
            </a:solidFill>
            <a:prstDash val="solid"/>
            <a:round/>
          </a:ln>
        </p:spPr>
        <p:txBody>
          <a:bodyPr vert="horz" wrap="none" lIns="7200" tIns="7200" rIns="7200" bIns="72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60" name="TextBox 359">
            <a:extLst>
              <a:ext uri="{FF2B5EF4-FFF2-40B4-BE49-F238E27FC236}">
                <a16:creationId xmlns:a16="http://schemas.microsoft.com/office/drawing/2014/main" id="{FA7FEF84-83DA-DE4F-9594-A0E0D478D8C8}"/>
              </a:ext>
            </a:extLst>
          </p:cNvPr>
          <p:cNvSpPr txBox="1"/>
          <p:nvPr/>
        </p:nvSpPr>
        <p:spPr>
          <a:xfrm>
            <a:off x="1884601" y="6029958"/>
            <a:ext cx="21336000" cy="126214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7000" dirty="0">
                <a:solidFill>
                  <a:schemeClr val="bg1"/>
                </a:solidFill>
                <a:latin typeface="Montserrat" panose="00000500000000000000" pitchFamily="2" charset="0"/>
                <a:cs typeface="Poppins" panose="00000500000000000000" pitchFamily="2" charset="0"/>
              </a:rPr>
              <a:t>GRACIAS POR SU ATENCION </a:t>
            </a:r>
          </a:p>
        </p:txBody>
      </p:sp>
      <p:sp>
        <p:nvSpPr>
          <p:cNvPr id="361" name="TextBox 360" hidden="1">
            <a:extLst>
              <a:ext uri="{FF2B5EF4-FFF2-40B4-BE49-F238E27FC236}">
                <a16:creationId xmlns:a16="http://schemas.microsoft.com/office/drawing/2014/main" id="{D353E248-1E50-83F1-CD4D-D3A38EE1D215}"/>
              </a:ext>
            </a:extLst>
          </p:cNvPr>
          <p:cNvSpPr txBox="1"/>
          <p:nvPr/>
        </p:nvSpPr>
        <p:spPr>
          <a:xfrm>
            <a:off x="1513206" y="1875569"/>
            <a:ext cx="21336000" cy="553998"/>
          </a:xfrm>
          <a:prstGeom prst="rect">
            <a:avLst/>
          </a:prstGeom>
          <a:noFill/>
        </p:spPr>
        <p:txBody>
          <a:bodyPr wrap="square" rtlCol="0">
            <a:spAutoFit/>
          </a:bodyPr>
          <a:lstStyle/>
          <a:p>
            <a:pPr algn="ctr"/>
            <a:r>
              <a:rPr lang="en-US" sz="3000" spc="-120" dirty="0">
                <a:latin typeface="Montserrat" panose="00000500000000000000" pitchFamily="2" charset="0"/>
                <a:cs typeface="Poppins" panose="00000500000000000000" pitchFamily="2" charset="0"/>
              </a:rPr>
              <a:t>Make a big impact with our professional slides and charts</a:t>
            </a:r>
          </a:p>
        </p:txBody>
      </p:sp>
      <p:sp>
        <p:nvSpPr>
          <p:cNvPr id="362" name="TextBox 361" hidden="1">
            <a:extLst>
              <a:ext uri="{FF2B5EF4-FFF2-40B4-BE49-F238E27FC236}">
                <a16:creationId xmlns:a16="http://schemas.microsoft.com/office/drawing/2014/main" id="{3C9047AE-8D3E-3DCA-4DCC-7C7450AE0AD7}"/>
              </a:ext>
            </a:extLst>
          </p:cNvPr>
          <p:cNvSpPr txBox="1"/>
          <p:nvPr/>
        </p:nvSpPr>
        <p:spPr>
          <a:xfrm>
            <a:off x="1297347" y="10167390"/>
            <a:ext cx="5981702" cy="584775"/>
          </a:xfrm>
          <a:prstGeom prst="rect">
            <a:avLst/>
          </a:prstGeom>
          <a:noFill/>
        </p:spPr>
        <p:txBody>
          <a:bodyPr wrap="square" rtlCol="0" anchor="b">
            <a:spAutoFit/>
          </a:bodyPr>
          <a:lstStyle/>
          <a:p>
            <a:pPr algn="ctr"/>
            <a:r>
              <a:rPr lang="en-US" sz="3200" b="1" spc="-30" dirty="0">
                <a:solidFill>
                  <a:schemeClr val="tx2"/>
                </a:solidFill>
                <a:latin typeface="Montserrat" panose="00000500000000000000" pitchFamily="2" charset="0"/>
                <a:cs typeface="Poppins" panose="00000500000000000000" pitchFamily="2" charset="0"/>
              </a:rPr>
              <a:t>TITLE 01</a:t>
            </a:r>
          </a:p>
        </p:txBody>
      </p:sp>
      <p:sp>
        <p:nvSpPr>
          <p:cNvPr id="363" name="TextBox 362" hidden="1">
            <a:extLst>
              <a:ext uri="{FF2B5EF4-FFF2-40B4-BE49-F238E27FC236}">
                <a16:creationId xmlns:a16="http://schemas.microsoft.com/office/drawing/2014/main" id="{50FC0472-B340-D2D0-5FDD-33A5F9F7D619}"/>
              </a:ext>
            </a:extLst>
          </p:cNvPr>
          <p:cNvSpPr txBox="1"/>
          <p:nvPr/>
        </p:nvSpPr>
        <p:spPr>
          <a:xfrm>
            <a:off x="1306491" y="10834461"/>
            <a:ext cx="5981704" cy="986424"/>
          </a:xfrm>
          <a:prstGeom prst="rect">
            <a:avLst/>
          </a:prstGeom>
          <a:noFill/>
        </p:spPr>
        <p:txBody>
          <a:bodyPr wrap="square" rtlCol="0">
            <a:spAutoFit/>
          </a:bodyPr>
          <a:lstStyle/>
          <a:p>
            <a:pPr algn="ctr">
              <a:lnSpc>
                <a:spcPts val="3600"/>
              </a:lnSpc>
            </a:pPr>
            <a:r>
              <a:rPr lang="en-US" sz="2400" spc="-30" dirty="0">
                <a:latin typeface="Montserrat" panose="00000500000000000000" pitchFamily="2" charset="0"/>
                <a:cs typeface="Poppins" panose="00000500000000000000" pitchFamily="2" charset="0"/>
              </a:rPr>
              <a:t>Make a big impact with professional slides, charts, infographics and more.</a:t>
            </a:r>
          </a:p>
        </p:txBody>
      </p:sp>
      <p:sp>
        <p:nvSpPr>
          <p:cNvPr id="364" name="TextBox 363" hidden="1">
            <a:extLst>
              <a:ext uri="{FF2B5EF4-FFF2-40B4-BE49-F238E27FC236}">
                <a16:creationId xmlns:a16="http://schemas.microsoft.com/office/drawing/2014/main" id="{897C8117-8206-F5F3-D119-B5559EA94AC6}"/>
              </a:ext>
            </a:extLst>
          </p:cNvPr>
          <p:cNvSpPr txBox="1"/>
          <p:nvPr/>
        </p:nvSpPr>
        <p:spPr>
          <a:xfrm>
            <a:off x="9201022" y="10167389"/>
            <a:ext cx="5981702" cy="584775"/>
          </a:xfrm>
          <a:prstGeom prst="rect">
            <a:avLst/>
          </a:prstGeom>
          <a:noFill/>
        </p:spPr>
        <p:txBody>
          <a:bodyPr wrap="square" rtlCol="0" anchor="b">
            <a:spAutoFit/>
          </a:bodyPr>
          <a:lstStyle/>
          <a:p>
            <a:pPr algn="ctr"/>
            <a:r>
              <a:rPr lang="en-US" sz="3200" b="1" spc="-30" dirty="0">
                <a:solidFill>
                  <a:schemeClr val="tx2"/>
                </a:solidFill>
                <a:latin typeface="Montserrat" panose="00000500000000000000" pitchFamily="2" charset="0"/>
                <a:cs typeface="Poppins" panose="00000500000000000000" pitchFamily="2" charset="0"/>
              </a:rPr>
              <a:t>TITLE 02</a:t>
            </a:r>
          </a:p>
        </p:txBody>
      </p:sp>
      <p:sp>
        <p:nvSpPr>
          <p:cNvPr id="365" name="TextBox 364" hidden="1">
            <a:extLst>
              <a:ext uri="{FF2B5EF4-FFF2-40B4-BE49-F238E27FC236}">
                <a16:creationId xmlns:a16="http://schemas.microsoft.com/office/drawing/2014/main" id="{1387B019-4862-515D-8FB5-FDB49D30EEDE}"/>
              </a:ext>
            </a:extLst>
          </p:cNvPr>
          <p:cNvSpPr txBox="1"/>
          <p:nvPr/>
        </p:nvSpPr>
        <p:spPr>
          <a:xfrm>
            <a:off x="9191877" y="10834461"/>
            <a:ext cx="5981704" cy="986424"/>
          </a:xfrm>
          <a:prstGeom prst="rect">
            <a:avLst/>
          </a:prstGeom>
          <a:noFill/>
        </p:spPr>
        <p:txBody>
          <a:bodyPr wrap="square" rtlCol="0">
            <a:spAutoFit/>
          </a:bodyPr>
          <a:lstStyle/>
          <a:p>
            <a:pPr algn="ctr">
              <a:lnSpc>
                <a:spcPts val="3600"/>
              </a:lnSpc>
            </a:pPr>
            <a:r>
              <a:rPr lang="en-US" sz="2400" spc="-30" dirty="0">
                <a:latin typeface="Montserrat" panose="00000500000000000000" pitchFamily="2" charset="0"/>
                <a:cs typeface="Poppins" panose="00000500000000000000" pitchFamily="2" charset="0"/>
              </a:rPr>
              <a:t>Make a big impact with professional slides, charts, infographics and more.</a:t>
            </a:r>
          </a:p>
        </p:txBody>
      </p:sp>
      <p:sp>
        <p:nvSpPr>
          <p:cNvPr id="366" name="TextBox 365" hidden="1">
            <a:extLst>
              <a:ext uri="{FF2B5EF4-FFF2-40B4-BE49-F238E27FC236}">
                <a16:creationId xmlns:a16="http://schemas.microsoft.com/office/drawing/2014/main" id="{CC184AC7-4615-7573-CEC8-820504B926CF}"/>
              </a:ext>
            </a:extLst>
          </p:cNvPr>
          <p:cNvSpPr txBox="1"/>
          <p:nvPr/>
        </p:nvSpPr>
        <p:spPr>
          <a:xfrm>
            <a:off x="17098599" y="10167390"/>
            <a:ext cx="5981702" cy="584775"/>
          </a:xfrm>
          <a:prstGeom prst="rect">
            <a:avLst/>
          </a:prstGeom>
          <a:noFill/>
        </p:spPr>
        <p:txBody>
          <a:bodyPr wrap="square" rtlCol="0" anchor="b">
            <a:spAutoFit/>
          </a:bodyPr>
          <a:lstStyle/>
          <a:p>
            <a:pPr algn="ctr"/>
            <a:r>
              <a:rPr lang="en-US" sz="3200" b="1" spc="-30" dirty="0">
                <a:solidFill>
                  <a:schemeClr val="tx2"/>
                </a:solidFill>
                <a:latin typeface="Montserrat" panose="00000500000000000000" pitchFamily="2" charset="0"/>
                <a:cs typeface="Poppins" panose="00000500000000000000" pitchFamily="2" charset="0"/>
              </a:rPr>
              <a:t>TITLE 03</a:t>
            </a:r>
          </a:p>
        </p:txBody>
      </p:sp>
      <p:sp>
        <p:nvSpPr>
          <p:cNvPr id="367" name="TextBox 366" hidden="1">
            <a:extLst>
              <a:ext uri="{FF2B5EF4-FFF2-40B4-BE49-F238E27FC236}">
                <a16:creationId xmlns:a16="http://schemas.microsoft.com/office/drawing/2014/main" id="{2AA78224-BC1C-545C-C3C7-2F99D4B7ED6B}"/>
              </a:ext>
            </a:extLst>
          </p:cNvPr>
          <p:cNvSpPr txBox="1"/>
          <p:nvPr/>
        </p:nvSpPr>
        <p:spPr>
          <a:xfrm>
            <a:off x="17089455" y="10837548"/>
            <a:ext cx="5981704" cy="986424"/>
          </a:xfrm>
          <a:prstGeom prst="rect">
            <a:avLst/>
          </a:prstGeom>
          <a:noFill/>
        </p:spPr>
        <p:txBody>
          <a:bodyPr wrap="square" rtlCol="0">
            <a:spAutoFit/>
          </a:bodyPr>
          <a:lstStyle/>
          <a:p>
            <a:pPr algn="ctr">
              <a:lnSpc>
                <a:spcPts val="3600"/>
              </a:lnSpc>
            </a:pPr>
            <a:r>
              <a:rPr lang="en-US" sz="2400" spc="-30" dirty="0">
                <a:latin typeface="Montserrat" panose="00000500000000000000" pitchFamily="2" charset="0"/>
                <a:cs typeface="Poppins" panose="00000500000000000000" pitchFamily="2" charset="0"/>
              </a:rPr>
              <a:t>Make a big impact with professional slides, charts, infographics and more.</a:t>
            </a:r>
          </a:p>
        </p:txBody>
      </p:sp>
      <p:pic>
        <p:nvPicPr>
          <p:cNvPr id="4" name="Imagen 3">
            <a:extLst>
              <a:ext uri="{FF2B5EF4-FFF2-40B4-BE49-F238E27FC236}">
                <a16:creationId xmlns:a16="http://schemas.microsoft.com/office/drawing/2014/main" id="{092C6AAA-7F12-9682-2143-7778BA6C2FCD}"/>
              </a:ext>
            </a:extLst>
          </p:cNvPr>
          <p:cNvPicPr>
            <a:picLocks noChangeAspect="1"/>
          </p:cNvPicPr>
          <p:nvPr/>
        </p:nvPicPr>
        <p:blipFill>
          <a:blip r:embed="rId3">
            <a:extLst>
              <a:ext uri="{28A0092B-C50C-407E-A947-70E740481C1C}">
                <a14:useLocalDpi xmlns:a14="http://schemas.microsoft.com/office/drawing/2010/main" val="0"/>
              </a:ext>
            </a:extLst>
          </a:blip>
          <a:srcRect t="2279" b="2279"/>
          <a:stretch/>
        </p:blipFill>
        <p:spPr>
          <a:xfrm>
            <a:off x="6106874" y="7713461"/>
            <a:ext cx="12350029" cy="4186071"/>
          </a:xfrm>
          <a:prstGeom prst="rect">
            <a:avLst/>
          </a:prstGeom>
        </p:spPr>
      </p:pic>
    </p:spTree>
    <p:extLst>
      <p:ext uri="{BB962C8B-B14F-4D97-AF65-F5344CB8AC3E}">
        <p14:creationId xmlns:p14="http://schemas.microsoft.com/office/powerpoint/2010/main" val="599063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A70CF2AA-E515-4DDA-8F47-A8526788A112}"/>
              </a:ext>
            </a:extLst>
          </p:cNvPr>
          <p:cNvSpPr>
            <a:spLocks/>
          </p:cNvSpPr>
          <p:nvPr/>
        </p:nvSpPr>
        <p:spPr bwMode="auto">
          <a:xfrm rot="6824818">
            <a:off x="271844" y="5711132"/>
            <a:ext cx="11065592" cy="9180607"/>
          </a:xfrm>
          <a:custGeom>
            <a:avLst/>
            <a:gdLst>
              <a:gd name="connsiteX0" fmla="*/ 23754 w 5534237"/>
              <a:gd name="connsiteY0" fmla="*/ 419708 h 4591499"/>
              <a:gd name="connsiteX1" fmla="*/ 0 w 5534237"/>
              <a:gd name="connsiteY1" fmla="*/ 301935 h 4591499"/>
              <a:gd name="connsiteX2" fmla="*/ 303326 w 5534237"/>
              <a:gd name="connsiteY2" fmla="*/ 0 h 4591499"/>
              <a:gd name="connsiteX3" fmla="*/ 4063830 w 5534237"/>
              <a:gd name="connsiteY3" fmla="*/ 1549691 h 4591499"/>
              <a:gd name="connsiteX4" fmla="*/ 4731066 w 5534237"/>
              <a:gd name="connsiteY4" fmla="*/ 2357559 h 4591499"/>
              <a:gd name="connsiteX5" fmla="*/ 4746595 w 5534237"/>
              <a:gd name="connsiteY5" fmla="*/ 2381937 h 4591499"/>
              <a:gd name="connsiteX6" fmla="*/ 5466610 w 5534237"/>
              <a:gd name="connsiteY6" fmla="*/ 4018529 h 4591499"/>
              <a:gd name="connsiteX7" fmla="*/ 5518730 w 5534237"/>
              <a:gd name="connsiteY7" fmla="*/ 4250223 h 4591499"/>
              <a:gd name="connsiteX8" fmla="*/ 5534237 w 5534237"/>
              <a:gd name="connsiteY8" fmla="*/ 4339534 h 4591499"/>
              <a:gd name="connsiteX9" fmla="*/ 4961520 w 5534237"/>
              <a:gd name="connsiteY9" fmla="*/ 4591499 h 4591499"/>
              <a:gd name="connsiteX10" fmla="*/ 4959650 w 5534237"/>
              <a:gd name="connsiteY10" fmla="*/ 4576899 h 4591499"/>
              <a:gd name="connsiteX11" fmla="*/ 303326 w 5534237"/>
              <a:gd name="connsiteY11" fmla="*/ 603870 h 4591499"/>
              <a:gd name="connsiteX12" fmla="*/ 23754 w 5534237"/>
              <a:gd name="connsiteY12" fmla="*/ 419708 h 459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34237" h="4591499">
                <a:moveTo>
                  <a:pt x="23754" y="419708"/>
                </a:moveTo>
                <a:cubicBezTo>
                  <a:pt x="8451" y="383557"/>
                  <a:pt x="0" y="343769"/>
                  <a:pt x="0" y="301935"/>
                </a:cubicBezTo>
                <a:cubicBezTo>
                  <a:pt x="0" y="134597"/>
                  <a:pt x="135218" y="0"/>
                  <a:pt x="303326" y="0"/>
                </a:cubicBezTo>
                <a:cubicBezTo>
                  <a:pt x="1724935" y="1"/>
                  <a:pt x="3058836" y="549303"/>
                  <a:pt x="4063830" y="1549691"/>
                </a:cubicBezTo>
                <a:cubicBezTo>
                  <a:pt x="4315079" y="1799787"/>
                  <a:pt x="4538004" y="2070346"/>
                  <a:pt x="4731066" y="2357559"/>
                </a:cubicBezTo>
                <a:lnTo>
                  <a:pt x="4746595" y="2381937"/>
                </a:lnTo>
                <a:lnTo>
                  <a:pt x="5466610" y="4018529"/>
                </a:lnTo>
                <a:lnTo>
                  <a:pt x="5518730" y="4250223"/>
                </a:lnTo>
                <a:lnTo>
                  <a:pt x="5534237" y="4339534"/>
                </a:lnTo>
                <a:lnTo>
                  <a:pt x="4961520" y="4591499"/>
                </a:lnTo>
                <a:lnTo>
                  <a:pt x="4959650" y="4576899"/>
                </a:lnTo>
                <a:cubicBezTo>
                  <a:pt x="4613675" y="2330738"/>
                  <a:pt x="2658094" y="603869"/>
                  <a:pt x="303326" y="603870"/>
                </a:cubicBezTo>
                <a:cubicBezTo>
                  <a:pt x="177244" y="603870"/>
                  <a:pt x="69664" y="528159"/>
                  <a:pt x="23754" y="419708"/>
                </a:cubicBezTo>
                <a:close/>
              </a:path>
            </a:pathLst>
          </a:cu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182832" tIns="91416" rIns="182832" bIns="91416" numCol="1" anchor="t" anchorCtr="0" compatLnSpc="1">
            <a:prstTxWarp prst="textNoShape">
              <a:avLst/>
            </a:prstTxWarp>
            <a:noAutofit/>
          </a:bodyPr>
          <a:lstStyle/>
          <a:p>
            <a:endParaRPr lang="es-MX" sz="7198" dirty="0"/>
          </a:p>
        </p:txBody>
      </p:sp>
      <p:sp>
        <p:nvSpPr>
          <p:cNvPr id="23" name="Freeform: Shape 22">
            <a:extLst>
              <a:ext uri="{FF2B5EF4-FFF2-40B4-BE49-F238E27FC236}">
                <a16:creationId xmlns:a16="http://schemas.microsoft.com/office/drawing/2014/main" id="{3884C845-F6FB-414C-9413-BCB9513212EC}"/>
              </a:ext>
            </a:extLst>
          </p:cNvPr>
          <p:cNvSpPr>
            <a:spLocks/>
          </p:cNvSpPr>
          <p:nvPr/>
        </p:nvSpPr>
        <p:spPr bwMode="auto">
          <a:xfrm>
            <a:off x="5716227" y="-138847"/>
            <a:ext cx="8765621" cy="13993701"/>
          </a:xfrm>
          <a:custGeom>
            <a:avLst/>
            <a:gdLst>
              <a:gd name="connsiteX0" fmla="*/ 3446605 w 4383952"/>
              <a:gd name="connsiteY0" fmla="*/ 0 h 6998673"/>
              <a:gd name="connsiteX1" fmla="*/ 4090197 w 4383952"/>
              <a:gd name="connsiteY1" fmla="*/ 0 h 6998673"/>
              <a:gd name="connsiteX2" fmla="*/ 4126060 w 4383952"/>
              <a:gd name="connsiteY2" fmla="*/ 108330 h 6998673"/>
              <a:gd name="connsiteX3" fmla="*/ 4383952 w 4383952"/>
              <a:gd name="connsiteY3" fmla="*/ 1855442 h 6998673"/>
              <a:gd name="connsiteX4" fmla="*/ 2618584 w 4383952"/>
              <a:gd name="connsiteY4" fmla="*/ 6100568 h 6998673"/>
              <a:gd name="connsiteX5" fmla="*/ 1697695 w 4383952"/>
              <a:gd name="connsiteY5" fmla="*/ 6854469 h 6998673"/>
              <a:gd name="connsiteX6" fmla="*/ 1469456 w 4383952"/>
              <a:gd name="connsiteY6" fmla="*/ 6998673 h 6998673"/>
              <a:gd name="connsiteX7" fmla="*/ 0 w 4383952"/>
              <a:gd name="connsiteY7" fmla="*/ 6998673 h 6998673"/>
              <a:gd name="connsiteX8" fmla="*/ 215828 w 4383952"/>
              <a:gd name="connsiteY8" fmla="*/ 6925894 h 6998673"/>
              <a:gd name="connsiteX9" fmla="*/ 3777221 w 4383952"/>
              <a:gd name="connsiteY9" fmla="*/ 1855442 h 6998673"/>
              <a:gd name="connsiteX10" fmla="*/ 3447441 w 4383952"/>
              <a:gd name="connsiteY10" fmla="*/ 2104 h 69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3952" h="6998673">
                <a:moveTo>
                  <a:pt x="3446605" y="0"/>
                </a:moveTo>
                <a:lnTo>
                  <a:pt x="4090197" y="0"/>
                </a:lnTo>
                <a:lnTo>
                  <a:pt x="4126060" y="108330"/>
                </a:lnTo>
                <a:cubicBezTo>
                  <a:pt x="4296061" y="667809"/>
                  <a:pt x="4383952" y="1255231"/>
                  <a:pt x="4383952" y="1855442"/>
                </a:cubicBezTo>
                <a:cubicBezTo>
                  <a:pt x="4383952" y="3459641"/>
                  <a:pt x="3758946" y="4969262"/>
                  <a:pt x="2618584" y="6100568"/>
                </a:cubicBezTo>
                <a:cubicBezTo>
                  <a:pt x="2333494" y="6384304"/>
                  <a:pt x="2025103" y="6636211"/>
                  <a:pt x="1697695" y="6854469"/>
                </a:cubicBezTo>
                <a:lnTo>
                  <a:pt x="1469456" y="6998673"/>
                </a:lnTo>
                <a:lnTo>
                  <a:pt x="0" y="6998673"/>
                </a:lnTo>
                <a:lnTo>
                  <a:pt x="215828" y="6925894"/>
                </a:lnTo>
                <a:cubicBezTo>
                  <a:pt x="2291483" y="6168568"/>
                  <a:pt x="3777221" y="4182963"/>
                  <a:pt x="3777221" y="1855442"/>
                </a:cubicBezTo>
                <a:cubicBezTo>
                  <a:pt x="3777221" y="1204532"/>
                  <a:pt x="3660740" y="580254"/>
                  <a:pt x="3447441" y="2104"/>
                </a:cubicBezTo>
                <a:close/>
              </a:path>
            </a:pathLst>
          </a:custGeom>
          <a:solidFill>
            <a:schemeClr val="accent3">
              <a:lumMod val="75000"/>
              <a:alpha val="3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182832" tIns="91416" rIns="182832" bIns="91416" numCol="1" anchor="t" anchorCtr="0" compatLnSpc="1">
            <a:prstTxWarp prst="textNoShape">
              <a:avLst/>
            </a:prstTxWarp>
            <a:noAutofit/>
          </a:bodyPr>
          <a:lstStyle/>
          <a:p>
            <a:endParaRPr lang="en-US" sz="7198"/>
          </a:p>
        </p:txBody>
      </p:sp>
      <p:sp>
        <p:nvSpPr>
          <p:cNvPr id="25" name="Freeform: Shape 24">
            <a:extLst>
              <a:ext uri="{FF2B5EF4-FFF2-40B4-BE49-F238E27FC236}">
                <a16:creationId xmlns:a16="http://schemas.microsoft.com/office/drawing/2014/main" id="{029614CC-0E8C-4E4F-8F1E-1100A919026A}"/>
              </a:ext>
            </a:extLst>
          </p:cNvPr>
          <p:cNvSpPr>
            <a:spLocks/>
          </p:cNvSpPr>
          <p:nvPr/>
        </p:nvSpPr>
        <p:spPr bwMode="auto">
          <a:xfrm rot="19729420">
            <a:off x="6274535" y="1795966"/>
            <a:ext cx="12579849" cy="10462207"/>
          </a:xfrm>
          <a:custGeom>
            <a:avLst/>
            <a:gdLst>
              <a:gd name="connsiteX0" fmla="*/ 5744909 w 6291563"/>
              <a:gd name="connsiteY0" fmla="*/ 0 h 5232466"/>
              <a:gd name="connsiteX1" fmla="*/ 6291563 w 6291563"/>
              <a:gd name="connsiteY1" fmla="*/ 330757 h 5232466"/>
              <a:gd name="connsiteX2" fmla="*/ 6217843 w 6291563"/>
              <a:gd name="connsiteY2" fmla="*/ 596744 h 5232466"/>
              <a:gd name="connsiteX3" fmla="*/ 4545340 w 6291563"/>
              <a:gd name="connsiteY3" fmla="*/ 3366642 h 5232466"/>
              <a:gd name="connsiteX4" fmla="*/ 1131780 w 6291563"/>
              <a:gd name="connsiteY4" fmla="*/ 5187918 h 5232466"/>
              <a:gd name="connsiteX5" fmla="*/ 873327 w 6291563"/>
              <a:gd name="connsiteY5" fmla="*/ 5232466 h 5232466"/>
              <a:gd name="connsiteX6" fmla="*/ 0 w 6291563"/>
              <a:gd name="connsiteY6" fmla="*/ 4704053 h 5232466"/>
              <a:gd name="connsiteX7" fmla="*/ 128842 w 6291563"/>
              <a:gd name="connsiteY7" fmla="*/ 4700804 h 5232466"/>
              <a:gd name="connsiteX8" fmla="*/ 5705879 w 6291563"/>
              <a:gd name="connsiteY8" fmla="*/ 168006 h 523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1563" h="5232466">
                <a:moveTo>
                  <a:pt x="5744909" y="0"/>
                </a:moveTo>
                <a:lnTo>
                  <a:pt x="6291563" y="330757"/>
                </a:lnTo>
                <a:lnTo>
                  <a:pt x="6217843" y="596744"/>
                </a:lnTo>
                <a:cubicBezTo>
                  <a:pt x="5903272" y="1631687"/>
                  <a:pt x="5335658" y="2580144"/>
                  <a:pt x="4545340" y="3366642"/>
                </a:cubicBezTo>
                <a:cubicBezTo>
                  <a:pt x="3599699" y="4307711"/>
                  <a:pt x="2417647" y="4933727"/>
                  <a:pt x="1131780" y="5187918"/>
                </a:cubicBezTo>
                <a:lnTo>
                  <a:pt x="873327" y="5232466"/>
                </a:lnTo>
                <a:lnTo>
                  <a:pt x="0" y="4704053"/>
                </a:lnTo>
                <a:lnTo>
                  <a:pt x="128842" y="4700804"/>
                </a:lnTo>
                <a:cubicBezTo>
                  <a:pt x="2821171" y="4564681"/>
                  <a:pt x="5055248" y="2680496"/>
                  <a:pt x="5705879" y="168006"/>
                </a:cubicBezTo>
                <a:close/>
              </a:path>
            </a:pathLst>
          </a:custGeom>
          <a:solidFill>
            <a:schemeClr val="accent3">
              <a:lumMod val="75000"/>
              <a:alpha val="3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182832" tIns="91416" rIns="182832" bIns="91416" numCol="1" anchor="t" anchorCtr="0" compatLnSpc="1">
            <a:prstTxWarp prst="textNoShape">
              <a:avLst/>
            </a:prstTxWarp>
            <a:noAutofit/>
          </a:bodyPr>
          <a:lstStyle/>
          <a:p>
            <a:endParaRPr lang="en-US" sz="7198"/>
          </a:p>
        </p:txBody>
      </p:sp>
      <p:sp>
        <p:nvSpPr>
          <p:cNvPr id="27" name="Freeform: Shape 26">
            <a:extLst>
              <a:ext uri="{FF2B5EF4-FFF2-40B4-BE49-F238E27FC236}">
                <a16:creationId xmlns:a16="http://schemas.microsoft.com/office/drawing/2014/main" id="{6A3BEABE-5DF1-4154-8F2C-AB0AB0402855}"/>
              </a:ext>
            </a:extLst>
          </p:cNvPr>
          <p:cNvSpPr>
            <a:spLocks/>
          </p:cNvSpPr>
          <p:nvPr/>
        </p:nvSpPr>
        <p:spPr bwMode="auto">
          <a:xfrm rot="20288998">
            <a:off x="9546134" y="869765"/>
            <a:ext cx="10122633" cy="12142231"/>
          </a:xfrm>
          <a:custGeom>
            <a:avLst/>
            <a:gdLst>
              <a:gd name="connsiteX0" fmla="*/ 4472760 w 5062635"/>
              <a:gd name="connsiteY0" fmla="*/ 0 h 6072697"/>
              <a:gd name="connsiteX1" fmla="*/ 5062635 w 5062635"/>
              <a:gd name="connsiteY1" fmla="*/ 236531 h 6072697"/>
              <a:gd name="connsiteX2" fmla="*/ 5033816 w 5062635"/>
              <a:gd name="connsiteY2" fmla="*/ 478078 h 6072697"/>
              <a:gd name="connsiteX3" fmla="*/ 3112273 w 5062635"/>
              <a:gd name="connsiteY3" fmla="*/ 4438570 h 6072697"/>
              <a:gd name="connsiteX4" fmla="*/ 1069202 w 5062635"/>
              <a:gd name="connsiteY4" fmla="*/ 5952025 h 6072697"/>
              <a:gd name="connsiteX5" fmla="*/ 812605 w 5062635"/>
              <a:gd name="connsiteY5" fmla="*/ 6072697 h 6072697"/>
              <a:gd name="connsiteX6" fmla="*/ 0 w 5062635"/>
              <a:gd name="connsiteY6" fmla="*/ 5746855 h 6072697"/>
              <a:gd name="connsiteX7" fmla="*/ 135238 w 5062635"/>
              <a:gd name="connsiteY7" fmla="*/ 5700776 h 6072697"/>
              <a:gd name="connsiteX8" fmla="*/ 2670057 w 5062635"/>
              <a:gd name="connsiteY8" fmla="*/ 4023845 h 6072697"/>
              <a:gd name="connsiteX9" fmla="*/ 4467295 w 5062635"/>
              <a:gd name="connsiteY9" fmla="*/ 76895 h 607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2635" h="6072697">
                <a:moveTo>
                  <a:pt x="4472760" y="0"/>
                </a:moveTo>
                <a:lnTo>
                  <a:pt x="5062635" y="236531"/>
                </a:lnTo>
                <a:lnTo>
                  <a:pt x="5033816" y="478078"/>
                </a:lnTo>
                <a:cubicBezTo>
                  <a:pt x="4821549" y="1957348"/>
                  <a:pt x="4157511" y="3336050"/>
                  <a:pt x="3112273" y="4438570"/>
                </a:cubicBezTo>
                <a:cubicBezTo>
                  <a:pt x="2520673" y="5062474"/>
                  <a:pt x="1833936" y="5569396"/>
                  <a:pt x="1069202" y="5952025"/>
                </a:cubicBezTo>
                <a:lnTo>
                  <a:pt x="812605" y="6072697"/>
                </a:lnTo>
                <a:lnTo>
                  <a:pt x="0" y="5746855"/>
                </a:lnTo>
                <a:lnTo>
                  <a:pt x="135238" y="5700776"/>
                </a:lnTo>
                <a:cubicBezTo>
                  <a:pt x="1084684" y="5349997"/>
                  <a:pt x="1948487" y="4783036"/>
                  <a:pt x="2670057" y="4023845"/>
                </a:cubicBezTo>
                <a:cubicBezTo>
                  <a:pt x="3702960" y="2935197"/>
                  <a:pt x="4327339" y="1551307"/>
                  <a:pt x="4467295" y="76895"/>
                </a:cubicBezTo>
                <a:close/>
              </a:path>
            </a:pathLst>
          </a:custGeom>
          <a:solidFill>
            <a:schemeClr val="accent3">
              <a:lumMod val="75000"/>
              <a:alpha val="3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182832" tIns="91416" rIns="182832" bIns="91416" numCol="1" anchor="t" anchorCtr="0" compatLnSpc="1">
            <a:prstTxWarp prst="textNoShape">
              <a:avLst/>
            </a:prstTxWarp>
            <a:noAutofit/>
          </a:bodyPr>
          <a:lstStyle/>
          <a:p>
            <a:endParaRPr lang="en-US" sz="7198"/>
          </a:p>
        </p:txBody>
      </p:sp>
      <p:sp>
        <p:nvSpPr>
          <p:cNvPr id="5" name="Oval 4">
            <a:extLst>
              <a:ext uri="{FF2B5EF4-FFF2-40B4-BE49-F238E27FC236}">
                <a16:creationId xmlns:a16="http://schemas.microsoft.com/office/drawing/2014/main" id="{B112FFBD-D406-46CC-A8E2-759B03C9E21C}"/>
              </a:ext>
            </a:extLst>
          </p:cNvPr>
          <p:cNvSpPr/>
          <p:nvPr/>
        </p:nvSpPr>
        <p:spPr>
          <a:xfrm>
            <a:off x="11432942" y="5137668"/>
            <a:ext cx="1208725" cy="1208725"/>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sz="7198"/>
          </a:p>
        </p:txBody>
      </p:sp>
      <p:sp>
        <p:nvSpPr>
          <p:cNvPr id="17" name="TextBox 16">
            <a:extLst>
              <a:ext uri="{FF2B5EF4-FFF2-40B4-BE49-F238E27FC236}">
                <a16:creationId xmlns:a16="http://schemas.microsoft.com/office/drawing/2014/main" id="{F3C8BD9C-B949-4B81-9E66-B5A0AACD69A7}"/>
              </a:ext>
            </a:extLst>
          </p:cNvPr>
          <p:cNvSpPr txBox="1"/>
          <p:nvPr/>
        </p:nvSpPr>
        <p:spPr>
          <a:xfrm>
            <a:off x="13472369" y="6858000"/>
            <a:ext cx="9514993" cy="3168172"/>
          </a:xfrm>
          <a:prstGeom prst="rect">
            <a:avLst/>
          </a:prstGeom>
          <a:noFill/>
        </p:spPr>
        <p:txBody>
          <a:bodyPr wrap="none" lIns="0" tIns="0" rIns="0" bIns="0" rtlCol="0" anchor="ctr">
            <a:noAutofit/>
          </a:bodyPr>
          <a:lstStyle/>
          <a:p>
            <a:pPr algn="r"/>
            <a:r>
              <a:rPr lang="es-419" sz="7200" b="1" spc="-30" dirty="0">
                <a:solidFill>
                  <a:schemeClr val="tx2"/>
                </a:solidFill>
                <a:latin typeface="Montserrat" panose="00000500000000000000" pitchFamily="2" charset="0"/>
                <a:cs typeface="Poppins" panose="00000500000000000000" pitchFamily="2" charset="0"/>
              </a:rPr>
              <a:t>Configuración </a:t>
            </a:r>
          </a:p>
          <a:p>
            <a:pPr algn="r"/>
            <a:r>
              <a:rPr lang="es-419" sz="7200" b="1" spc="-30" dirty="0">
                <a:solidFill>
                  <a:schemeClr val="tx2"/>
                </a:solidFill>
                <a:latin typeface="Montserrat" panose="00000500000000000000" pitchFamily="2" charset="0"/>
                <a:cs typeface="Poppins" panose="00000500000000000000" pitchFamily="2" charset="0"/>
              </a:rPr>
              <a:t>del </a:t>
            </a:r>
          </a:p>
          <a:p>
            <a:pPr algn="r"/>
            <a:r>
              <a:rPr lang="es-419" sz="7200" b="1" spc="-30" dirty="0">
                <a:solidFill>
                  <a:schemeClr val="tx2"/>
                </a:solidFill>
                <a:latin typeface="Montserrat" panose="00000500000000000000" pitchFamily="2" charset="0"/>
                <a:cs typeface="Poppins" panose="00000500000000000000" pitchFamily="2" charset="0"/>
              </a:rPr>
              <a:t>Sujeto Político</a:t>
            </a:r>
          </a:p>
        </p:txBody>
      </p:sp>
      <p:sp>
        <p:nvSpPr>
          <p:cNvPr id="18" name="TextBox 17">
            <a:extLst>
              <a:ext uri="{FF2B5EF4-FFF2-40B4-BE49-F238E27FC236}">
                <a16:creationId xmlns:a16="http://schemas.microsoft.com/office/drawing/2014/main" id="{15BAF981-613D-4EC3-B59D-3CB631740958}"/>
              </a:ext>
            </a:extLst>
          </p:cNvPr>
          <p:cNvSpPr txBox="1"/>
          <p:nvPr/>
        </p:nvSpPr>
        <p:spPr>
          <a:xfrm>
            <a:off x="13474648" y="10085373"/>
            <a:ext cx="9512714" cy="738664"/>
          </a:xfrm>
          <a:prstGeom prst="rect">
            <a:avLst/>
          </a:prstGeom>
          <a:noFill/>
        </p:spPr>
        <p:txBody>
          <a:bodyPr wrap="square" lIns="0" tIns="0" rIns="0" bIns="0" rtlCol="0" anchor="t">
            <a:spAutoFit/>
          </a:bodyPr>
          <a:lstStyle/>
          <a:p>
            <a:pPr algn="r"/>
            <a:r>
              <a:rPr lang="es-CO" sz="4800" dirty="0">
                <a:solidFill>
                  <a:srgbClr val="FFC000"/>
                </a:solidFill>
                <a:latin typeface="Montserrat" panose="00000500000000000000" pitchFamily="50" charset="0"/>
              </a:rPr>
              <a:t>Exposición de perspectivas</a:t>
            </a:r>
          </a:p>
        </p:txBody>
      </p:sp>
      <p:sp>
        <p:nvSpPr>
          <p:cNvPr id="20" name="Text Placeholder 8">
            <a:extLst>
              <a:ext uri="{FF2B5EF4-FFF2-40B4-BE49-F238E27FC236}">
                <a16:creationId xmlns:a16="http://schemas.microsoft.com/office/drawing/2014/main" id="{4875FB0C-87F7-4526-B417-A9B0C776A0F8}"/>
              </a:ext>
            </a:extLst>
          </p:cNvPr>
          <p:cNvSpPr txBox="1">
            <a:spLocks/>
          </p:cNvSpPr>
          <p:nvPr/>
        </p:nvSpPr>
        <p:spPr>
          <a:xfrm>
            <a:off x="13474648" y="11167656"/>
            <a:ext cx="9518717" cy="1845205"/>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s-CO" sz="3599" dirty="0">
                <a:solidFill>
                  <a:schemeClr val="bg1"/>
                </a:solidFill>
                <a:latin typeface="Poppins" panose="00000500000000000000" pitchFamily="2" charset="0"/>
                <a:cs typeface="Poppins" panose="00000500000000000000" pitchFamily="2" charset="0"/>
              </a:rPr>
              <a:t>Visión teórica  de Hanna Arendt y</a:t>
            </a:r>
          </a:p>
          <a:p>
            <a:pPr marL="0" indent="0" algn="r">
              <a:lnSpc>
                <a:spcPct val="100000"/>
              </a:lnSpc>
              <a:spcBef>
                <a:spcPts val="0"/>
              </a:spcBef>
              <a:buNone/>
            </a:pPr>
            <a:r>
              <a:rPr lang="es-CO" sz="3599" dirty="0">
                <a:solidFill>
                  <a:schemeClr val="bg1"/>
                </a:solidFill>
                <a:latin typeface="Poppins" panose="00000500000000000000" pitchFamily="2" charset="0"/>
                <a:cs typeface="Poppins" panose="00000500000000000000" pitchFamily="2" charset="0"/>
              </a:rPr>
              <a:t>Diagnostico actual.</a:t>
            </a:r>
          </a:p>
        </p:txBody>
      </p:sp>
      <p:pic>
        <p:nvPicPr>
          <p:cNvPr id="6" name="Picture Placeholder 5">
            <a:extLst>
              <a:ext uri="{FF2B5EF4-FFF2-40B4-BE49-F238E27FC236}">
                <a16:creationId xmlns:a16="http://schemas.microsoft.com/office/drawing/2014/main" id="{DF6922A9-CA99-41D1-83A3-84893B45B2B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1897" r="31897"/>
          <a:stretch/>
        </p:blipFill>
        <p:spPr/>
      </p:pic>
    </p:spTree>
    <p:extLst>
      <p:ext uri="{BB962C8B-B14F-4D97-AF65-F5344CB8AC3E}">
        <p14:creationId xmlns:p14="http://schemas.microsoft.com/office/powerpoint/2010/main" val="175832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id="{2C6CB13E-AAD5-6D7D-3811-FACBC3A00AE0}"/>
              </a:ext>
            </a:extLst>
          </p:cNvPr>
          <p:cNvSpPr>
            <a:spLocks noChangeArrowheads="1"/>
          </p:cNvSpPr>
          <p:nvPr/>
        </p:nvSpPr>
        <p:spPr bwMode="auto">
          <a:xfrm>
            <a:off x="9710591" y="10514117"/>
            <a:ext cx="5226293" cy="1327799"/>
          </a:xfrm>
          <a:custGeom>
            <a:avLst/>
            <a:gdLst>
              <a:gd name="T0" fmla="*/ 5208 w 8889"/>
              <a:gd name="T1" fmla="*/ 0 h 2263"/>
              <a:gd name="T2" fmla="*/ 5208 w 8889"/>
              <a:gd name="T3" fmla="*/ 0 h 2263"/>
              <a:gd name="T4" fmla="*/ 5208 w 8889"/>
              <a:gd name="T5" fmla="*/ 156 h 2263"/>
              <a:gd name="T6" fmla="*/ 5230 w 8889"/>
              <a:gd name="T7" fmla="*/ 222 h 2263"/>
              <a:gd name="T8" fmla="*/ 5296 w 8889"/>
              <a:gd name="T9" fmla="*/ 377 h 2263"/>
              <a:gd name="T10" fmla="*/ 5363 w 8889"/>
              <a:gd name="T11" fmla="*/ 621 h 2263"/>
              <a:gd name="T12" fmla="*/ 5363 w 8889"/>
              <a:gd name="T13" fmla="*/ 621 h 2263"/>
              <a:gd name="T14" fmla="*/ 5363 w 8889"/>
              <a:gd name="T15" fmla="*/ 643 h 2263"/>
              <a:gd name="T16" fmla="*/ 5363 w 8889"/>
              <a:gd name="T17" fmla="*/ 643 h 2263"/>
              <a:gd name="T18" fmla="*/ 4942 w 8889"/>
              <a:gd name="T19" fmla="*/ 975 h 2263"/>
              <a:gd name="T20" fmla="*/ 4521 w 8889"/>
              <a:gd name="T21" fmla="*/ 599 h 2263"/>
              <a:gd name="T22" fmla="*/ 4521 w 8889"/>
              <a:gd name="T23" fmla="*/ 599 h 2263"/>
              <a:gd name="T24" fmla="*/ 4609 w 8889"/>
              <a:gd name="T25" fmla="*/ 377 h 2263"/>
              <a:gd name="T26" fmla="*/ 4676 w 8889"/>
              <a:gd name="T27" fmla="*/ 244 h 2263"/>
              <a:gd name="T28" fmla="*/ 4698 w 8889"/>
              <a:gd name="T29" fmla="*/ 156 h 2263"/>
              <a:gd name="T30" fmla="*/ 4698 w 8889"/>
              <a:gd name="T31" fmla="*/ 156 h 2263"/>
              <a:gd name="T32" fmla="*/ 4698 w 8889"/>
              <a:gd name="T33" fmla="*/ 0 h 2263"/>
              <a:gd name="T34" fmla="*/ 177 w 8889"/>
              <a:gd name="T35" fmla="*/ 0 h 2263"/>
              <a:gd name="T36" fmla="*/ 0 w 8889"/>
              <a:gd name="T37" fmla="*/ 1020 h 2263"/>
              <a:gd name="T38" fmla="*/ 5496 w 8889"/>
              <a:gd name="T39" fmla="*/ 2262 h 2263"/>
              <a:gd name="T40" fmla="*/ 5961 w 8889"/>
              <a:gd name="T41" fmla="*/ 843 h 2263"/>
              <a:gd name="T42" fmla="*/ 8533 w 8889"/>
              <a:gd name="T43" fmla="*/ 843 h 2263"/>
              <a:gd name="T44" fmla="*/ 8888 w 8889"/>
              <a:gd name="T45" fmla="*/ 0 h 2263"/>
              <a:gd name="T46" fmla="*/ 5208 w 8889"/>
              <a:gd name="T47" fmla="*/ 0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89" h="2263">
                <a:moveTo>
                  <a:pt x="5208" y="0"/>
                </a:moveTo>
                <a:lnTo>
                  <a:pt x="5208" y="0"/>
                </a:lnTo>
                <a:cubicBezTo>
                  <a:pt x="5208" y="156"/>
                  <a:pt x="5208" y="156"/>
                  <a:pt x="5208" y="156"/>
                </a:cubicBezTo>
                <a:cubicBezTo>
                  <a:pt x="5230" y="222"/>
                  <a:pt x="5230" y="222"/>
                  <a:pt x="5230" y="222"/>
                </a:cubicBezTo>
                <a:cubicBezTo>
                  <a:pt x="5252" y="288"/>
                  <a:pt x="5252" y="311"/>
                  <a:pt x="5296" y="377"/>
                </a:cubicBezTo>
                <a:cubicBezTo>
                  <a:pt x="5363" y="444"/>
                  <a:pt x="5385" y="532"/>
                  <a:pt x="5363" y="621"/>
                </a:cubicBezTo>
                <a:lnTo>
                  <a:pt x="5363" y="621"/>
                </a:lnTo>
                <a:cubicBezTo>
                  <a:pt x="5363" y="643"/>
                  <a:pt x="5363" y="643"/>
                  <a:pt x="5363" y="643"/>
                </a:cubicBezTo>
                <a:lnTo>
                  <a:pt x="5363" y="643"/>
                </a:lnTo>
                <a:cubicBezTo>
                  <a:pt x="5363" y="820"/>
                  <a:pt x="5164" y="975"/>
                  <a:pt x="4942" y="975"/>
                </a:cubicBezTo>
                <a:cubicBezTo>
                  <a:pt x="4721" y="975"/>
                  <a:pt x="4521" y="798"/>
                  <a:pt x="4521" y="599"/>
                </a:cubicBezTo>
                <a:lnTo>
                  <a:pt x="4521" y="599"/>
                </a:lnTo>
                <a:cubicBezTo>
                  <a:pt x="4521" y="510"/>
                  <a:pt x="4543" y="444"/>
                  <a:pt x="4609" y="377"/>
                </a:cubicBezTo>
                <a:cubicBezTo>
                  <a:pt x="4632" y="333"/>
                  <a:pt x="4654" y="288"/>
                  <a:pt x="4676" y="244"/>
                </a:cubicBezTo>
                <a:cubicBezTo>
                  <a:pt x="4698" y="156"/>
                  <a:pt x="4698" y="156"/>
                  <a:pt x="4698" y="156"/>
                </a:cubicBezTo>
                <a:lnTo>
                  <a:pt x="4698" y="156"/>
                </a:lnTo>
                <a:cubicBezTo>
                  <a:pt x="4698" y="0"/>
                  <a:pt x="4698" y="0"/>
                  <a:pt x="4698" y="0"/>
                </a:cubicBezTo>
                <a:cubicBezTo>
                  <a:pt x="177" y="0"/>
                  <a:pt x="177" y="0"/>
                  <a:pt x="177" y="0"/>
                </a:cubicBezTo>
                <a:cubicBezTo>
                  <a:pt x="111" y="554"/>
                  <a:pt x="0" y="1020"/>
                  <a:pt x="0" y="1020"/>
                </a:cubicBezTo>
                <a:cubicBezTo>
                  <a:pt x="5496" y="2262"/>
                  <a:pt x="5496" y="2262"/>
                  <a:pt x="5496" y="2262"/>
                </a:cubicBezTo>
                <a:cubicBezTo>
                  <a:pt x="5496" y="2262"/>
                  <a:pt x="5696" y="931"/>
                  <a:pt x="5961" y="843"/>
                </a:cubicBezTo>
                <a:cubicBezTo>
                  <a:pt x="6250" y="731"/>
                  <a:pt x="8001" y="1486"/>
                  <a:pt x="8533" y="843"/>
                </a:cubicBezTo>
                <a:cubicBezTo>
                  <a:pt x="8754" y="554"/>
                  <a:pt x="8866" y="244"/>
                  <a:pt x="8888" y="0"/>
                </a:cubicBezTo>
                <a:lnTo>
                  <a:pt x="5208" y="0"/>
                </a:lnTo>
              </a:path>
            </a:pathLst>
          </a:cu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243852" tIns="121926" rIns="243852" bIns="121926" anchor="ctr"/>
          <a:lstStyle/>
          <a:p>
            <a:endParaRPr lang="en-US"/>
          </a:p>
        </p:txBody>
      </p:sp>
      <p:sp>
        <p:nvSpPr>
          <p:cNvPr id="15" name="Freeform 3">
            <a:extLst>
              <a:ext uri="{FF2B5EF4-FFF2-40B4-BE49-F238E27FC236}">
                <a16:creationId xmlns:a16="http://schemas.microsoft.com/office/drawing/2014/main" id="{2F0F3AA3-0C66-EB1F-0F60-01A8A126711B}"/>
              </a:ext>
            </a:extLst>
          </p:cNvPr>
          <p:cNvSpPr>
            <a:spLocks noChangeArrowheads="1"/>
          </p:cNvSpPr>
          <p:nvPr/>
        </p:nvSpPr>
        <p:spPr bwMode="auto">
          <a:xfrm>
            <a:off x="13440323" y="4922843"/>
            <a:ext cx="1836334" cy="1600100"/>
          </a:xfrm>
          <a:custGeom>
            <a:avLst/>
            <a:gdLst>
              <a:gd name="T0" fmla="*/ 2393 w 3125"/>
              <a:gd name="T1" fmla="*/ 0 h 2727"/>
              <a:gd name="T2" fmla="*/ 2393 w 3125"/>
              <a:gd name="T3" fmla="*/ 0 h 2727"/>
              <a:gd name="T4" fmla="*/ 0 w 3125"/>
              <a:gd name="T5" fmla="*/ 0 h 2727"/>
              <a:gd name="T6" fmla="*/ 0 w 3125"/>
              <a:gd name="T7" fmla="*/ 2726 h 2727"/>
              <a:gd name="T8" fmla="*/ 399 w 3125"/>
              <a:gd name="T9" fmla="*/ 2726 h 2727"/>
              <a:gd name="T10" fmla="*/ 399 w 3125"/>
              <a:gd name="T11" fmla="*/ 2637 h 2727"/>
              <a:gd name="T12" fmla="*/ 376 w 3125"/>
              <a:gd name="T13" fmla="*/ 2571 h 2727"/>
              <a:gd name="T14" fmla="*/ 310 w 3125"/>
              <a:gd name="T15" fmla="*/ 2415 h 2727"/>
              <a:gd name="T16" fmla="*/ 244 w 3125"/>
              <a:gd name="T17" fmla="*/ 2171 h 2727"/>
              <a:gd name="T18" fmla="*/ 244 w 3125"/>
              <a:gd name="T19" fmla="*/ 2171 h 2727"/>
              <a:gd name="T20" fmla="*/ 244 w 3125"/>
              <a:gd name="T21" fmla="*/ 2149 h 2727"/>
              <a:gd name="T22" fmla="*/ 244 w 3125"/>
              <a:gd name="T23" fmla="*/ 2149 h 2727"/>
              <a:gd name="T24" fmla="*/ 665 w 3125"/>
              <a:gd name="T25" fmla="*/ 1817 h 2727"/>
              <a:gd name="T26" fmla="*/ 1085 w 3125"/>
              <a:gd name="T27" fmla="*/ 2194 h 2727"/>
              <a:gd name="T28" fmla="*/ 1085 w 3125"/>
              <a:gd name="T29" fmla="*/ 2194 h 2727"/>
              <a:gd name="T30" fmla="*/ 1019 w 3125"/>
              <a:gd name="T31" fmla="*/ 2415 h 2727"/>
              <a:gd name="T32" fmla="*/ 931 w 3125"/>
              <a:gd name="T33" fmla="*/ 2549 h 2727"/>
              <a:gd name="T34" fmla="*/ 908 w 3125"/>
              <a:gd name="T35" fmla="*/ 2637 h 2727"/>
              <a:gd name="T36" fmla="*/ 908 w 3125"/>
              <a:gd name="T37" fmla="*/ 2637 h 2727"/>
              <a:gd name="T38" fmla="*/ 908 w 3125"/>
              <a:gd name="T39" fmla="*/ 2726 h 2727"/>
              <a:gd name="T40" fmla="*/ 3080 w 3125"/>
              <a:gd name="T41" fmla="*/ 2726 h 2727"/>
              <a:gd name="T42" fmla="*/ 2393 w 3125"/>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25" h="2727">
                <a:moveTo>
                  <a:pt x="2393" y="0"/>
                </a:moveTo>
                <a:lnTo>
                  <a:pt x="2393" y="0"/>
                </a:lnTo>
                <a:cubicBezTo>
                  <a:pt x="0" y="0"/>
                  <a:pt x="0" y="0"/>
                  <a:pt x="0" y="0"/>
                </a:cubicBezTo>
                <a:cubicBezTo>
                  <a:pt x="0" y="2726"/>
                  <a:pt x="0" y="2726"/>
                  <a:pt x="0" y="2726"/>
                </a:cubicBezTo>
                <a:cubicBezTo>
                  <a:pt x="399" y="2726"/>
                  <a:pt x="399" y="2726"/>
                  <a:pt x="399" y="2726"/>
                </a:cubicBezTo>
                <a:cubicBezTo>
                  <a:pt x="399" y="2637"/>
                  <a:pt x="399" y="2637"/>
                  <a:pt x="399" y="2637"/>
                </a:cubicBezTo>
                <a:cubicBezTo>
                  <a:pt x="376" y="2571"/>
                  <a:pt x="376" y="2571"/>
                  <a:pt x="376" y="2571"/>
                </a:cubicBezTo>
                <a:cubicBezTo>
                  <a:pt x="376" y="2504"/>
                  <a:pt x="354" y="2482"/>
                  <a:pt x="310" y="2415"/>
                </a:cubicBezTo>
                <a:cubicBezTo>
                  <a:pt x="244" y="2349"/>
                  <a:pt x="244" y="2260"/>
                  <a:pt x="244" y="2171"/>
                </a:cubicBezTo>
                <a:lnTo>
                  <a:pt x="244" y="2171"/>
                </a:lnTo>
                <a:cubicBezTo>
                  <a:pt x="244" y="2149"/>
                  <a:pt x="244" y="2149"/>
                  <a:pt x="244" y="2149"/>
                </a:cubicBezTo>
                <a:lnTo>
                  <a:pt x="244" y="2149"/>
                </a:lnTo>
                <a:cubicBezTo>
                  <a:pt x="266" y="1972"/>
                  <a:pt x="443" y="1817"/>
                  <a:pt x="665" y="1817"/>
                </a:cubicBezTo>
                <a:cubicBezTo>
                  <a:pt x="886" y="1817"/>
                  <a:pt x="1085" y="1994"/>
                  <a:pt x="1085" y="2194"/>
                </a:cubicBezTo>
                <a:lnTo>
                  <a:pt x="1085" y="2194"/>
                </a:lnTo>
                <a:cubicBezTo>
                  <a:pt x="1085" y="2282"/>
                  <a:pt x="1063" y="2349"/>
                  <a:pt x="1019" y="2415"/>
                </a:cubicBezTo>
                <a:cubicBezTo>
                  <a:pt x="975" y="2460"/>
                  <a:pt x="953" y="2504"/>
                  <a:pt x="931" y="2549"/>
                </a:cubicBezTo>
                <a:cubicBezTo>
                  <a:pt x="908" y="2637"/>
                  <a:pt x="908" y="2637"/>
                  <a:pt x="908" y="2637"/>
                </a:cubicBezTo>
                <a:lnTo>
                  <a:pt x="908" y="2637"/>
                </a:lnTo>
                <a:cubicBezTo>
                  <a:pt x="908" y="2726"/>
                  <a:pt x="908" y="2726"/>
                  <a:pt x="908" y="2726"/>
                </a:cubicBezTo>
                <a:cubicBezTo>
                  <a:pt x="3080" y="2726"/>
                  <a:pt x="3080" y="2726"/>
                  <a:pt x="3080" y="2726"/>
                </a:cubicBezTo>
                <a:cubicBezTo>
                  <a:pt x="3124" y="2017"/>
                  <a:pt x="3036" y="997"/>
                  <a:pt x="2393" y="0"/>
                </a:cubicBezTo>
              </a:path>
            </a:pathLst>
          </a:custGeom>
          <a:solidFill>
            <a:srgbClr val="073B4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243852" tIns="121926" rIns="243852" bIns="121926" anchor="ctr"/>
          <a:lstStyle/>
          <a:p>
            <a:endParaRPr lang="en-US"/>
          </a:p>
        </p:txBody>
      </p:sp>
      <p:sp>
        <p:nvSpPr>
          <p:cNvPr id="16" name="Freeform 4">
            <a:extLst>
              <a:ext uri="{FF2B5EF4-FFF2-40B4-BE49-F238E27FC236}">
                <a16:creationId xmlns:a16="http://schemas.microsoft.com/office/drawing/2014/main" id="{097612E2-0A67-00AC-240A-0883245D2138}"/>
              </a:ext>
            </a:extLst>
          </p:cNvPr>
          <p:cNvSpPr>
            <a:spLocks noChangeArrowheads="1"/>
          </p:cNvSpPr>
          <p:nvPr/>
        </p:nvSpPr>
        <p:spPr bwMode="auto">
          <a:xfrm>
            <a:off x="10519824" y="6787466"/>
            <a:ext cx="2642974" cy="1600100"/>
          </a:xfrm>
          <a:custGeom>
            <a:avLst/>
            <a:gdLst>
              <a:gd name="T0" fmla="*/ 4499 w 4500"/>
              <a:gd name="T1" fmla="*/ 0 h 2727"/>
              <a:gd name="T2" fmla="*/ 4499 w 4500"/>
              <a:gd name="T3" fmla="*/ 0 h 2727"/>
              <a:gd name="T4" fmla="*/ 0 w 4500"/>
              <a:gd name="T5" fmla="*/ 0 h 2727"/>
              <a:gd name="T6" fmla="*/ 0 w 4500"/>
              <a:gd name="T7" fmla="*/ 2726 h 2727"/>
              <a:gd name="T8" fmla="*/ 399 w 4500"/>
              <a:gd name="T9" fmla="*/ 2726 h 2727"/>
              <a:gd name="T10" fmla="*/ 399 w 4500"/>
              <a:gd name="T11" fmla="*/ 2593 h 2727"/>
              <a:gd name="T12" fmla="*/ 377 w 4500"/>
              <a:gd name="T13" fmla="*/ 2504 h 2727"/>
              <a:gd name="T14" fmla="*/ 311 w 4500"/>
              <a:gd name="T15" fmla="*/ 2349 h 2727"/>
              <a:gd name="T16" fmla="*/ 244 w 4500"/>
              <a:gd name="T17" fmla="*/ 2105 h 2727"/>
              <a:gd name="T18" fmla="*/ 244 w 4500"/>
              <a:gd name="T19" fmla="*/ 2105 h 2727"/>
              <a:gd name="T20" fmla="*/ 244 w 4500"/>
              <a:gd name="T21" fmla="*/ 2105 h 2727"/>
              <a:gd name="T22" fmla="*/ 244 w 4500"/>
              <a:gd name="T23" fmla="*/ 2105 h 2727"/>
              <a:gd name="T24" fmla="*/ 665 w 4500"/>
              <a:gd name="T25" fmla="*/ 1773 h 2727"/>
              <a:gd name="T26" fmla="*/ 1086 w 4500"/>
              <a:gd name="T27" fmla="*/ 2128 h 2727"/>
              <a:gd name="T28" fmla="*/ 1086 w 4500"/>
              <a:gd name="T29" fmla="*/ 2128 h 2727"/>
              <a:gd name="T30" fmla="*/ 997 w 4500"/>
              <a:gd name="T31" fmla="*/ 2349 h 2727"/>
              <a:gd name="T32" fmla="*/ 931 w 4500"/>
              <a:gd name="T33" fmla="*/ 2481 h 2727"/>
              <a:gd name="T34" fmla="*/ 908 w 4500"/>
              <a:gd name="T35" fmla="*/ 2593 h 2727"/>
              <a:gd name="T36" fmla="*/ 908 w 4500"/>
              <a:gd name="T37" fmla="*/ 2593 h 2727"/>
              <a:gd name="T38" fmla="*/ 908 w 4500"/>
              <a:gd name="T39" fmla="*/ 2726 h 2727"/>
              <a:gd name="T40" fmla="*/ 4499 w 4500"/>
              <a:gd name="T41" fmla="*/ 2726 h 2727"/>
              <a:gd name="T42" fmla="*/ 4499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4499" y="0"/>
                </a:moveTo>
                <a:lnTo>
                  <a:pt x="4499" y="0"/>
                </a:lnTo>
                <a:cubicBezTo>
                  <a:pt x="0" y="0"/>
                  <a:pt x="0" y="0"/>
                  <a:pt x="0" y="0"/>
                </a:cubicBezTo>
                <a:cubicBezTo>
                  <a:pt x="0" y="2726"/>
                  <a:pt x="0" y="2726"/>
                  <a:pt x="0" y="2726"/>
                </a:cubicBezTo>
                <a:cubicBezTo>
                  <a:pt x="399" y="2726"/>
                  <a:pt x="399" y="2726"/>
                  <a:pt x="399" y="2726"/>
                </a:cubicBezTo>
                <a:cubicBezTo>
                  <a:pt x="399" y="2593"/>
                  <a:pt x="399" y="2593"/>
                  <a:pt x="399" y="2593"/>
                </a:cubicBezTo>
                <a:cubicBezTo>
                  <a:pt x="377" y="2504"/>
                  <a:pt x="377" y="2504"/>
                  <a:pt x="377" y="2504"/>
                </a:cubicBezTo>
                <a:cubicBezTo>
                  <a:pt x="355" y="2437"/>
                  <a:pt x="355" y="2416"/>
                  <a:pt x="311" y="2349"/>
                </a:cubicBezTo>
                <a:cubicBezTo>
                  <a:pt x="244" y="2282"/>
                  <a:pt x="222" y="2216"/>
                  <a:pt x="244" y="2105"/>
                </a:cubicBezTo>
                <a:lnTo>
                  <a:pt x="244" y="2105"/>
                </a:lnTo>
                <a:lnTo>
                  <a:pt x="244" y="2105"/>
                </a:lnTo>
                <a:lnTo>
                  <a:pt x="244" y="2105"/>
                </a:lnTo>
                <a:cubicBezTo>
                  <a:pt x="244" y="1906"/>
                  <a:pt x="443" y="1773"/>
                  <a:pt x="665" y="1773"/>
                </a:cubicBezTo>
                <a:cubicBezTo>
                  <a:pt x="886" y="1773"/>
                  <a:pt x="1086" y="1928"/>
                  <a:pt x="1086" y="2128"/>
                </a:cubicBezTo>
                <a:lnTo>
                  <a:pt x="1086" y="2128"/>
                </a:lnTo>
                <a:cubicBezTo>
                  <a:pt x="1086" y="2216"/>
                  <a:pt x="1064" y="2282"/>
                  <a:pt x="997" y="2349"/>
                </a:cubicBezTo>
                <a:cubicBezTo>
                  <a:pt x="975" y="2416"/>
                  <a:pt x="953" y="2437"/>
                  <a:pt x="931" y="2481"/>
                </a:cubicBezTo>
                <a:cubicBezTo>
                  <a:pt x="908" y="2593"/>
                  <a:pt x="908" y="2593"/>
                  <a:pt x="908" y="2593"/>
                </a:cubicBezTo>
                <a:lnTo>
                  <a:pt x="908" y="2593"/>
                </a:lnTo>
                <a:cubicBezTo>
                  <a:pt x="908" y="2726"/>
                  <a:pt x="908" y="2726"/>
                  <a:pt x="908" y="2726"/>
                </a:cubicBezTo>
                <a:cubicBezTo>
                  <a:pt x="4499" y="2726"/>
                  <a:pt x="4499" y="2726"/>
                  <a:pt x="4499" y="2726"/>
                </a:cubicBezTo>
                <a:lnTo>
                  <a:pt x="4499" y="0"/>
                </a:lnTo>
              </a:path>
            </a:pathLst>
          </a:cu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243852" tIns="121926" rIns="243852" bIns="121926" anchor="ctr"/>
          <a:lstStyle/>
          <a:p>
            <a:endParaRPr lang="en-US"/>
          </a:p>
        </p:txBody>
      </p:sp>
      <p:sp>
        <p:nvSpPr>
          <p:cNvPr id="17" name="Freeform 5">
            <a:extLst>
              <a:ext uri="{FF2B5EF4-FFF2-40B4-BE49-F238E27FC236}">
                <a16:creationId xmlns:a16="http://schemas.microsoft.com/office/drawing/2014/main" id="{CDF4A9F4-E45D-3A11-B721-36F7B2EC1DBC}"/>
              </a:ext>
            </a:extLst>
          </p:cNvPr>
          <p:cNvSpPr>
            <a:spLocks noChangeArrowheads="1"/>
          </p:cNvSpPr>
          <p:nvPr/>
        </p:nvSpPr>
        <p:spPr bwMode="auto">
          <a:xfrm>
            <a:off x="9046606" y="8652089"/>
            <a:ext cx="2617036" cy="1600100"/>
          </a:xfrm>
          <a:custGeom>
            <a:avLst/>
            <a:gdLst>
              <a:gd name="T0" fmla="*/ 1751 w 4456"/>
              <a:gd name="T1" fmla="*/ 0 h 2727"/>
              <a:gd name="T2" fmla="*/ 1751 w 4456"/>
              <a:gd name="T3" fmla="*/ 0 h 2727"/>
              <a:gd name="T4" fmla="*/ 1751 w 4456"/>
              <a:gd name="T5" fmla="*/ 112 h 2727"/>
              <a:gd name="T6" fmla="*/ 1773 w 4456"/>
              <a:gd name="T7" fmla="*/ 200 h 2727"/>
              <a:gd name="T8" fmla="*/ 1840 w 4456"/>
              <a:gd name="T9" fmla="*/ 333 h 2727"/>
              <a:gd name="T10" fmla="*/ 1906 w 4456"/>
              <a:gd name="T11" fmla="*/ 577 h 2727"/>
              <a:gd name="T12" fmla="*/ 1906 w 4456"/>
              <a:gd name="T13" fmla="*/ 577 h 2727"/>
              <a:gd name="T14" fmla="*/ 1906 w 4456"/>
              <a:gd name="T15" fmla="*/ 599 h 2727"/>
              <a:gd name="T16" fmla="*/ 1906 w 4456"/>
              <a:gd name="T17" fmla="*/ 599 h 2727"/>
              <a:gd name="T18" fmla="*/ 1486 w 4456"/>
              <a:gd name="T19" fmla="*/ 931 h 2727"/>
              <a:gd name="T20" fmla="*/ 1064 w 4456"/>
              <a:gd name="T21" fmla="*/ 554 h 2727"/>
              <a:gd name="T22" fmla="*/ 1064 w 4456"/>
              <a:gd name="T23" fmla="*/ 554 h 2727"/>
              <a:gd name="T24" fmla="*/ 1131 w 4456"/>
              <a:gd name="T25" fmla="*/ 333 h 2727"/>
              <a:gd name="T26" fmla="*/ 1220 w 4456"/>
              <a:gd name="T27" fmla="*/ 200 h 2727"/>
              <a:gd name="T28" fmla="*/ 1242 w 4456"/>
              <a:gd name="T29" fmla="*/ 112 h 2727"/>
              <a:gd name="T30" fmla="*/ 1242 w 4456"/>
              <a:gd name="T31" fmla="*/ 112 h 2727"/>
              <a:gd name="T32" fmla="*/ 1242 w 4456"/>
              <a:gd name="T33" fmla="*/ 0 h 2727"/>
              <a:gd name="T34" fmla="*/ 0 w 4456"/>
              <a:gd name="T35" fmla="*/ 0 h 2727"/>
              <a:gd name="T36" fmla="*/ 1220 w 4456"/>
              <a:gd name="T37" fmla="*/ 1552 h 2727"/>
              <a:gd name="T38" fmla="*/ 1374 w 4456"/>
              <a:gd name="T39" fmla="*/ 2726 h 2727"/>
              <a:gd name="T40" fmla="*/ 4455 w 4456"/>
              <a:gd name="T41" fmla="*/ 2726 h 2727"/>
              <a:gd name="T42" fmla="*/ 4455 w 4456"/>
              <a:gd name="T43" fmla="*/ 0 h 2727"/>
              <a:gd name="T44" fmla="*/ 1751 w 4456"/>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6" h="2727">
                <a:moveTo>
                  <a:pt x="1751" y="0"/>
                </a:moveTo>
                <a:lnTo>
                  <a:pt x="1751" y="0"/>
                </a:lnTo>
                <a:cubicBezTo>
                  <a:pt x="1751" y="112"/>
                  <a:pt x="1751" y="112"/>
                  <a:pt x="1751" y="112"/>
                </a:cubicBezTo>
                <a:cubicBezTo>
                  <a:pt x="1773" y="200"/>
                  <a:pt x="1773" y="200"/>
                  <a:pt x="1773" y="200"/>
                </a:cubicBezTo>
                <a:cubicBezTo>
                  <a:pt x="1795" y="244"/>
                  <a:pt x="1795" y="266"/>
                  <a:pt x="1840" y="333"/>
                </a:cubicBezTo>
                <a:cubicBezTo>
                  <a:pt x="1906" y="399"/>
                  <a:pt x="1929" y="488"/>
                  <a:pt x="1906" y="577"/>
                </a:cubicBezTo>
                <a:lnTo>
                  <a:pt x="1906" y="577"/>
                </a:lnTo>
                <a:cubicBezTo>
                  <a:pt x="1906" y="599"/>
                  <a:pt x="1906" y="599"/>
                  <a:pt x="1906" y="599"/>
                </a:cubicBezTo>
                <a:lnTo>
                  <a:pt x="1906" y="599"/>
                </a:lnTo>
                <a:cubicBezTo>
                  <a:pt x="1884" y="776"/>
                  <a:pt x="1707" y="931"/>
                  <a:pt x="1486" y="931"/>
                </a:cubicBezTo>
                <a:cubicBezTo>
                  <a:pt x="1264" y="931"/>
                  <a:pt x="1064" y="754"/>
                  <a:pt x="1064" y="554"/>
                </a:cubicBezTo>
                <a:lnTo>
                  <a:pt x="1064" y="554"/>
                </a:lnTo>
                <a:cubicBezTo>
                  <a:pt x="1064" y="466"/>
                  <a:pt x="1086" y="399"/>
                  <a:pt x="1131" y="333"/>
                </a:cubicBezTo>
                <a:cubicBezTo>
                  <a:pt x="1175" y="289"/>
                  <a:pt x="1197" y="244"/>
                  <a:pt x="1220" y="200"/>
                </a:cubicBezTo>
                <a:cubicBezTo>
                  <a:pt x="1242" y="112"/>
                  <a:pt x="1242" y="112"/>
                  <a:pt x="1242" y="112"/>
                </a:cubicBezTo>
                <a:lnTo>
                  <a:pt x="1242" y="112"/>
                </a:lnTo>
                <a:cubicBezTo>
                  <a:pt x="1242" y="0"/>
                  <a:pt x="1242" y="0"/>
                  <a:pt x="1242" y="0"/>
                </a:cubicBezTo>
                <a:cubicBezTo>
                  <a:pt x="0" y="0"/>
                  <a:pt x="0" y="0"/>
                  <a:pt x="0" y="0"/>
                </a:cubicBezTo>
                <a:cubicBezTo>
                  <a:pt x="311" y="532"/>
                  <a:pt x="710" y="1042"/>
                  <a:pt x="1220" y="1552"/>
                </a:cubicBezTo>
                <a:cubicBezTo>
                  <a:pt x="1397" y="1729"/>
                  <a:pt x="1419" y="2217"/>
                  <a:pt x="1374" y="2726"/>
                </a:cubicBezTo>
                <a:cubicBezTo>
                  <a:pt x="4455" y="2726"/>
                  <a:pt x="4455" y="2726"/>
                  <a:pt x="4455" y="2726"/>
                </a:cubicBezTo>
                <a:cubicBezTo>
                  <a:pt x="4455" y="0"/>
                  <a:pt x="4455" y="0"/>
                  <a:pt x="4455" y="0"/>
                </a:cubicBezTo>
                <a:lnTo>
                  <a:pt x="1751" y="0"/>
                </a:lnTo>
              </a:path>
            </a:pathLst>
          </a:cu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243852" tIns="121926" rIns="243852" bIns="121926" anchor="ctr"/>
          <a:lstStyle/>
          <a:p>
            <a:endParaRPr lang="en-US"/>
          </a:p>
        </p:txBody>
      </p:sp>
      <p:sp>
        <p:nvSpPr>
          <p:cNvPr id="18" name="Freeform 6">
            <a:extLst>
              <a:ext uri="{FF2B5EF4-FFF2-40B4-BE49-F238E27FC236}">
                <a16:creationId xmlns:a16="http://schemas.microsoft.com/office/drawing/2014/main" id="{E349FE6D-9C46-AB51-6800-6090143C3253}"/>
              </a:ext>
            </a:extLst>
          </p:cNvPr>
          <p:cNvSpPr>
            <a:spLocks noChangeArrowheads="1"/>
          </p:cNvSpPr>
          <p:nvPr/>
        </p:nvSpPr>
        <p:spPr bwMode="auto">
          <a:xfrm>
            <a:off x="10519824" y="3242350"/>
            <a:ext cx="4131755" cy="1418566"/>
          </a:xfrm>
          <a:custGeom>
            <a:avLst/>
            <a:gdLst>
              <a:gd name="T0" fmla="*/ 4965 w 7027"/>
              <a:gd name="T1" fmla="*/ 909 h 2418"/>
              <a:gd name="T2" fmla="*/ 4965 w 7027"/>
              <a:gd name="T3" fmla="*/ 909 h 2418"/>
              <a:gd name="T4" fmla="*/ 0 w 7027"/>
              <a:gd name="T5" fmla="*/ 842 h 2418"/>
              <a:gd name="T6" fmla="*/ 0 w 7027"/>
              <a:gd name="T7" fmla="*/ 2417 h 2418"/>
              <a:gd name="T8" fmla="*/ 3790 w 7027"/>
              <a:gd name="T9" fmla="*/ 2417 h 2418"/>
              <a:gd name="T10" fmla="*/ 3790 w 7027"/>
              <a:gd name="T11" fmla="*/ 2151 h 2418"/>
              <a:gd name="T12" fmla="*/ 3768 w 7027"/>
              <a:gd name="T13" fmla="*/ 2062 h 2418"/>
              <a:gd name="T14" fmla="*/ 3679 w 7027"/>
              <a:gd name="T15" fmla="*/ 1929 h 2418"/>
              <a:gd name="T16" fmla="*/ 3613 w 7027"/>
              <a:gd name="T17" fmla="*/ 1686 h 2418"/>
              <a:gd name="T18" fmla="*/ 3613 w 7027"/>
              <a:gd name="T19" fmla="*/ 1663 h 2418"/>
              <a:gd name="T20" fmla="*/ 3613 w 7027"/>
              <a:gd name="T21" fmla="*/ 1663 h 2418"/>
              <a:gd name="T22" fmla="*/ 4034 w 7027"/>
              <a:gd name="T23" fmla="*/ 1330 h 2418"/>
              <a:gd name="T24" fmla="*/ 4454 w 7027"/>
              <a:gd name="T25" fmla="*/ 1686 h 2418"/>
              <a:gd name="T26" fmla="*/ 4454 w 7027"/>
              <a:gd name="T27" fmla="*/ 1686 h 2418"/>
              <a:gd name="T28" fmla="*/ 4388 w 7027"/>
              <a:gd name="T29" fmla="*/ 1929 h 2418"/>
              <a:gd name="T30" fmla="*/ 4322 w 7027"/>
              <a:gd name="T31" fmla="*/ 2040 h 2418"/>
              <a:gd name="T32" fmla="*/ 4300 w 7027"/>
              <a:gd name="T33" fmla="*/ 2151 h 2418"/>
              <a:gd name="T34" fmla="*/ 4277 w 7027"/>
              <a:gd name="T35" fmla="*/ 2151 h 2418"/>
              <a:gd name="T36" fmla="*/ 4277 w 7027"/>
              <a:gd name="T37" fmla="*/ 2417 h 2418"/>
              <a:gd name="T38" fmla="*/ 7026 w 7027"/>
              <a:gd name="T39" fmla="*/ 2417 h 2418"/>
              <a:gd name="T40" fmla="*/ 4965 w 7027"/>
              <a:gd name="T41" fmla="*/ 909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27" h="2418">
                <a:moveTo>
                  <a:pt x="4965" y="909"/>
                </a:moveTo>
                <a:lnTo>
                  <a:pt x="4965" y="909"/>
                </a:lnTo>
                <a:cubicBezTo>
                  <a:pt x="2970" y="0"/>
                  <a:pt x="1286" y="200"/>
                  <a:pt x="0" y="842"/>
                </a:cubicBezTo>
                <a:cubicBezTo>
                  <a:pt x="0" y="2417"/>
                  <a:pt x="0" y="2417"/>
                  <a:pt x="0" y="2417"/>
                </a:cubicBezTo>
                <a:cubicBezTo>
                  <a:pt x="3790" y="2417"/>
                  <a:pt x="3790" y="2417"/>
                  <a:pt x="3790" y="2417"/>
                </a:cubicBezTo>
                <a:cubicBezTo>
                  <a:pt x="3790" y="2151"/>
                  <a:pt x="3790" y="2151"/>
                  <a:pt x="3790" y="2151"/>
                </a:cubicBezTo>
                <a:cubicBezTo>
                  <a:pt x="3768" y="2062"/>
                  <a:pt x="3768" y="2062"/>
                  <a:pt x="3768" y="2062"/>
                </a:cubicBezTo>
                <a:cubicBezTo>
                  <a:pt x="3745" y="1995"/>
                  <a:pt x="3723" y="1973"/>
                  <a:pt x="3679" y="1929"/>
                </a:cubicBezTo>
                <a:cubicBezTo>
                  <a:pt x="3635" y="1840"/>
                  <a:pt x="3613" y="1774"/>
                  <a:pt x="3613" y="1686"/>
                </a:cubicBezTo>
                <a:cubicBezTo>
                  <a:pt x="3613" y="1663"/>
                  <a:pt x="3613" y="1663"/>
                  <a:pt x="3613" y="1663"/>
                </a:cubicBezTo>
                <a:lnTo>
                  <a:pt x="3613" y="1663"/>
                </a:lnTo>
                <a:cubicBezTo>
                  <a:pt x="3635" y="1486"/>
                  <a:pt x="3812" y="1330"/>
                  <a:pt x="4034" y="1330"/>
                </a:cubicBezTo>
                <a:cubicBezTo>
                  <a:pt x="4277" y="1330"/>
                  <a:pt x="4454" y="1486"/>
                  <a:pt x="4454" y="1686"/>
                </a:cubicBezTo>
                <a:lnTo>
                  <a:pt x="4454" y="1686"/>
                </a:lnTo>
                <a:cubicBezTo>
                  <a:pt x="4454" y="1774"/>
                  <a:pt x="4432" y="1863"/>
                  <a:pt x="4388" y="1929"/>
                </a:cubicBezTo>
                <a:cubicBezTo>
                  <a:pt x="4343" y="1973"/>
                  <a:pt x="4322" y="1995"/>
                  <a:pt x="4322" y="2040"/>
                </a:cubicBezTo>
                <a:cubicBezTo>
                  <a:pt x="4300" y="2151"/>
                  <a:pt x="4300" y="2151"/>
                  <a:pt x="4300" y="2151"/>
                </a:cubicBezTo>
                <a:cubicBezTo>
                  <a:pt x="4277" y="2151"/>
                  <a:pt x="4277" y="2151"/>
                  <a:pt x="4277" y="2151"/>
                </a:cubicBezTo>
                <a:cubicBezTo>
                  <a:pt x="4277" y="2417"/>
                  <a:pt x="4277" y="2417"/>
                  <a:pt x="4277" y="2417"/>
                </a:cubicBezTo>
                <a:cubicBezTo>
                  <a:pt x="7026" y="2417"/>
                  <a:pt x="7026" y="2417"/>
                  <a:pt x="7026" y="2417"/>
                </a:cubicBezTo>
                <a:cubicBezTo>
                  <a:pt x="6560" y="1863"/>
                  <a:pt x="5896" y="1352"/>
                  <a:pt x="4965" y="909"/>
                </a:cubicBezTo>
              </a:path>
            </a:pathLst>
          </a:cu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243852" tIns="121926" rIns="243852" bIns="121926" anchor="ctr"/>
          <a:lstStyle/>
          <a:p>
            <a:endParaRPr lang="en-US"/>
          </a:p>
        </p:txBody>
      </p:sp>
      <p:sp>
        <p:nvSpPr>
          <p:cNvPr id="19" name="Freeform 7">
            <a:extLst>
              <a:ext uri="{FF2B5EF4-FFF2-40B4-BE49-F238E27FC236}">
                <a16:creationId xmlns:a16="http://schemas.microsoft.com/office/drawing/2014/main" id="{69309673-C075-F8D3-2D5C-ED3E3625F08B}"/>
              </a:ext>
            </a:extLst>
          </p:cNvPr>
          <p:cNvSpPr>
            <a:spLocks noChangeArrowheads="1"/>
          </p:cNvSpPr>
          <p:nvPr/>
        </p:nvSpPr>
        <p:spPr bwMode="auto">
          <a:xfrm>
            <a:off x="10519824" y="4922843"/>
            <a:ext cx="2642974" cy="1600100"/>
          </a:xfrm>
          <a:custGeom>
            <a:avLst/>
            <a:gdLst>
              <a:gd name="T0" fmla="*/ 0 w 4500"/>
              <a:gd name="T1" fmla="*/ 0 h 2727"/>
              <a:gd name="T2" fmla="*/ 0 w 4500"/>
              <a:gd name="T3" fmla="*/ 0 h 2727"/>
              <a:gd name="T4" fmla="*/ 0 w 4500"/>
              <a:gd name="T5" fmla="*/ 2726 h 2727"/>
              <a:gd name="T6" fmla="*/ 3479 w 4500"/>
              <a:gd name="T7" fmla="*/ 2726 h 2727"/>
              <a:gd name="T8" fmla="*/ 3479 w 4500"/>
              <a:gd name="T9" fmla="*/ 2460 h 2727"/>
              <a:gd name="T10" fmla="*/ 3457 w 4500"/>
              <a:gd name="T11" fmla="*/ 2371 h 2727"/>
              <a:gd name="T12" fmla="*/ 3391 w 4500"/>
              <a:gd name="T13" fmla="*/ 2238 h 2727"/>
              <a:gd name="T14" fmla="*/ 3324 w 4500"/>
              <a:gd name="T15" fmla="*/ 1972 h 2727"/>
              <a:gd name="T16" fmla="*/ 3324 w 4500"/>
              <a:gd name="T17" fmla="*/ 1972 h 2727"/>
              <a:gd name="T18" fmla="*/ 3324 w 4500"/>
              <a:gd name="T19" fmla="*/ 1972 h 2727"/>
              <a:gd name="T20" fmla="*/ 3324 w 4500"/>
              <a:gd name="T21" fmla="*/ 1972 h 2727"/>
              <a:gd name="T22" fmla="*/ 3745 w 4500"/>
              <a:gd name="T23" fmla="*/ 1640 h 2727"/>
              <a:gd name="T24" fmla="*/ 4166 w 4500"/>
              <a:gd name="T25" fmla="*/ 1994 h 2727"/>
              <a:gd name="T26" fmla="*/ 4166 w 4500"/>
              <a:gd name="T27" fmla="*/ 1994 h 2727"/>
              <a:gd name="T28" fmla="*/ 4100 w 4500"/>
              <a:gd name="T29" fmla="*/ 2238 h 2727"/>
              <a:gd name="T30" fmla="*/ 4011 w 4500"/>
              <a:gd name="T31" fmla="*/ 2349 h 2727"/>
              <a:gd name="T32" fmla="*/ 3989 w 4500"/>
              <a:gd name="T33" fmla="*/ 2460 h 2727"/>
              <a:gd name="T34" fmla="*/ 3989 w 4500"/>
              <a:gd name="T35" fmla="*/ 2460 h 2727"/>
              <a:gd name="T36" fmla="*/ 3989 w 4500"/>
              <a:gd name="T37" fmla="*/ 2726 h 2727"/>
              <a:gd name="T38" fmla="*/ 4499 w 4500"/>
              <a:gd name="T39" fmla="*/ 2726 h 2727"/>
              <a:gd name="T40" fmla="*/ 4499 w 4500"/>
              <a:gd name="T41" fmla="*/ 0 h 2727"/>
              <a:gd name="T42" fmla="*/ 0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0" y="0"/>
                </a:moveTo>
                <a:lnTo>
                  <a:pt x="0" y="0"/>
                </a:lnTo>
                <a:cubicBezTo>
                  <a:pt x="0" y="2726"/>
                  <a:pt x="0" y="2726"/>
                  <a:pt x="0" y="2726"/>
                </a:cubicBezTo>
                <a:cubicBezTo>
                  <a:pt x="3479" y="2726"/>
                  <a:pt x="3479" y="2726"/>
                  <a:pt x="3479" y="2726"/>
                </a:cubicBezTo>
                <a:cubicBezTo>
                  <a:pt x="3479" y="2460"/>
                  <a:pt x="3479" y="2460"/>
                  <a:pt x="3479" y="2460"/>
                </a:cubicBezTo>
                <a:cubicBezTo>
                  <a:pt x="3457" y="2371"/>
                  <a:pt x="3457" y="2371"/>
                  <a:pt x="3457" y="2371"/>
                </a:cubicBezTo>
                <a:cubicBezTo>
                  <a:pt x="3435" y="2305"/>
                  <a:pt x="3435" y="2282"/>
                  <a:pt x="3391" y="2238"/>
                </a:cubicBezTo>
                <a:cubicBezTo>
                  <a:pt x="3324" y="2149"/>
                  <a:pt x="3302" y="2083"/>
                  <a:pt x="3324" y="1972"/>
                </a:cubicBezTo>
                <a:lnTo>
                  <a:pt x="3324" y="1972"/>
                </a:lnTo>
                <a:lnTo>
                  <a:pt x="3324" y="1972"/>
                </a:lnTo>
                <a:lnTo>
                  <a:pt x="3324" y="1972"/>
                </a:lnTo>
                <a:cubicBezTo>
                  <a:pt x="3347" y="1795"/>
                  <a:pt x="3524" y="1640"/>
                  <a:pt x="3745" y="1640"/>
                </a:cubicBezTo>
                <a:cubicBezTo>
                  <a:pt x="3967" y="1640"/>
                  <a:pt x="4166" y="1795"/>
                  <a:pt x="4166" y="1994"/>
                </a:cubicBezTo>
                <a:lnTo>
                  <a:pt x="4166" y="1994"/>
                </a:lnTo>
                <a:cubicBezTo>
                  <a:pt x="4166" y="2083"/>
                  <a:pt x="4144" y="2171"/>
                  <a:pt x="4100" y="2238"/>
                </a:cubicBezTo>
                <a:cubicBezTo>
                  <a:pt x="4056" y="2282"/>
                  <a:pt x="4034" y="2305"/>
                  <a:pt x="4011" y="2349"/>
                </a:cubicBezTo>
                <a:cubicBezTo>
                  <a:pt x="3989" y="2460"/>
                  <a:pt x="3989" y="2460"/>
                  <a:pt x="3989" y="2460"/>
                </a:cubicBezTo>
                <a:lnTo>
                  <a:pt x="3989" y="2460"/>
                </a:lnTo>
                <a:cubicBezTo>
                  <a:pt x="3989" y="2726"/>
                  <a:pt x="3989" y="2726"/>
                  <a:pt x="3989" y="2726"/>
                </a:cubicBezTo>
                <a:cubicBezTo>
                  <a:pt x="4499" y="2726"/>
                  <a:pt x="4499" y="2726"/>
                  <a:pt x="4499" y="2726"/>
                </a:cubicBezTo>
                <a:cubicBezTo>
                  <a:pt x="4499" y="0"/>
                  <a:pt x="4499" y="0"/>
                  <a:pt x="4499" y="0"/>
                </a:cubicBezTo>
                <a:lnTo>
                  <a:pt x="0" y="0"/>
                </a:lnTo>
              </a:path>
            </a:pathLst>
          </a:cu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243852" tIns="121926" rIns="243852" bIns="121926" anchor="ctr"/>
          <a:lstStyle/>
          <a:p>
            <a:endParaRPr lang="en-US"/>
          </a:p>
        </p:txBody>
      </p:sp>
      <p:sp>
        <p:nvSpPr>
          <p:cNvPr id="20" name="Freeform 8">
            <a:extLst>
              <a:ext uri="{FF2B5EF4-FFF2-40B4-BE49-F238E27FC236}">
                <a16:creationId xmlns:a16="http://schemas.microsoft.com/office/drawing/2014/main" id="{EFD603B8-E436-C5A7-C33E-2833F78B847C}"/>
              </a:ext>
            </a:extLst>
          </p:cNvPr>
          <p:cNvSpPr>
            <a:spLocks noChangeArrowheads="1"/>
          </p:cNvSpPr>
          <p:nvPr/>
        </p:nvSpPr>
        <p:spPr bwMode="auto">
          <a:xfrm>
            <a:off x="11941168" y="8652089"/>
            <a:ext cx="3869792" cy="1600100"/>
          </a:xfrm>
          <a:custGeom>
            <a:avLst/>
            <a:gdLst>
              <a:gd name="T0" fmla="*/ 6582 w 6583"/>
              <a:gd name="T1" fmla="*/ 0 h 2727"/>
              <a:gd name="T2" fmla="*/ 6582 w 6583"/>
              <a:gd name="T3" fmla="*/ 0 h 2727"/>
              <a:gd name="T4" fmla="*/ 0 w 6583"/>
              <a:gd name="T5" fmla="*/ 0 h 2727"/>
              <a:gd name="T6" fmla="*/ 0 w 6583"/>
              <a:gd name="T7" fmla="*/ 2726 h 2727"/>
              <a:gd name="T8" fmla="*/ 4832 w 6583"/>
              <a:gd name="T9" fmla="*/ 2726 h 2727"/>
              <a:gd name="T10" fmla="*/ 4832 w 6583"/>
              <a:gd name="T11" fmla="*/ 2726 h 2727"/>
              <a:gd name="T12" fmla="*/ 5098 w 6583"/>
              <a:gd name="T13" fmla="*/ 2726 h 2727"/>
              <a:gd name="T14" fmla="*/ 5098 w 6583"/>
              <a:gd name="T15" fmla="*/ 2305 h 2727"/>
              <a:gd name="T16" fmla="*/ 5452 w 6583"/>
              <a:gd name="T17" fmla="*/ 1995 h 2727"/>
              <a:gd name="T18" fmla="*/ 5342 w 6583"/>
              <a:gd name="T19" fmla="*/ 1662 h 2727"/>
              <a:gd name="T20" fmla="*/ 5541 w 6583"/>
              <a:gd name="T21" fmla="*/ 1264 h 2727"/>
              <a:gd name="T22" fmla="*/ 5407 w 6583"/>
              <a:gd name="T23" fmla="*/ 864 h 2727"/>
              <a:gd name="T24" fmla="*/ 5519 w 6583"/>
              <a:gd name="T25" fmla="*/ 532 h 2727"/>
              <a:gd name="T26" fmla="*/ 5585 w 6583"/>
              <a:gd name="T27" fmla="*/ 399 h 2727"/>
              <a:gd name="T28" fmla="*/ 6582 w 6583"/>
              <a:gd name="T29"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83" h="2727">
                <a:moveTo>
                  <a:pt x="6582" y="0"/>
                </a:moveTo>
                <a:lnTo>
                  <a:pt x="6582" y="0"/>
                </a:lnTo>
                <a:cubicBezTo>
                  <a:pt x="0" y="0"/>
                  <a:pt x="0" y="0"/>
                  <a:pt x="0" y="0"/>
                </a:cubicBezTo>
                <a:cubicBezTo>
                  <a:pt x="0" y="2726"/>
                  <a:pt x="0" y="2726"/>
                  <a:pt x="0" y="2726"/>
                </a:cubicBezTo>
                <a:cubicBezTo>
                  <a:pt x="4832" y="2726"/>
                  <a:pt x="4832" y="2726"/>
                  <a:pt x="4832" y="2726"/>
                </a:cubicBezTo>
                <a:lnTo>
                  <a:pt x="4832" y="2726"/>
                </a:lnTo>
                <a:cubicBezTo>
                  <a:pt x="5098" y="2726"/>
                  <a:pt x="5098" y="2726"/>
                  <a:pt x="5098" y="2726"/>
                </a:cubicBezTo>
                <a:cubicBezTo>
                  <a:pt x="5098" y="2305"/>
                  <a:pt x="5098" y="2305"/>
                  <a:pt x="5098" y="2305"/>
                </a:cubicBezTo>
                <a:cubicBezTo>
                  <a:pt x="5098" y="2305"/>
                  <a:pt x="5385" y="2106"/>
                  <a:pt x="5452" y="1995"/>
                </a:cubicBezTo>
                <a:cubicBezTo>
                  <a:pt x="5541" y="1751"/>
                  <a:pt x="5342" y="1662"/>
                  <a:pt x="5342" y="1662"/>
                </a:cubicBezTo>
                <a:cubicBezTo>
                  <a:pt x="5342" y="1662"/>
                  <a:pt x="5651" y="1463"/>
                  <a:pt x="5541" y="1264"/>
                </a:cubicBezTo>
                <a:cubicBezTo>
                  <a:pt x="5496" y="1175"/>
                  <a:pt x="5407" y="864"/>
                  <a:pt x="5407" y="864"/>
                </a:cubicBezTo>
                <a:cubicBezTo>
                  <a:pt x="5519" y="532"/>
                  <a:pt x="5519" y="532"/>
                  <a:pt x="5519" y="532"/>
                </a:cubicBezTo>
                <a:cubicBezTo>
                  <a:pt x="5585" y="399"/>
                  <a:pt x="5585" y="399"/>
                  <a:pt x="5585" y="399"/>
                </a:cubicBezTo>
                <a:lnTo>
                  <a:pt x="6582" y="0"/>
                </a:lnTo>
              </a:path>
            </a:pathLst>
          </a:custGeom>
          <a:solidFill>
            <a:srgbClr val="C3C8C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243852" tIns="121926" rIns="243852" bIns="121926" anchor="ctr"/>
          <a:lstStyle/>
          <a:p>
            <a:endParaRPr lang="en-US"/>
          </a:p>
        </p:txBody>
      </p:sp>
      <p:sp>
        <p:nvSpPr>
          <p:cNvPr id="21" name="Freeform 9">
            <a:extLst>
              <a:ext uri="{FF2B5EF4-FFF2-40B4-BE49-F238E27FC236}">
                <a16:creationId xmlns:a16="http://schemas.microsoft.com/office/drawing/2014/main" id="{2CAEB6A2-69C6-0A0D-3F9E-C4BA9D511AFE}"/>
              </a:ext>
            </a:extLst>
          </p:cNvPr>
          <p:cNvSpPr>
            <a:spLocks noChangeArrowheads="1"/>
          </p:cNvSpPr>
          <p:nvPr/>
        </p:nvSpPr>
        <p:spPr bwMode="auto">
          <a:xfrm>
            <a:off x="8551210" y="6787466"/>
            <a:ext cx="1693681" cy="1600100"/>
          </a:xfrm>
          <a:custGeom>
            <a:avLst/>
            <a:gdLst>
              <a:gd name="T0" fmla="*/ 2881 w 2882"/>
              <a:gd name="T1" fmla="*/ 0 h 2727"/>
              <a:gd name="T2" fmla="*/ 2881 w 2882"/>
              <a:gd name="T3" fmla="*/ 0 h 2727"/>
              <a:gd name="T4" fmla="*/ 22 w 2882"/>
              <a:gd name="T5" fmla="*/ 0 h 2727"/>
              <a:gd name="T6" fmla="*/ 598 w 2882"/>
              <a:gd name="T7" fmla="*/ 2726 h 2727"/>
              <a:gd name="T8" fmla="*/ 2881 w 2882"/>
              <a:gd name="T9" fmla="*/ 2726 h 2727"/>
              <a:gd name="T10" fmla="*/ 2881 w 2882"/>
              <a:gd name="T11" fmla="*/ 0 h 2727"/>
            </a:gdLst>
            <a:ahLst/>
            <a:cxnLst>
              <a:cxn ang="0">
                <a:pos x="T0" y="T1"/>
              </a:cxn>
              <a:cxn ang="0">
                <a:pos x="T2" y="T3"/>
              </a:cxn>
              <a:cxn ang="0">
                <a:pos x="T4" y="T5"/>
              </a:cxn>
              <a:cxn ang="0">
                <a:pos x="T6" y="T7"/>
              </a:cxn>
              <a:cxn ang="0">
                <a:pos x="T8" y="T9"/>
              </a:cxn>
              <a:cxn ang="0">
                <a:pos x="T10" y="T11"/>
              </a:cxn>
            </a:cxnLst>
            <a:rect l="0" t="0" r="r" b="b"/>
            <a:pathLst>
              <a:path w="2882" h="2727">
                <a:moveTo>
                  <a:pt x="2881" y="0"/>
                </a:moveTo>
                <a:lnTo>
                  <a:pt x="2881" y="0"/>
                </a:lnTo>
                <a:cubicBezTo>
                  <a:pt x="22" y="0"/>
                  <a:pt x="22" y="0"/>
                  <a:pt x="22" y="0"/>
                </a:cubicBezTo>
                <a:cubicBezTo>
                  <a:pt x="0" y="864"/>
                  <a:pt x="133" y="1773"/>
                  <a:pt x="598" y="2726"/>
                </a:cubicBezTo>
                <a:cubicBezTo>
                  <a:pt x="2881" y="2726"/>
                  <a:pt x="2881" y="2726"/>
                  <a:pt x="2881" y="2726"/>
                </a:cubicBezTo>
                <a:lnTo>
                  <a:pt x="2881" y="0"/>
                </a:lnTo>
              </a:path>
            </a:pathLst>
          </a:cu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243852" tIns="121926" rIns="243852" bIns="121926" anchor="ctr"/>
          <a:lstStyle/>
          <a:p>
            <a:endParaRPr lang="en-US"/>
          </a:p>
        </p:txBody>
      </p:sp>
      <p:sp>
        <p:nvSpPr>
          <p:cNvPr id="22" name="Freeform 11">
            <a:extLst>
              <a:ext uri="{FF2B5EF4-FFF2-40B4-BE49-F238E27FC236}">
                <a16:creationId xmlns:a16="http://schemas.microsoft.com/office/drawing/2014/main" id="{68118F6B-21D3-1ED5-7C3D-9A6D5FC34160}"/>
              </a:ext>
            </a:extLst>
          </p:cNvPr>
          <p:cNvSpPr>
            <a:spLocks noChangeArrowheads="1"/>
          </p:cNvSpPr>
          <p:nvPr/>
        </p:nvSpPr>
        <p:spPr bwMode="auto">
          <a:xfrm>
            <a:off x="9412690" y="3846288"/>
            <a:ext cx="858512" cy="767633"/>
          </a:xfrm>
          <a:custGeom>
            <a:avLst/>
            <a:gdLst>
              <a:gd name="T0" fmla="*/ 1462 w 1463"/>
              <a:gd name="T1" fmla="*/ 1309 h 1310"/>
              <a:gd name="T2" fmla="*/ 1462 w 1463"/>
              <a:gd name="T3" fmla="*/ 1309 h 1310"/>
              <a:gd name="T4" fmla="*/ 1462 w 1463"/>
              <a:gd name="T5" fmla="*/ 0 h 1310"/>
              <a:gd name="T6" fmla="*/ 0 w 1463"/>
              <a:gd name="T7" fmla="*/ 1309 h 1310"/>
              <a:gd name="T8" fmla="*/ 1462 w 1463"/>
              <a:gd name="T9" fmla="*/ 1309 h 1310"/>
            </a:gdLst>
            <a:ahLst/>
            <a:cxnLst>
              <a:cxn ang="0">
                <a:pos x="T0" y="T1"/>
              </a:cxn>
              <a:cxn ang="0">
                <a:pos x="T2" y="T3"/>
              </a:cxn>
              <a:cxn ang="0">
                <a:pos x="T4" y="T5"/>
              </a:cxn>
              <a:cxn ang="0">
                <a:pos x="T6" y="T7"/>
              </a:cxn>
              <a:cxn ang="0">
                <a:pos x="T8" y="T9"/>
              </a:cxn>
            </a:cxnLst>
            <a:rect l="0" t="0" r="r" b="b"/>
            <a:pathLst>
              <a:path w="1463" h="1310">
                <a:moveTo>
                  <a:pt x="1462" y="1309"/>
                </a:moveTo>
                <a:lnTo>
                  <a:pt x="1462" y="1309"/>
                </a:lnTo>
                <a:cubicBezTo>
                  <a:pt x="1462" y="0"/>
                  <a:pt x="1462" y="0"/>
                  <a:pt x="1462" y="0"/>
                </a:cubicBezTo>
                <a:cubicBezTo>
                  <a:pt x="886" y="378"/>
                  <a:pt x="377" y="821"/>
                  <a:pt x="0" y="1309"/>
                </a:cubicBezTo>
                <a:lnTo>
                  <a:pt x="1462" y="1309"/>
                </a:lnTo>
              </a:path>
            </a:pathLst>
          </a:custGeom>
          <a:solidFill>
            <a:srgbClr val="A1D7D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243852" tIns="121926" rIns="243852" bIns="121926" anchor="ctr"/>
          <a:lstStyle/>
          <a:p>
            <a:endParaRPr lang="en-US"/>
          </a:p>
        </p:txBody>
      </p:sp>
      <p:sp>
        <p:nvSpPr>
          <p:cNvPr id="23" name="Freeform 14">
            <a:extLst>
              <a:ext uri="{FF2B5EF4-FFF2-40B4-BE49-F238E27FC236}">
                <a16:creationId xmlns:a16="http://schemas.microsoft.com/office/drawing/2014/main" id="{28FC0E87-3F10-29C2-6295-02CDA5E37115}"/>
              </a:ext>
            </a:extLst>
          </p:cNvPr>
          <p:cNvSpPr>
            <a:spLocks noChangeArrowheads="1"/>
          </p:cNvSpPr>
          <p:nvPr/>
        </p:nvSpPr>
        <p:spPr bwMode="auto">
          <a:xfrm>
            <a:off x="9305977" y="10827912"/>
            <a:ext cx="3856822" cy="1784228"/>
          </a:xfrm>
          <a:custGeom>
            <a:avLst/>
            <a:gdLst>
              <a:gd name="T0" fmla="*/ 6560 w 6561"/>
              <a:gd name="T1" fmla="*/ 3037 h 3038"/>
              <a:gd name="T2" fmla="*/ 0 w 6561"/>
              <a:gd name="T3" fmla="*/ 1641 h 3038"/>
              <a:gd name="T4" fmla="*/ 554 w 6561"/>
              <a:gd name="T5" fmla="*/ 0 h 3038"/>
              <a:gd name="T6" fmla="*/ 6560 w 6561"/>
              <a:gd name="T7" fmla="*/ 1419 h 3038"/>
              <a:gd name="T8" fmla="*/ 6560 w 6561"/>
              <a:gd name="T9" fmla="*/ 3037 h 3038"/>
            </a:gdLst>
            <a:ahLst/>
            <a:cxnLst>
              <a:cxn ang="0">
                <a:pos x="T0" y="T1"/>
              </a:cxn>
              <a:cxn ang="0">
                <a:pos x="T2" y="T3"/>
              </a:cxn>
              <a:cxn ang="0">
                <a:pos x="T4" y="T5"/>
              </a:cxn>
              <a:cxn ang="0">
                <a:pos x="T6" y="T7"/>
              </a:cxn>
              <a:cxn ang="0">
                <a:pos x="T8" y="T9"/>
              </a:cxn>
            </a:cxnLst>
            <a:rect l="0" t="0" r="r" b="b"/>
            <a:pathLst>
              <a:path w="6561" h="3038">
                <a:moveTo>
                  <a:pt x="6560" y="3037"/>
                </a:moveTo>
                <a:lnTo>
                  <a:pt x="0" y="1641"/>
                </a:lnTo>
                <a:lnTo>
                  <a:pt x="554" y="0"/>
                </a:lnTo>
                <a:lnTo>
                  <a:pt x="6560" y="1419"/>
                </a:lnTo>
                <a:lnTo>
                  <a:pt x="6560" y="3037"/>
                </a:lnTo>
              </a:path>
            </a:pathLst>
          </a:custGeom>
          <a:solidFill>
            <a:schemeClr val="bg2"/>
          </a:solidFill>
          <a:ln>
            <a:noFill/>
          </a:ln>
          <a:effectLst/>
        </p:spPr>
        <p:txBody>
          <a:bodyPr wrap="none" lIns="243852" tIns="121926" rIns="243852" bIns="121926" anchor="ctr"/>
          <a:lstStyle/>
          <a:p>
            <a:endParaRPr lang="en-US"/>
          </a:p>
        </p:txBody>
      </p:sp>
      <p:sp>
        <p:nvSpPr>
          <p:cNvPr id="24" name="Freeform 15">
            <a:extLst>
              <a:ext uri="{FF2B5EF4-FFF2-40B4-BE49-F238E27FC236}">
                <a16:creationId xmlns:a16="http://schemas.microsoft.com/office/drawing/2014/main" id="{6A2B4E8E-AB29-A313-C088-FBA11B114A63}"/>
              </a:ext>
            </a:extLst>
          </p:cNvPr>
          <p:cNvSpPr>
            <a:spLocks noChangeArrowheads="1"/>
          </p:cNvSpPr>
          <p:nvPr/>
        </p:nvSpPr>
        <p:spPr bwMode="auto">
          <a:xfrm>
            <a:off x="13440323" y="6787466"/>
            <a:ext cx="2305794" cy="1600100"/>
          </a:xfrm>
          <a:custGeom>
            <a:avLst/>
            <a:gdLst>
              <a:gd name="T0" fmla="*/ 1927 w 3923"/>
              <a:gd name="T1" fmla="*/ 2459 h 2727"/>
              <a:gd name="T2" fmla="*/ 1927 w 3923"/>
              <a:gd name="T3" fmla="*/ 2459 h 2727"/>
              <a:gd name="T4" fmla="*/ 1839 w 3923"/>
              <a:gd name="T5" fmla="*/ 2305 h 2727"/>
              <a:gd name="T6" fmla="*/ 1772 w 3923"/>
              <a:gd name="T7" fmla="*/ 2061 h 2727"/>
              <a:gd name="T8" fmla="*/ 1772 w 3923"/>
              <a:gd name="T9" fmla="*/ 2061 h 2727"/>
              <a:gd name="T10" fmla="*/ 1772 w 3923"/>
              <a:gd name="T11" fmla="*/ 2039 h 2727"/>
              <a:gd name="T12" fmla="*/ 1772 w 3923"/>
              <a:gd name="T13" fmla="*/ 2039 h 2727"/>
              <a:gd name="T14" fmla="*/ 2194 w 3923"/>
              <a:gd name="T15" fmla="*/ 1707 h 2727"/>
              <a:gd name="T16" fmla="*/ 2615 w 3923"/>
              <a:gd name="T17" fmla="*/ 2083 h 2727"/>
              <a:gd name="T18" fmla="*/ 2615 w 3923"/>
              <a:gd name="T19" fmla="*/ 2083 h 2727"/>
              <a:gd name="T20" fmla="*/ 2549 w 3923"/>
              <a:gd name="T21" fmla="*/ 2305 h 2727"/>
              <a:gd name="T22" fmla="*/ 2482 w 3923"/>
              <a:gd name="T23" fmla="*/ 2437 h 2727"/>
              <a:gd name="T24" fmla="*/ 2460 w 3923"/>
              <a:gd name="T25" fmla="*/ 2526 h 2727"/>
              <a:gd name="T26" fmla="*/ 2438 w 3923"/>
              <a:gd name="T27" fmla="*/ 2526 h 2727"/>
              <a:gd name="T28" fmla="*/ 2438 w 3923"/>
              <a:gd name="T29" fmla="*/ 2726 h 2727"/>
              <a:gd name="T30" fmla="*/ 3922 w 3923"/>
              <a:gd name="T31" fmla="*/ 2726 h 2727"/>
              <a:gd name="T32" fmla="*/ 2925 w 3923"/>
              <a:gd name="T33" fmla="*/ 443 h 2727"/>
              <a:gd name="T34" fmla="*/ 3014 w 3923"/>
              <a:gd name="T35" fmla="*/ 0 h 2727"/>
              <a:gd name="T36" fmla="*/ 0 w 3923"/>
              <a:gd name="T37" fmla="*/ 0 h 2727"/>
              <a:gd name="T38" fmla="*/ 0 w 3923"/>
              <a:gd name="T39" fmla="*/ 466 h 2727"/>
              <a:gd name="T40" fmla="*/ 177 w 3923"/>
              <a:gd name="T41" fmla="*/ 466 h 2727"/>
              <a:gd name="T42" fmla="*/ 266 w 3923"/>
              <a:gd name="T43" fmla="*/ 443 h 2727"/>
              <a:gd name="T44" fmla="*/ 399 w 3923"/>
              <a:gd name="T45" fmla="*/ 354 h 2727"/>
              <a:gd name="T46" fmla="*/ 642 w 3923"/>
              <a:gd name="T47" fmla="*/ 288 h 2727"/>
              <a:gd name="T48" fmla="*/ 665 w 3923"/>
              <a:gd name="T49" fmla="*/ 288 h 2727"/>
              <a:gd name="T50" fmla="*/ 665 w 3923"/>
              <a:gd name="T51" fmla="*/ 288 h 2727"/>
              <a:gd name="T52" fmla="*/ 665 w 3923"/>
              <a:gd name="T53" fmla="*/ 288 h 2727"/>
              <a:gd name="T54" fmla="*/ 996 w 3923"/>
              <a:gd name="T55" fmla="*/ 710 h 2727"/>
              <a:gd name="T56" fmla="*/ 620 w 3923"/>
              <a:gd name="T57" fmla="*/ 1130 h 2727"/>
              <a:gd name="T58" fmla="*/ 620 w 3923"/>
              <a:gd name="T59" fmla="*/ 1130 h 2727"/>
              <a:gd name="T60" fmla="*/ 399 w 3923"/>
              <a:gd name="T61" fmla="*/ 1064 h 2727"/>
              <a:gd name="T62" fmla="*/ 266 w 3923"/>
              <a:gd name="T63" fmla="*/ 998 h 2727"/>
              <a:gd name="T64" fmla="*/ 177 w 3923"/>
              <a:gd name="T65" fmla="*/ 976 h 2727"/>
              <a:gd name="T66" fmla="*/ 177 w 3923"/>
              <a:gd name="T67" fmla="*/ 953 h 2727"/>
              <a:gd name="T68" fmla="*/ 0 w 3923"/>
              <a:gd name="T69" fmla="*/ 953 h 2727"/>
              <a:gd name="T70" fmla="*/ 0 w 3923"/>
              <a:gd name="T71" fmla="*/ 2726 h 2727"/>
              <a:gd name="T72" fmla="*/ 1949 w 3923"/>
              <a:gd name="T73" fmla="*/ 2726 h 2727"/>
              <a:gd name="T74" fmla="*/ 1949 w 3923"/>
              <a:gd name="T75" fmla="*/ 2526 h 2727"/>
              <a:gd name="T76" fmla="*/ 1927 w 3923"/>
              <a:gd name="T77" fmla="*/ 2459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3" h="2727">
                <a:moveTo>
                  <a:pt x="1927" y="2459"/>
                </a:moveTo>
                <a:lnTo>
                  <a:pt x="1927" y="2459"/>
                </a:lnTo>
                <a:cubicBezTo>
                  <a:pt x="1905" y="2394"/>
                  <a:pt x="1883" y="2371"/>
                  <a:pt x="1839" y="2305"/>
                </a:cubicBezTo>
                <a:cubicBezTo>
                  <a:pt x="1794" y="2238"/>
                  <a:pt x="1772" y="2150"/>
                  <a:pt x="1772" y="2061"/>
                </a:cubicBezTo>
                <a:lnTo>
                  <a:pt x="1772" y="2061"/>
                </a:lnTo>
                <a:cubicBezTo>
                  <a:pt x="1772" y="2039"/>
                  <a:pt x="1772" y="2039"/>
                  <a:pt x="1772" y="2039"/>
                </a:cubicBezTo>
                <a:lnTo>
                  <a:pt x="1772" y="2039"/>
                </a:lnTo>
                <a:cubicBezTo>
                  <a:pt x="1794" y="1862"/>
                  <a:pt x="1972" y="1707"/>
                  <a:pt x="2194" y="1707"/>
                </a:cubicBezTo>
                <a:cubicBezTo>
                  <a:pt x="2438" y="1707"/>
                  <a:pt x="2615" y="1884"/>
                  <a:pt x="2615" y="2083"/>
                </a:cubicBezTo>
                <a:lnTo>
                  <a:pt x="2615" y="2083"/>
                </a:lnTo>
                <a:cubicBezTo>
                  <a:pt x="2615" y="2172"/>
                  <a:pt x="2592" y="2238"/>
                  <a:pt x="2549" y="2305"/>
                </a:cubicBezTo>
                <a:cubicBezTo>
                  <a:pt x="2504" y="2349"/>
                  <a:pt x="2482" y="2394"/>
                  <a:pt x="2482" y="2437"/>
                </a:cubicBezTo>
                <a:cubicBezTo>
                  <a:pt x="2460" y="2526"/>
                  <a:pt x="2460" y="2526"/>
                  <a:pt x="2460" y="2526"/>
                </a:cubicBezTo>
                <a:cubicBezTo>
                  <a:pt x="2438" y="2526"/>
                  <a:pt x="2438" y="2526"/>
                  <a:pt x="2438" y="2526"/>
                </a:cubicBezTo>
                <a:cubicBezTo>
                  <a:pt x="2438" y="2726"/>
                  <a:pt x="2438" y="2726"/>
                  <a:pt x="2438" y="2726"/>
                </a:cubicBezTo>
                <a:cubicBezTo>
                  <a:pt x="3922" y="2726"/>
                  <a:pt x="3922" y="2726"/>
                  <a:pt x="3922" y="2726"/>
                </a:cubicBezTo>
                <a:cubicBezTo>
                  <a:pt x="3922" y="2726"/>
                  <a:pt x="2947" y="1064"/>
                  <a:pt x="2925" y="443"/>
                </a:cubicBezTo>
                <a:cubicBezTo>
                  <a:pt x="2925" y="332"/>
                  <a:pt x="2970" y="288"/>
                  <a:pt x="3014" y="0"/>
                </a:cubicBezTo>
                <a:cubicBezTo>
                  <a:pt x="0" y="0"/>
                  <a:pt x="0" y="0"/>
                  <a:pt x="0" y="0"/>
                </a:cubicBezTo>
                <a:cubicBezTo>
                  <a:pt x="0" y="466"/>
                  <a:pt x="0" y="466"/>
                  <a:pt x="0" y="466"/>
                </a:cubicBezTo>
                <a:cubicBezTo>
                  <a:pt x="177" y="466"/>
                  <a:pt x="177" y="466"/>
                  <a:pt x="177" y="466"/>
                </a:cubicBezTo>
                <a:cubicBezTo>
                  <a:pt x="266" y="443"/>
                  <a:pt x="266" y="443"/>
                  <a:pt x="266" y="443"/>
                </a:cubicBezTo>
                <a:cubicBezTo>
                  <a:pt x="310" y="421"/>
                  <a:pt x="332" y="399"/>
                  <a:pt x="399" y="354"/>
                </a:cubicBezTo>
                <a:cubicBezTo>
                  <a:pt x="465" y="311"/>
                  <a:pt x="553" y="288"/>
                  <a:pt x="642" y="288"/>
                </a:cubicBezTo>
                <a:cubicBezTo>
                  <a:pt x="665" y="288"/>
                  <a:pt x="665" y="288"/>
                  <a:pt x="665" y="288"/>
                </a:cubicBezTo>
                <a:lnTo>
                  <a:pt x="665" y="288"/>
                </a:lnTo>
                <a:lnTo>
                  <a:pt x="665" y="288"/>
                </a:lnTo>
                <a:cubicBezTo>
                  <a:pt x="842" y="311"/>
                  <a:pt x="996" y="488"/>
                  <a:pt x="996" y="710"/>
                </a:cubicBezTo>
                <a:cubicBezTo>
                  <a:pt x="996" y="953"/>
                  <a:pt x="819" y="1130"/>
                  <a:pt x="620" y="1130"/>
                </a:cubicBezTo>
                <a:lnTo>
                  <a:pt x="620" y="1130"/>
                </a:lnTo>
                <a:cubicBezTo>
                  <a:pt x="553" y="1130"/>
                  <a:pt x="465" y="1108"/>
                  <a:pt x="399" y="1064"/>
                </a:cubicBezTo>
                <a:cubicBezTo>
                  <a:pt x="354" y="1020"/>
                  <a:pt x="332" y="998"/>
                  <a:pt x="266" y="998"/>
                </a:cubicBezTo>
                <a:cubicBezTo>
                  <a:pt x="177" y="976"/>
                  <a:pt x="177" y="976"/>
                  <a:pt x="177" y="976"/>
                </a:cubicBezTo>
                <a:cubicBezTo>
                  <a:pt x="177" y="953"/>
                  <a:pt x="177" y="953"/>
                  <a:pt x="177" y="953"/>
                </a:cubicBezTo>
                <a:cubicBezTo>
                  <a:pt x="0" y="953"/>
                  <a:pt x="0" y="953"/>
                  <a:pt x="0" y="953"/>
                </a:cubicBezTo>
                <a:cubicBezTo>
                  <a:pt x="0" y="2726"/>
                  <a:pt x="0" y="2726"/>
                  <a:pt x="0" y="2726"/>
                </a:cubicBezTo>
                <a:cubicBezTo>
                  <a:pt x="1949" y="2726"/>
                  <a:pt x="1949" y="2726"/>
                  <a:pt x="1949" y="2726"/>
                </a:cubicBezTo>
                <a:cubicBezTo>
                  <a:pt x="1949" y="2526"/>
                  <a:pt x="1949" y="2526"/>
                  <a:pt x="1949" y="2526"/>
                </a:cubicBezTo>
                <a:lnTo>
                  <a:pt x="1927" y="2459"/>
                </a:lnTo>
              </a:path>
            </a:pathLst>
          </a:cu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243852" tIns="121926" rIns="243852" bIns="121926" anchor="ctr"/>
          <a:lstStyle/>
          <a:p>
            <a:endParaRPr lang="en-US"/>
          </a:p>
        </p:txBody>
      </p:sp>
      <p:sp>
        <p:nvSpPr>
          <p:cNvPr id="25" name="Freeform 16">
            <a:extLst>
              <a:ext uri="{FF2B5EF4-FFF2-40B4-BE49-F238E27FC236}">
                <a16:creationId xmlns:a16="http://schemas.microsoft.com/office/drawing/2014/main" id="{6A0D7E40-1F36-6FA4-60C2-E4AAB4A24C94}"/>
              </a:ext>
            </a:extLst>
          </p:cNvPr>
          <p:cNvSpPr>
            <a:spLocks noChangeArrowheads="1"/>
          </p:cNvSpPr>
          <p:nvPr/>
        </p:nvSpPr>
        <p:spPr bwMode="auto">
          <a:xfrm>
            <a:off x="8590115" y="4922843"/>
            <a:ext cx="1652183" cy="1600100"/>
          </a:xfrm>
          <a:custGeom>
            <a:avLst/>
            <a:gdLst>
              <a:gd name="T0" fmla="*/ 2814 w 2815"/>
              <a:gd name="T1" fmla="*/ 0 h 2727"/>
              <a:gd name="T2" fmla="*/ 2814 w 2815"/>
              <a:gd name="T3" fmla="*/ 0 h 2727"/>
              <a:gd name="T4" fmla="*/ 997 w 2815"/>
              <a:gd name="T5" fmla="*/ 0 h 2727"/>
              <a:gd name="T6" fmla="*/ 620 w 2815"/>
              <a:gd name="T7" fmla="*/ 642 h 2727"/>
              <a:gd name="T8" fmla="*/ 0 w 2815"/>
              <a:gd name="T9" fmla="*/ 2726 h 2727"/>
              <a:gd name="T10" fmla="*/ 1706 w 2815"/>
              <a:gd name="T11" fmla="*/ 2726 h 2727"/>
              <a:gd name="T12" fmla="*/ 1706 w 2815"/>
              <a:gd name="T13" fmla="*/ 2460 h 2727"/>
              <a:gd name="T14" fmla="*/ 1684 w 2815"/>
              <a:gd name="T15" fmla="*/ 2371 h 2727"/>
              <a:gd name="T16" fmla="*/ 1596 w 2815"/>
              <a:gd name="T17" fmla="*/ 2238 h 2727"/>
              <a:gd name="T18" fmla="*/ 1529 w 2815"/>
              <a:gd name="T19" fmla="*/ 1994 h 2727"/>
              <a:gd name="T20" fmla="*/ 1529 w 2815"/>
              <a:gd name="T21" fmla="*/ 1972 h 2727"/>
              <a:gd name="T22" fmla="*/ 1529 w 2815"/>
              <a:gd name="T23" fmla="*/ 1972 h 2727"/>
              <a:gd name="T24" fmla="*/ 1529 w 2815"/>
              <a:gd name="T25" fmla="*/ 1972 h 2727"/>
              <a:gd name="T26" fmla="*/ 1950 w 2815"/>
              <a:gd name="T27" fmla="*/ 1640 h 2727"/>
              <a:gd name="T28" fmla="*/ 2371 w 2815"/>
              <a:gd name="T29" fmla="*/ 2017 h 2727"/>
              <a:gd name="T30" fmla="*/ 2371 w 2815"/>
              <a:gd name="T31" fmla="*/ 2017 h 2727"/>
              <a:gd name="T32" fmla="*/ 2305 w 2815"/>
              <a:gd name="T33" fmla="*/ 2238 h 2727"/>
              <a:gd name="T34" fmla="*/ 2238 w 2815"/>
              <a:gd name="T35" fmla="*/ 2371 h 2727"/>
              <a:gd name="T36" fmla="*/ 2216 w 2815"/>
              <a:gd name="T37" fmla="*/ 2460 h 2727"/>
              <a:gd name="T38" fmla="*/ 2216 w 2815"/>
              <a:gd name="T39" fmla="*/ 2460 h 2727"/>
              <a:gd name="T40" fmla="*/ 2216 w 2815"/>
              <a:gd name="T41" fmla="*/ 2726 h 2727"/>
              <a:gd name="T42" fmla="*/ 2814 w 2815"/>
              <a:gd name="T43" fmla="*/ 2726 h 2727"/>
              <a:gd name="T44" fmla="*/ 2814 w 2815"/>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5" h="2727">
                <a:moveTo>
                  <a:pt x="2814" y="0"/>
                </a:moveTo>
                <a:lnTo>
                  <a:pt x="2814" y="0"/>
                </a:lnTo>
                <a:cubicBezTo>
                  <a:pt x="997" y="0"/>
                  <a:pt x="997" y="0"/>
                  <a:pt x="997" y="0"/>
                </a:cubicBezTo>
                <a:cubicBezTo>
                  <a:pt x="842" y="221"/>
                  <a:pt x="730" y="443"/>
                  <a:pt x="620" y="642"/>
                </a:cubicBezTo>
                <a:cubicBezTo>
                  <a:pt x="332" y="1241"/>
                  <a:pt x="88" y="1928"/>
                  <a:pt x="0" y="2726"/>
                </a:cubicBezTo>
                <a:cubicBezTo>
                  <a:pt x="1706" y="2726"/>
                  <a:pt x="1706" y="2726"/>
                  <a:pt x="1706" y="2726"/>
                </a:cubicBezTo>
                <a:cubicBezTo>
                  <a:pt x="1706" y="2460"/>
                  <a:pt x="1706" y="2460"/>
                  <a:pt x="1706" y="2460"/>
                </a:cubicBezTo>
                <a:cubicBezTo>
                  <a:pt x="1684" y="2371"/>
                  <a:pt x="1684" y="2371"/>
                  <a:pt x="1684" y="2371"/>
                </a:cubicBezTo>
                <a:cubicBezTo>
                  <a:pt x="1662" y="2327"/>
                  <a:pt x="1639" y="2305"/>
                  <a:pt x="1596" y="2238"/>
                </a:cubicBezTo>
                <a:cubicBezTo>
                  <a:pt x="1551" y="2171"/>
                  <a:pt x="1529" y="2083"/>
                  <a:pt x="1529" y="1994"/>
                </a:cubicBezTo>
                <a:cubicBezTo>
                  <a:pt x="1529" y="1972"/>
                  <a:pt x="1529" y="1972"/>
                  <a:pt x="1529" y="1972"/>
                </a:cubicBezTo>
                <a:lnTo>
                  <a:pt x="1529" y="1972"/>
                </a:lnTo>
                <a:lnTo>
                  <a:pt x="1529" y="1972"/>
                </a:lnTo>
                <a:cubicBezTo>
                  <a:pt x="1551" y="1795"/>
                  <a:pt x="1729" y="1640"/>
                  <a:pt x="1950" y="1640"/>
                </a:cubicBezTo>
                <a:cubicBezTo>
                  <a:pt x="2194" y="1640"/>
                  <a:pt x="2371" y="1817"/>
                  <a:pt x="2371" y="2017"/>
                </a:cubicBezTo>
                <a:lnTo>
                  <a:pt x="2371" y="2017"/>
                </a:lnTo>
                <a:cubicBezTo>
                  <a:pt x="2371" y="2083"/>
                  <a:pt x="2349" y="2171"/>
                  <a:pt x="2305" y="2238"/>
                </a:cubicBezTo>
                <a:cubicBezTo>
                  <a:pt x="2261" y="2282"/>
                  <a:pt x="2261" y="2305"/>
                  <a:pt x="2238" y="2371"/>
                </a:cubicBezTo>
                <a:cubicBezTo>
                  <a:pt x="2216" y="2460"/>
                  <a:pt x="2216" y="2460"/>
                  <a:pt x="2216" y="2460"/>
                </a:cubicBezTo>
                <a:lnTo>
                  <a:pt x="2216" y="2460"/>
                </a:lnTo>
                <a:cubicBezTo>
                  <a:pt x="2216" y="2726"/>
                  <a:pt x="2216" y="2726"/>
                  <a:pt x="2216" y="2726"/>
                </a:cubicBezTo>
                <a:cubicBezTo>
                  <a:pt x="2814" y="2726"/>
                  <a:pt x="2814" y="2726"/>
                  <a:pt x="2814" y="2726"/>
                </a:cubicBezTo>
                <a:lnTo>
                  <a:pt x="2814" y="0"/>
                </a:lnTo>
              </a:path>
            </a:pathLst>
          </a:cu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243852" tIns="121926" rIns="243852" bIns="121926" anchor="ctr"/>
          <a:lstStyle/>
          <a:p>
            <a:endParaRPr lang="en-US"/>
          </a:p>
        </p:txBody>
      </p:sp>
      <p:sp>
        <p:nvSpPr>
          <p:cNvPr id="26" name="TextBox 7">
            <a:extLst>
              <a:ext uri="{FF2B5EF4-FFF2-40B4-BE49-F238E27FC236}">
                <a16:creationId xmlns:a16="http://schemas.microsoft.com/office/drawing/2014/main" id="{6F5BCB67-809C-70ED-81B6-5C43051DD11C}"/>
              </a:ext>
            </a:extLst>
          </p:cNvPr>
          <p:cNvSpPr txBox="1"/>
          <p:nvPr/>
        </p:nvSpPr>
        <p:spPr>
          <a:xfrm>
            <a:off x="1572128" y="2140250"/>
            <a:ext cx="3155793" cy="584776"/>
          </a:xfrm>
          <a:prstGeom prst="rect">
            <a:avLst/>
          </a:prstGeom>
          <a:noFill/>
        </p:spPr>
        <p:txBody>
          <a:bodyPr wrap="square" rtlCol="0">
            <a:spAutoFit/>
          </a:bodyPr>
          <a:lstStyle/>
          <a:p>
            <a:r>
              <a:rPr lang="es-ES" sz="3200" b="1" dirty="0">
                <a:latin typeface="Open Sans"/>
                <a:cs typeface="Open Sans"/>
              </a:rPr>
              <a:t>Sujeto</a:t>
            </a:r>
          </a:p>
        </p:txBody>
      </p:sp>
      <p:sp>
        <p:nvSpPr>
          <p:cNvPr id="27" name="TextBox 8">
            <a:extLst>
              <a:ext uri="{FF2B5EF4-FFF2-40B4-BE49-F238E27FC236}">
                <a16:creationId xmlns:a16="http://schemas.microsoft.com/office/drawing/2014/main" id="{AE674D15-A6C2-A16B-67A9-3A40566C0FDF}"/>
              </a:ext>
            </a:extLst>
          </p:cNvPr>
          <p:cNvSpPr txBox="1"/>
          <p:nvPr/>
        </p:nvSpPr>
        <p:spPr>
          <a:xfrm>
            <a:off x="1594431" y="2688129"/>
            <a:ext cx="6410313" cy="738664"/>
          </a:xfrm>
          <a:prstGeom prst="rect">
            <a:avLst/>
          </a:prstGeom>
          <a:noFill/>
        </p:spPr>
        <p:txBody>
          <a:bodyPr wrap="square" rtlCol="0">
            <a:spAutoFit/>
          </a:bodyPr>
          <a:lstStyle/>
          <a:p>
            <a:pPr algn="r"/>
            <a:r>
              <a:rPr lang="es-CO" sz="2100" dirty="0">
                <a:latin typeface="Poppins" panose="00000500000000000000" pitchFamily="2" charset="0"/>
                <a:cs typeface="Poppins" panose="00000500000000000000" pitchFamily="2" charset="0"/>
              </a:rPr>
              <a:t>Pragmático fundado en la experiencia y </a:t>
            </a:r>
            <a:r>
              <a:rPr lang="es-CO" sz="2100" b="1" dirty="0">
                <a:latin typeface="Poppins" panose="00000500000000000000" pitchFamily="2" charset="0"/>
                <a:cs typeface="Poppins" panose="00000500000000000000" pitchFamily="2" charset="0"/>
              </a:rPr>
              <a:t>alejado</a:t>
            </a:r>
            <a:r>
              <a:rPr lang="es-CO" sz="2100" dirty="0">
                <a:latin typeface="Poppins" panose="00000500000000000000" pitchFamily="2" charset="0"/>
                <a:cs typeface="Poppins" panose="00000500000000000000" pitchFamily="2" charset="0"/>
              </a:rPr>
              <a:t> de los </a:t>
            </a:r>
            <a:r>
              <a:rPr lang="es-CO" sz="2100" b="1" dirty="0">
                <a:latin typeface="Poppins" panose="00000500000000000000" pitchFamily="2" charset="0"/>
                <a:cs typeface="Poppins" panose="00000500000000000000" pitchFamily="2" charset="0"/>
              </a:rPr>
              <a:t>prejuicios</a:t>
            </a:r>
            <a:r>
              <a:rPr lang="es-CO" sz="2100" dirty="0">
                <a:latin typeface="Poppins" panose="00000500000000000000" pitchFamily="2" charset="0"/>
                <a:cs typeface="Poppins" panose="00000500000000000000" pitchFamily="2" charset="0"/>
              </a:rPr>
              <a:t>.</a:t>
            </a:r>
            <a:endParaRPr lang="en-US" sz="2100" b="1" dirty="0">
              <a:latin typeface="Poppins" panose="00000500000000000000" pitchFamily="2" charset="0"/>
              <a:cs typeface="Poppins" panose="00000500000000000000" pitchFamily="2" charset="0"/>
            </a:endParaRPr>
          </a:p>
        </p:txBody>
      </p:sp>
      <p:sp>
        <p:nvSpPr>
          <p:cNvPr id="28" name="TextBox 27">
            <a:extLst>
              <a:ext uri="{FF2B5EF4-FFF2-40B4-BE49-F238E27FC236}">
                <a16:creationId xmlns:a16="http://schemas.microsoft.com/office/drawing/2014/main" id="{07329C8E-6DF7-3A80-8BCA-F99EA4622000}"/>
              </a:ext>
            </a:extLst>
          </p:cNvPr>
          <p:cNvSpPr txBox="1"/>
          <p:nvPr/>
        </p:nvSpPr>
        <p:spPr>
          <a:xfrm>
            <a:off x="1572128" y="3744154"/>
            <a:ext cx="3155793" cy="584776"/>
          </a:xfrm>
          <a:prstGeom prst="rect">
            <a:avLst/>
          </a:prstGeom>
          <a:noFill/>
        </p:spPr>
        <p:txBody>
          <a:bodyPr wrap="square" rtlCol="0">
            <a:spAutoFit/>
          </a:bodyPr>
          <a:lstStyle/>
          <a:p>
            <a:r>
              <a:rPr lang="es-ES" sz="3200" b="1" dirty="0">
                <a:latin typeface="Open Sans"/>
                <a:cs typeface="Open Sans"/>
              </a:rPr>
              <a:t>Sujeto</a:t>
            </a:r>
          </a:p>
        </p:txBody>
      </p:sp>
      <p:sp>
        <p:nvSpPr>
          <p:cNvPr id="29" name="TextBox 28">
            <a:extLst>
              <a:ext uri="{FF2B5EF4-FFF2-40B4-BE49-F238E27FC236}">
                <a16:creationId xmlns:a16="http://schemas.microsoft.com/office/drawing/2014/main" id="{FC68ED38-FB19-5F99-5610-2F0BE5DCD459}"/>
              </a:ext>
            </a:extLst>
          </p:cNvPr>
          <p:cNvSpPr txBox="1"/>
          <p:nvPr/>
        </p:nvSpPr>
        <p:spPr>
          <a:xfrm>
            <a:off x="1552785" y="4328930"/>
            <a:ext cx="6410313" cy="1077218"/>
          </a:xfrm>
          <a:prstGeom prst="rect">
            <a:avLst/>
          </a:prstGeom>
          <a:noFill/>
        </p:spPr>
        <p:txBody>
          <a:bodyPr wrap="square" rtlCol="0">
            <a:spAutoFit/>
          </a:bodyPr>
          <a:lstStyle/>
          <a:p>
            <a:pPr algn="r"/>
            <a:r>
              <a:rPr lang="es-CO" sz="1600" dirty="0">
                <a:latin typeface="Poppins" panose="00000500000000000000" pitchFamily="2" charset="0"/>
                <a:cs typeface="Poppins" panose="00000500000000000000" pitchFamily="2" charset="0"/>
              </a:rPr>
              <a:t>se funda en la acción y se valida en la </a:t>
            </a:r>
            <a:r>
              <a:rPr lang="es-CO" sz="1600" b="1" dirty="0">
                <a:latin typeface="Poppins" panose="00000500000000000000" pitchFamily="2" charset="0"/>
                <a:cs typeface="Poppins" panose="00000500000000000000" pitchFamily="2" charset="0"/>
              </a:rPr>
              <a:t>pluralidad</a:t>
            </a:r>
            <a:r>
              <a:rPr lang="es-CO" sz="1600" dirty="0">
                <a:latin typeface="Poppins" panose="00000500000000000000" pitchFamily="2" charset="0"/>
                <a:cs typeface="Poppins" panose="00000500000000000000" pitchFamily="2" charset="0"/>
              </a:rPr>
              <a:t>: congéneres con diferentes puntos de vista; perspectiva del sujeto no es lo social sino la comunidad: polis griega es espacio público (común a todos)</a:t>
            </a:r>
            <a:endParaRPr lang="en-US" sz="1600" b="1" dirty="0">
              <a:latin typeface="Poppins" panose="00000500000000000000" pitchFamily="2" charset="0"/>
              <a:cs typeface="Poppins" panose="00000500000000000000" pitchFamily="2" charset="0"/>
            </a:endParaRPr>
          </a:p>
        </p:txBody>
      </p:sp>
      <p:sp>
        <p:nvSpPr>
          <p:cNvPr id="30" name="TextBox 33">
            <a:extLst>
              <a:ext uri="{FF2B5EF4-FFF2-40B4-BE49-F238E27FC236}">
                <a16:creationId xmlns:a16="http://schemas.microsoft.com/office/drawing/2014/main" id="{D92290F4-8646-CC7B-AADE-8A9B67EEE945}"/>
              </a:ext>
            </a:extLst>
          </p:cNvPr>
          <p:cNvSpPr txBox="1"/>
          <p:nvPr/>
        </p:nvSpPr>
        <p:spPr>
          <a:xfrm>
            <a:off x="1572128" y="5650608"/>
            <a:ext cx="3155793" cy="1077218"/>
          </a:xfrm>
          <a:prstGeom prst="rect">
            <a:avLst/>
          </a:prstGeom>
          <a:noFill/>
        </p:spPr>
        <p:txBody>
          <a:bodyPr wrap="square" rtlCol="0">
            <a:spAutoFit/>
          </a:bodyPr>
          <a:lstStyle/>
          <a:p>
            <a:r>
              <a:rPr lang="es-ES" sz="3200" b="1" dirty="0">
                <a:latin typeface="Open Sans"/>
                <a:cs typeface="Open Sans"/>
              </a:rPr>
              <a:t>Sujeto</a:t>
            </a:r>
          </a:p>
          <a:p>
            <a:endParaRPr lang="en-US" sz="3200" dirty="0">
              <a:latin typeface="Open Sans"/>
              <a:cs typeface="Open Sans"/>
            </a:endParaRPr>
          </a:p>
        </p:txBody>
      </p:sp>
      <p:sp>
        <p:nvSpPr>
          <p:cNvPr id="31" name="TextBox 34">
            <a:extLst>
              <a:ext uri="{FF2B5EF4-FFF2-40B4-BE49-F238E27FC236}">
                <a16:creationId xmlns:a16="http://schemas.microsoft.com/office/drawing/2014/main" id="{7CC9B6B1-5C70-4B33-6616-02B2154BB490}"/>
              </a:ext>
            </a:extLst>
          </p:cNvPr>
          <p:cNvSpPr txBox="1"/>
          <p:nvPr/>
        </p:nvSpPr>
        <p:spPr>
          <a:xfrm>
            <a:off x="1618353" y="6187475"/>
            <a:ext cx="6410313" cy="830997"/>
          </a:xfrm>
          <a:prstGeom prst="rect">
            <a:avLst/>
          </a:prstGeom>
          <a:noFill/>
        </p:spPr>
        <p:txBody>
          <a:bodyPr wrap="square" rtlCol="0">
            <a:spAutoFit/>
          </a:bodyPr>
          <a:lstStyle/>
          <a:p>
            <a:pPr algn="r"/>
            <a:r>
              <a:rPr lang="es-CO" sz="1600" dirty="0">
                <a:latin typeface="Poppins" panose="00000500000000000000" pitchFamily="2" charset="0"/>
                <a:cs typeface="Poppins" panose="00000500000000000000" pitchFamily="2" charset="0"/>
              </a:rPr>
              <a:t>con condiciones de </a:t>
            </a:r>
            <a:r>
              <a:rPr lang="es-CO" sz="1600" b="1" dirty="0">
                <a:latin typeface="Poppins" panose="00000500000000000000" pitchFamily="2" charset="0"/>
                <a:cs typeface="Poppins" panose="00000500000000000000" pitchFamily="2" charset="0"/>
              </a:rPr>
              <a:t>Zoé y </a:t>
            </a:r>
            <a:r>
              <a:rPr lang="es-CO" sz="1600" b="1" dirty="0" err="1">
                <a:latin typeface="Poppins" panose="00000500000000000000" pitchFamily="2" charset="0"/>
                <a:cs typeface="Poppins" panose="00000500000000000000" pitchFamily="2" charset="0"/>
              </a:rPr>
              <a:t>Bios</a:t>
            </a:r>
            <a:r>
              <a:rPr lang="es-CO" sz="1600" dirty="0">
                <a:latin typeface="Poppins" panose="00000500000000000000" pitchFamily="2" charset="0"/>
                <a:cs typeface="Poppins" panose="00000500000000000000" pitchFamily="2" charset="0"/>
              </a:rPr>
              <a:t>: la acción política es participación física y plural con el uso de la palabra; revelación de la individualidad de cada uno</a:t>
            </a:r>
            <a:endParaRPr lang="en-US" sz="1600" b="1" dirty="0">
              <a:latin typeface="Poppins" panose="00000500000000000000" pitchFamily="2" charset="0"/>
              <a:cs typeface="Poppins" panose="00000500000000000000" pitchFamily="2" charset="0"/>
            </a:endParaRPr>
          </a:p>
        </p:txBody>
      </p:sp>
      <p:sp>
        <p:nvSpPr>
          <p:cNvPr id="32" name="TextBox 39">
            <a:extLst>
              <a:ext uri="{FF2B5EF4-FFF2-40B4-BE49-F238E27FC236}">
                <a16:creationId xmlns:a16="http://schemas.microsoft.com/office/drawing/2014/main" id="{85FC3977-E4B5-49FF-5E8C-14B54E1CBB62}"/>
              </a:ext>
            </a:extLst>
          </p:cNvPr>
          <p:cNvSpPr txBox="1"/>
          <p:nvPr/>
        </p:nvSpPr>
        <p:spPr>
          <a:xfrm>
            <a:off x="1572128" y="7109482"/>
            <a:ext cx="3155793" cy="1077218"/>
          </a:xfrm>
          <a:prstGeom prst="rect">
            <a:avLst/>
          </a:prstGeom>
          <a:noFill/>
        </p:spPr>
        <p:txBody>
          <a:bodyPr wrap="square" rtlCol="0">
            <a:spAutoFit/>
          </a:bodyPr>
          <a:lstStyle/>
          <a:p>
            <a:r>
              <a:rPr lang="es-ES" sz="3200" b="1" dirty="0">
                <a:latin typeface="Open Sans"/>
                <a:cs typeface="Open Sans"/>
              </a:rPr>
              <a:t>Sujeto</a:t>
            </a:r>
          </a:p>
          <a:p>
            <a:endParaRPr lang="en-US" sz="3200" dirty="0">
              <a:latin typeface="Open Sans"/>
              <a:cs typeface="Open Sans"/>
            </a:endParaRPr>
          </a:p>
        </p:txBody>
      </p:sp>
      <p:sp>
        <p:nvSpPr>
          <p:cNvPr id="33" name="TextBox 40">
            <a:extLst>
              <a:ext uri="{FF2B5EF4-FFF2-40B4-BE49-F238E27FC236}">
                <a16:creationId xmlns:a16="http://schemas.microsoft.com/office/drawing/2014/main" id="{87CF7C8A-BD9E-9BCD-1C73-F74E192E3E5E}"/>
              </a:ext>
            </a:extLst>
          </p:cNvPr>
          <p:cNvSpPr txBox="1"/>
          <p:nvPr/>
        </p:nvSpPr>
        <p:spPr>
          <a:xfrm>
            <a:off x="1594431" y="7657361"/>
            <a:ext cx="6410313" cy="954107"/>
          </a:xfrm>
          <a:prstGeom prst="rect">
            <a:avLst/>
          </a:prstGeom>
          <a:noFill/>
        </p:spPr>
        <p:txBody>
          <a:bodyPr wrap="square" rtlCol="0">
            <a:spAutoFit/>
          </a:bodyPr>
          <a:lstStyle/>
          <a:p>
            <a:pPr algn="r"/>
            <a:r>
              <a:rPr lang="es-CO" sz="1400" dirty="0">
                <a:latin typeface="Poppins" panose="00000500000000000000" pitchFamily="2" charset="0"/>
                <a:cs typeface="Poppins" panose="00000500000000000000" pitchFamily="2" charset="0"/>
              </a:rPr>
              <a:t>con acción puramente constitutiva en la </a:t>
            </a:r>
            <a:r>
              <a:rPr lang="es-CO" sz="1400" b="1" dirty="0">
                <a:latin typeface="Poppins" panose="00000500000000000000" pitchFamily="2" charset="0"/>
                <a:cs typeface="Poppins" panose="00000500000000000000" pitchFamily="2" charset="0"/>
              </a:rPr>
              <a:t>libertad</a:t>
            </a:r>
            <a:r>
              <a:rPr lang="es-CO" sz="1400" dirty="0">
                <a:latin typeface="Poppins" panose="00000500000000000000" pitchFamily="2" charset="0"/>
                <a:cs typeface="Poppins" panose="00000500000000000000" pitchFamily="2" charset="0"/>
              </a:rPr>
              <a:t> por impredecibilidad: lleva a la política a un estado de reducción en donde la acción se despoja de todo </a:t>
            </a:r>
            <a:r>
              <a:rPr lang="es-CO" sz="1400" b="1" dirty="0">
                <a:latin typeface="Poppins" panose="00000500000000000000" pitchFamily="2" charset="0"/>
                <a:cs typeface="Poppins" panose="00000500000000000000" pitchFamily="2" charset="0"/>
              </a:rPr>
              <a:t>prejuicio</a:t>
            </a:r>
            <a:r>
              <a:rPr lang="es-CO" sz="1400" dirty="0">
                <a:latin typeface="Poppins" panose="00000500000000000000" pitchFamily="2" charset="0"/>
                <a:cs typeface="Poppins" panose="00000500000000000000" pitchFamily="2" charset="0"/>
              </a:rPr>
              <a:t> moral, teórico, histórico, mítico; por lo tanto, se es libre mientras este la acción.</a:t>
            </a:r>
            <a:endParaRPr lang="en-US" sz="1400" b="1" dirty="0">
              <a:latin typeface="Poppins" panose="00000500000000000000" pitchFamily="2" charset="0"/>
              <a:cs typeface="Poppins" panose="00000500000000000000" pitchFamily="2" charset="0"/>
            </a:endParaRPr>
          </a:p>
        </p:txBody>
      </p:sp>
      <p:sp>
        <p:nvSpPr>
          <p:cNvPr id="34" name="TextBox 45">
            <a:extLst>
              <a:ext uri="{FF2B5EF4-FFF2-40B4-BE49-F238E27FC236}">
                <a16:creationId xmlns:a16="http://schemas.microsoft.com/office/drawing/2014/main" id="{B11ED84E-EE2F-6EE6-88F5-31E3828A2248}"/>
              </a:ext>
            </a:extLst>
          </p:cNvPr>
          <p:cNvSpPr txBox="1"/>
          <p:nvPr/>
        </p:nvSpPr>
        <p:spPr>
          <a:xfrm>
            <a:off x="1602149" y="8462037"/>
            <a:ext cx="3155793" cy="1077218"/>
          </a:xfrm>
          <a:prstGeom prst="rect">
            <a:avLst/>
          </a:prstGeom>
          <a:noFill/>
        </p:spPr>
        <p:txBody>
          <a:bodyPr wrap="square" rtlCol="0">
            <a:spAutoFit/>
          </a:bodyPr>
          <a:lstStyle/>
          <a:p>
            <a:r>
              <a:rPr lang="es-ES" sz="3200" b="1" dirty="0">
                <a:latin typeface="Open Sans"/>
                <a:cs typeface="Open Sans"/>
              </a:rPr>
              <a:t>Sujeto</a:t>
            </a:r>
          </a:p>
          <a:p>
            <a:endParaRPr lang="en-US" sz="3200" dirty="0">
              <a:latin typeface="Open Sans"/>
              <a:cs typeface="Open Sans"/>
            </a:endParaRPr>
          </a:p>
        </p:txBody>
      </p:sp>
      <p:sp>
        <p:nvSpPr>
          <p:cNvPr id="35" name="TextBox 46">
            <a:extLst>
              <a:ext uri="{FF2B5EF4-FFF2-40B4-BE49-F238E27FC236}">
                <a16:creationId xmlns:a16="http://schemas.microsoft.com/office/drawing/2014/main" id="{1C6043CB-0565-3540-1195-7537A6B436F7}"/>
              </a:ext>
            </a:extLst>
          </p:cNvPr>
          <p:cNvSpPr txBox="1"/>
          <p:nvPr/>
        </p:nvSpPr>
        <p:spPr>
          <a:xfrm>
            <a:off x="1552785" y="9047731"/>
            <a:ext cx="6410313" cy="830997"/>
          </a:xfrm>
          <a:prstGeom prst="rect">
            <a:avLst/>
          </a:prstGeom>
          <a:noFill/>
        </p:spPr>
        <p:txBody>
          <a:bodyPr wrap="square" rtlCol="0">
            <a:spAutoFit/>
          </a:bodyPr>
          <a:lstStyle/>
          <a:p>
            <a:pPr algn="r"/>
            <a:r>
              <a:rPr lang="es-CO" sz="1600" dirty="0">
                <a:latin typeface="Poppins" panose="00000500000000000000" pitchFamily="2" charset="0"/>
                <a:cs typeface="Poppins" panose="00000500000000000000" pitchFamily="2" charset="0"/>
              </a:rPr>
              <a:t>Define el </a:t>
            </a:r>
            <a:r>
              <a:rPr lang="es-CO" sz="1600" b="1" dirty="0">
                <a:latin typeface="Poppins" panose="00000500000000000000" pitchFamily="2" charset="0"/>
                <a:cs typeface="Poppins" panose="00000500000000000000" pitchFamily="2" charset="0"/>
              </a:rPr>
              <a:t>mundo</a:t>
            </a:r>
            <a:r>
              <a:rPr lang="es-CO" sz="1600" dirty="0">
                <a:latin typeface="Poppins" panose="00000500000000000000" pitchFamily="2" charset="0"/>
                <a:cs typeface="Poppins" panose="00000500000000000000" pitchFamily="2" charset="0"/>
              </a:rPr>
              <a:t> como acción que acontece, donde están presentes los otros: lo que está entre nosotros, lo que nos separa y lo que nos une; lo que es impredecible.</a:t>
            </a:r>
            <a:endParaRPr lang="en-US" sz="1600" b="1" dirty="0">
              <a:latin typeface="Poppins" panose="00000500000000000000" pitchFamily="2" charset="0"/>
              <a:cs typeface="Poppins" panose="00000500000000000000" pitchFamily="2" charset="0"/>
            </a:endParaRPr>
          </a:p>
        </p:txBody>
      </p:sp>
      <p:sp>
        <p:nvSpPr>
          <p:cNvPr id="36" name="Oval 5">
            <a:extLst>
              <a:ext uri="{FF2B5EF4-FFF2-40B4-BE49-F238E27FC236}">
                <a16:creationId xmlns:a16="http://schemas.microsoft.com/office/drawing/2014/main" id="{2552A491-46C2-4D85-C035-C891427DCAED}"/>
              </a:ext>
            </a:extLst>
          </p:cNvPr>
          <p:cNvSpPr/>
          <p:nvPr/>
        </p:nvSpPr>
        <p:spPr>
          <a:xfrm>
            <a:off x="695072" y="2204600"/>
            <a:ext cx="700993" cy="695176"/>
          </a:xfrm>
          <a:prstGeom prst="ellipse">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B0F0"/>
              </a:solidFill>
              <a:latin typeface="Open Sans Light"/>
              <a:cs typeface="Open Sans Light"/>
            </a:endParaRPr>
          </a:p>
        </p:txBody>
      </p:sp>
      <p:sp>
        <p:nvSpPr>
          <p:cNvPr id="37" name="Oval 25">
            <a:extLst>
              <a:ext uri="{FF2B5EF4-FFF2-40B4-BE49-F238E27FC236}">
                <a16:creationId xmlns:a16="http://schemas.microsoft.com/office/drawing/2014/main" id="{224A6BEF-FB5C-E6EF-4F0F-CEA9AFC148FF}"/>
              </a:ext>
            </a:extLst>
          </p:cNvPr>
          <p:cNvSpPr/>
          <p:nvPr/>
        </p:nvSpPr>
        <p:spPr>
          <a:xfrm>
            <a:off x="695072" y="4010827"/>
            <a:ext cx="700993" cy="695176"/>
          </a:xfrm>
          <a:prstGeom prst="ellipse">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latin typeface="Open Sans Light"/>
              <a:cs typeface="Open Sans Light"/>
            </a:endParaRPr>
          </a:p>
        </p:txBody>
      </p:sp>
      <p:sp>
        <p:nvSpPr>
          <p:cNvPr id="38" name="Oval 31">
            <a:extLst>
              <a:ext uri="{FF2B5EF4-FFF2-40B4-BE49-F238E27FC236}">
                <a16:creationId xmlns:a16="http://schemas.microsoft.com/office/drawing/2014/main" id="{EA79E170-D470-71C1-306C-0BE41D7B4C73}"/>
              </a:ext>
            </a:extLst>
          </p:cNvPr>
          <p:cNvSpPr/>
          <p:nvPr/>
        </p:nvSpPr>
        <p:spPr>
          <a:xfrm>
            <a:off x="695072" y="5843356"/>
            <a:ext cx="700993" cy="695176"/>
          </a:xfrm>
          <a:prstGeom prst="ellipse">
            <a:avLst/>
          </a:pr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latin typeface="Open Sans Light"/>
              <a:cs typeface="Open Sans Light"/>
            </a:endParaRPr>
          </a:p>
        </p:txBody>
      </p:sp>
      <p:sp>
        <p:nvSpPr>
          <p:cNvPr id="39" name="Oval 37">
            <a:extLst>
              <a:ext uri="{FF2B5EF4-FFF2-40B4-BE49-F238E27FC236}">
                <a16:creationId xmlns:a16="http://schemas.microsoft.com/office/drawing/2014/main" id="{F2B98A3D-CF5F-7B13-C704-E1A44B3154B1}"/>
              </a:ext>
            </a:extLst>
          </p:cNvPr>
          <p:cNvSpPr/>
          <p:nvPr/>
        </p:nvSpPr>
        <p:spPr>
          <a:xfrm>
            <a:off x="686537" y="7269102"/>
            <a:ext cx="700993" cy="695176"/>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latin typeface="Open Sans Light"/>
              <a:cs typeface="Open Sans Light"/>
            </a:endParaRPr>
          </a:p>
        </p:txBody>
      </p:sp>
      <p:sp>
        <p:nvSpPr>
          <p:cNvPr id="40" name="Oval 43">
            <a:extLst>
              <a:ext uri="{FF2B5EF4-FFF2-40B4-BE49-F238E27FC236}">
                <a16:creationId xmlns:a16="http://schemas.microsoft.com/office/drawing/2014/main" id="{4DC68A1D-7722-2CA5-EE7E-2F10F80892D8}"/>
              </a:ext>
            </a:extLst>
          </p:cNvPr>
          <p:cNvSpPr/>
          <p:nvPr/>
        </p:nvSpPr>
        <p:spPr>
          <a:xfrm>
            <a:off x="686536" y="8662392"/>
            <a:ext cx="700993" cy="695176"/>
          </a:xfrm>
          <a:prstGeom prst="ellips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latin typeface="Open Sans Light"/>
              <a:cs typeface="Open Sans Light"/>
            </a:endParaRPr>
          </a:p>
        </p:txBody>
      </p:sp>
      <p:sp>
        <p:nvSpPr>
          <p:cNvPr id="41" name="TextBox 76">
            <a:extLst>
              <a:ext uri="{FF2B5EF4-FFF2-40B4-BE49-F238E27FC236}">
                <a16:creationId xmlns:a16="http://schemas.microsoft.com/office/drawing/2014/main" id="{EE620ECF-8439-439F-8A46-608172CCC0A3}"/>
              </a:ext>
            </a:extLst>
          </p:cNvPr>
          <p:cNvSpPr txBox="1"/>
          <p:nvPr/>
        </p:nvSpPr>
        <p:spPr>
          <a:xfrm>
            <a:off x="17808179" y="1931053"/>
            <a:ext cx="4818826" cy="1077218"/>
          </a:xfrm>
          <a:prstGeom prst="rect">
            <a:avLst/>
          </a:prstGeom>
          <a:noFill/>
        </p:spPr>
        <p:txBody>
          <a:bodyPr wrap="square" rtlCol="0">
            <a:spAutoFit/>
          </a:bodyPr>
          <a:lstStyle/>
          <a:p>
            <a:pPr algn="r"/>
            <a:r>
              <a:rPr lang="es-ES" sz="3200" b="1" dirty="0">
                <a:latin typeface="Open Sans"/>
                <a:cs typeface="Open Sans"/>
              </a:rPr>
              <a:t>Sujeto</a:t>
            </a:r>
          </a:p>
          <a:p>
            <a:pPr algn="r"/>
            <a:endParaRPr lang="en-US" sz="3200" dirty="0">
              <a:latin typeface="Open Sans"/>
              <a:cs typeface="Open Sans"/>
            </a:endParaRPr>
          </a:p>
        </p:txBody>
      </p:sp>
      <p:sp>
        <p:nvSpPr>
          <p:cNvPr id="42" name="TextBox 77">
            <a:extLst>
              <a:ext uri="{FF2B5EF4-FFF2-40B4-BE49-F238E27FC236}">
                <a16:creationId xmlns:a16="http://schemas.microsoft.com/office/drawing/2014/main" id="{E0DB05A7-3EDB-B676-F0C5-D02DE3814103}"/>
              </a:ext>
            </a:extLst>
          </p:cNvPr>
          <p:cNvSpPr txBox="1"/>
          <p:nvPr/>
        </p:nvSpPr>
        <p:spPr>
          <a:xfrm>
            <a:off x="15432870" y="2383426"/>
            <a:ext cx="7372652" cy="1569660"/>
          </a:xfrm>
          <a:prstGeom prst="rect">
            <a:avLst/>
          </a:prstGeom>
          <a:noFill/>
        </p:spPr>
        <p:txBody>
          <a:bodyPr wrap="square" rtlCol="0">
            <a:spAutoFit/>
          </a:bodyPr>
          <a:lstStyle/>
          <a:p>
            <a:r>
              <a:rPr lang="es-CO" sz="1600" dirty="0">
                <a:latin typeface="Poppins" panose="00000500000000000000" pitchFamily="2" charset="0"/>
                <a:cs typeface="Poppins" panose="00000500000000000000" pitchFamily="2" charset="0"/>
              </a:rPr>
              <a:t>Evidencia que en la </a:t>
            </a:r>
            <a:r>
              <a:rPr lang="es-CO" sz="1600" b="1" dirty="0">
                <a:latin typeface="Poppins" panose="00000500000000000000" pitchFamily="2" charset="0"/>
                <a:cs typeface="Poppins" panose="00000500000000000000" pitchFamily="2" charset="0"/>
              </a:rPr>
              <a:t>política</a:t>
            </a:r>
            <a:r>
              <a:rPr lang="es-CO" sz="1600" dirty="0">
                <a:latin typeface="Poppins" panose="00000500000000000000" pitchFamily="2" charset="0"/>
                <a:cs typeface="Poppins" panose="00000500000000000000" pitchFamily="2" charset="0"/>
              </a:rPr>
              <a:t> se manifiesta el </a:t>
            </a:r>
            <a:r>
              <a:rPr lang="es-CO" sz="1600" b="1" dirty="0">
                <a:latin typeface="Poppins" panose="00000500000000000000" pitchFamily="2" charset="0"/>
                <a:cs typeface="Poppins" panose="00000500000000000000" pitchFamily="2" charset="0"/>
              </a:rPr>
              <a:t>ámbito público </a:t>
            </a:r>
            <a:r>
              <a:rPr lang="es-CO" sz="1600" dirty="0">
                <a:latin typeface="Poppins" panose="00000500000000000000" pitchFamily="2" charset="0"/>
                <a:cs typeface="Poppins" panose="00000500000000000000" pitchFamily="2" charset="0"/>
              </a:rPr>
              <a:t>creado por la acción de cada sujeto desde su singularidad, de lo propio al contexto de los otros (pluralidad), sin que sea esto un asunto privado: espacio de oscuridad y cobijo de la existencia; el ámbito público es un espacio, mundo común, de percepción en el que los sujetos pueden ser vistos y oídos para reconocer su identidad. </a:t>
            </a:r>
            <a:endParaRPr lang="en-US" sz="1600" b="1" dirty="0">
              <a:latin typeface="Poppins" panose="00000500000000000000" pitchFamily="2" charset="0"/>
              <a:cs typeface="Poppins" panose="00000500000000000000" pitchFamily="2" charset="0"/>
            </a:endParaRPr>
          </a:p>
        </p:txBody>
      </p:sp>
      <p:sp>
        <p:nvSpPr>
          <p:cNvPr id="43" name="TextBox 71">
            <a:extLst>
              <a:ext uri="{FF2B5EF4-FFF2-40B4-BE49-F238E27FC236}">
                <a16:creationId xmlns:a16="http://schemas.microsoft.com/office/drawing/2014/main" id="{0CCF8550-E26A-8F0E-92AB-0EF65673DD04}"/>
              </a:ext>
            </a:extLst>
          </p:cNvPr>
          <p:cNvSpPr txBox="1"/>
          <p:nvPr/>
        </p:nvSpPr>
        <p:spPr>
          <a:xfrm>
            <a:off x="17763652" y="3801668"/>
            <a:ext cx="4818826" cy="1077218"/>
          </a:xfrm>
          <a:prstGeom prst="rect">
            <a:avLst/>
          </a:prstGeom>
          <a:noFill/>
        </p:spPr>
        <p:txBody>
          <a:bodyPr wrap="square" rtlCol="0">
            <a:spAutoFit/>
          </a:bodyPr>
          <a:lstStyle/>
          <a:p>
            <a:pPr algn="r"/>
            <a:r>
              <a:rPr lang="es-ES" sz="3200" b="1" dirty="0">
                <a:latin typeface="Open Sans"/>
                <a:cs typeface="Open Sans"/>
              </a:rPr>
              <a:t>Sujeto</a:t>
            </a:r>
          </a:p>
          <a:p>
            <a:pPr algn="r"/>
            <a:endParaRPr lang="en-US" sz="3200" dirty="0">
              <a:latin typeface="Open Sans"/>
              <a:cs typeface="Open Sans"/>
            </a:endParaRPr>
          </a:p>
        </p:txBody>
      </p:sp>
      <p:sp>
        <p:nvSpPr>
          <p:cNvPr id="44" name="TextBox 72">
            <a:extLst>
              <a:ext uri="{FF2B5EF4-FFF2-40B4-BE49-F238E27FC236}">
                <a16:creationId xmlns:a16="http://schemas.microsoft.com/office/drawing/2014/main" id="{FFFB9537-5DB2-3752-49A4-1B0671CBAB1F}"/>
              </a:ext>
            </a:extLst>
          </p:cNvPr>
          <p:cNvSpPr txBox="1"/>
          <p:nvPr/>
        </p:nvSpPr>
        <p:spPr>
          <a:xfrm>
            <a:off x="15682570" y="4371413"/>
            <a:ext cx="7095127" cy="1384995"/>
          </a:xfrm>
          <a:prstGeom prst="rect">
            <a:avLst/>
          </a:prstGeom>
          <a:noFill/>
        </p:spPr>
        <p:txBody>
          <a:bodyPr wrap="square" rtlCol="0">
            <a:spAutoFit/>
          </a:bodyPr>
          <a:lstStyle/>
          <a:p>
            <a:r>
              <a:rPr lang="es-CO" sz="1400" dirty="0">
                <a:latin typeface="Poppins" panose="00000500000000000000" pitchFamily="2" charset="0"/>
                <a:cs typeface="Poppins" panose="00000500000000000000" pitchFamily="2" charset="0"/>
              </a:rPr>
              <a:t>La </a:t>
            </a:r>
            <a:r>
              <a:rPr lang="es-CO" sz="1400" b="1" dirty="0">
                <a:latin typeface="Poppins" panose="00000500000000000000" pitchFamily="2" charset="0"/>
                <a:cs typeface="Poppins" panose="00000500000000000000" pitchFamily="2" charset="0"/>
              </a:rPr>
              <a:t>esfera pública </a:t>
            </a:r>
            <a:r>
              <a:rPr lang="es-CO" sz="1400" dirty="0">
                <a:latin typeface="Poppins" panose="00000500000000000000" pitchFamily="2" charset="0"/>
                <a:cs typeface="Poppins" panose="00000500000000000000" pitchFamily="2" charset="0"/>
              </a:rPr>
              <a:t>es libertad y distinción que lleva a la igualdad: las </a:t>
            </a:r>
            <a:r>
              <a:rPr lang="es-CO" sz="1400" b="1" dirty="0">
                <a:latin typeface="Poppins" panose="00000500000000000000" pitchFamily="2" charset="0"/>
                <a:cs typeface="Poppins" panose="00000500000000000000" pitchFamily="2" charset="0"/>
              </a:rPr>
              <a:t>leyes</a:t>
            </a:r>
            <a:r>
              <a:rPr lang="es-CO" sz="1400" dirty="0">
                <a:latin typeface="Poppins" panose="00000500000000000000" pitchFamily="2" charset="0"/>
                <a:cs typeface="Poppins" panose="00000500000000000000" pitchFamily="2" charset="0"/>
              </a:rPr>
              <a:t> son producto de la </a:t>
            </a:r>
            <a:r>
              <a:rPr lang="es-CO" sz="1400" b="1" dirty="0">
                <a:latin typeface="Poppins" panose="00000500000000000000" pitchFamily="2" charset="0"/>
                <a:cs typeface="Poppins" panose="00000500000000000000" pitchFamily="2" charset="0"/>
              </a:rPr>
              <a:t>autoridad</a:t>
            </a:r>
            <a:r>
              <a:rPr lang="es-CO" sz="1400" dirty="0">
                <a:latin typeface="Poppins" panose="00000500000000000000" pitchFamily="2" charset="0"/>
                <a:cs typeface="Poppins" panose="00000500000000000000" pitchFamily="2" charset="0"/>
              </a:rPr>
              <a:t> que nace de las acciones y el discurso o la palabra; la interacción se convierte en una trama de relaciones que generan reacción en cadena, es decir, el acto se haya atrapado en las consecuencias; todos somos </a:t>
            </a:r>
            <a:r>
              <a:rPr lang="es-CO" sz="1400" b="1" dirty="0">
                <a:latin typeface="Poppins" panose="00000500000000000000" pitchFamily="2" charset="0"/>
                <a:cs typeface="Poppins" panose="00000500000000000000" pitchFamily="2" charset="0"/>
              </a:rPr>
              <a:t>agentes actores sin autor</a:t>
            </a:r>
            <a:r>
              <a:rPr lang="es-CO" sz="1400" dirty="0">
                <a:latin typeface="Poppins" panose="00000500000000000000" pitchFamily="2" charset="0"/>
                <a:cs typeface="Poppins" panose="00000500000000000000" pitchFamily="2" charset="0"/>
              </a:rPr>
              <a:t>; por lo tanto, hay </a:t>
            </a:r>
            <a:r>
              <a:rPr lang="es-CO" sz="1400" b="1" dirty="0">
                <a:latin typeface="Poppins" panose="00000500000000000000" pitchFamily="2" charset="0"/>
                <a:cs typeface="Poppins" panose="00000500000000000000" pitchFamily="2" charset="0"/>
              </a:rPr>
              <a:t>competencia</a:t>
            </a:r>
            <a:r>
              <a:rPr lang="es-CO" sz="1400" dirty="0">
                <a:latin typeface="Poppins" panose="00000500000000000000" pitchFamily="2" charset="0"/>
                <a:cs typeface="Poppins" panose="00000500000000000000" pitchFamily="2" charset="0"/>
              </a:rPr>
              <a:t>, pero no colaboración; </a:t>
            </a:r>
            <a:endParaRPr lang="en-US" sz="1400" b="1" dirty="0">
              <a:latin typeface="Poppins" panose="00000500000000000000" pitchFamily="2" charset="0"/>
              <a:cs typeface="Poppins" panose="00000500000000000000" pitchFamily="2" charset="0"/>
            </a:endParaRPr>
          </a:p>
        </p:txBody>
      </p:sp>
      <p:sp>
        <p:nvSpPr>
          <p:cNvPr id="45" name="TextBox 66">
            <a:extLst>
              <a:ext uri="{FF2B5EF4-FFF2-40B4-BE49-F238E27FC236}">
                <a16:creationId xmlns:a16="http://schemas.microsoft.com/office/drawing/2014/main" id="{17A20692-AC32-A88B-E867-81069AFD1038}"/>
              </a:ext>
            </a:extLst>
          </p:cNvPr>
          <p:cNvSpPr txBox="1"/>
          <p:nvPr/>
        </p:nvSpPr>
        <p:spPr>
          <a:xfrm>
            <a:off x="17830483" y="5622049"/>
            <a:ext cx="4818826" cy="1077218"/>
          </a:xfrm>
          <a:prstGeom prst="rect">
            <a:avLst/>
          </a:prstGeom>
          <a:noFill/>
        </p:spPr>
        <p:txBody>
          <a:bodyPr wrap="square" rtlCol="0">
            <a:spAutoFit/>
          </a:bodyPr>
          <a:lstStyle/>
          <a:p>
            <a:pPr algn="r"/>
            <a:r>
              <a:rPr lang="es-ES" sz="3200" b="1" dirty="0">
                <a:latin typeface="Open Sans"/>
                <a:cs typeface="Open Sans"/>
              </a:rPr>
              <a:t>Sujeto</a:t>
            </a:r>
          </a:p>
          <a:p>
            <a:pPr algn="r"/>
            <a:endParaRPr lang="en-US" sz="3200" dirty="0">
              <a:latin typeface="Open Sans"/>
              <a:cs typeface="Open Sans"/>
            </a:endParaRPr>
          </a:p>
        </p:txBody>
      </p:sp>
      <p:sp>
        <p:nvSpPr>
          <p:cNvPr id="46" name="TextBox 67">
            <a:extLst>
              <a:ext uri="{FF2B5EF4-FFF2-40B4-BE49-F238E27FC236}">
                <a16:creationId xmlns:a16="http://schemas.microsoft.com/office/drawing/2014/main" id="{03F0B696-57C4-0181-16C0-C1C17F564C4A}"/>
              </a:ext>
            </a:extLst>
          </p:cNvPr>
          <p:cNvSpPr txBox="1"/>
          <p:nvPr/>
        </p:nvSpPr>
        <p:spPr>
          <a:xfrm>
            <a:off x="15554182" y="6148152"/>
            <a:ext cx="7072823" cy="1569660"/>
          </a:xfrm>
          <a:prstGeom prst="rect">
            <a:avLst/>
          </a:prstGeom>
          <a:noFill/>
        </p:spPr>
        <p:txBody>
          <a:bodyPr wrap="square" rtlCol="0">
            <a:spAutoFit/>
          </a:bodyPr>
          <a:lstStyle/>
          <a:p>
            <a:r>
              <a:rPr lang="es-CO" sz="1600" dirty="0">
                <a:latin typeface="Poppins" panose="00000500000000000000" pitchFamily="2" charset="0"/>
                <a:cs typeface="Poppins" panose="00000500000000000000" pitchFamily="2" charset="0"/>
              </a:rPr>
              <a:t>Identifica como el Espacio público se convierte en algo que necesita estar vinculado a limites; el </a:t>
            </a:r>
            <a:r>
              <a:rPr lang="es-CO" sz="1600" b="1" dirty="0">
                <a:latin typeface="Poppins" panose="00000500000000000000" pitchFamily="2" charset="0"/>
                <a:cs typeface="Poppins" panose="00000500000000000000" pitchFamily="2" charset="0"/>
              </a:rPr>
              <a:t>nomos</a:t>
            </a:r>
            <a:r>
              <a:rPr lang="es-CO" sz="1600" dirty="0">
                <a:latin typeface="Poppins" panose="00000500000000000000" pitchFamily="2" charset="0"/>
                <a:cs typeface="Poppins" panose="00000500000000000000" pitchFamily="2" charset="0"/>
              </a:rPr>
              <a:t>, </a:t>
            </a:r>
            <a:r>
              <a:rPr lang="es-CO" sz="1600" b="1" dirty="0">
                <a:latin typeface="Poppins" panose="00000500000000000000" pitchFamily="2" charset="0"/>
                <a:cs typeface="Poppins" panose="00000500000000000000" pitchFamily="2" charset="0"/>
              </a:rPr>
              <a:t>leyes</a:t>
            </a:r>
            <a:r>
              <a:rPr lang="es-CO" sz="1600" dirty="0">
                <a:latin typeface="Poppins" panose="00000500000000000000" pitchFamily="2" charset="0"/>
                <a:cs typeface="Poppins" panose="00000500000000000000" pitchFamily="2" charset="0"/>
              </a:rPr>
              <a:t>, permite limitar la multiplicación de ocasiones para actuar y generar discurso; la ley nace de </a:t>
            </a:r>
            <a:r>
              <a:rPr lang="es-CO" sz="1600" b="1" dirty="0">
                <a:latin typeface="Poppins" panose="00000500000000000000" pitchFamily="2" charset="0"/>
                <a:cs typeface="Poppins" panose="00000500000000000000" pitchFamily="2" charset="0"/>
              </a:rPr>
              <a:t>la autoridad de los mayores</a:t>
            </a:r>
            <a:r>
              <a:rPr lang="es-CO" sz="1600" dirty="0">
                <a:latin typeface="Poppins" panose="00000500000000000000" pitchFamily="2" charset="0"/>
                <a:cs typeface="Poppins" panose="00000500000000000000" pitchFamily="2" charset="0"/>
              </a:rPr>
              <a:t>, esto es, obedecer no significa perder la </a:t>
            </a:r>
            <a:r>
              <a:rPr lang="es-CO" sz="1600" b="1" dirty="0">
                <a:latin typeface="Poppins" panose="00000500000000000000" pitchFamily="2" charset="0"/>
                <a:cs typeface="Poppins" panose="00000500000000000000" pitchFamily="2" charset="0"/>
              </a:rPr>
              <a:t>libertad</a:t>
            </a:r>
            <a:r>
              <a:rPr lang="es-CO" sz="1600" dirty="0">
                <a:latin typeface="Poppins" panose="00000500000000000000" pitchFamily="2" charset="0"/>
                <a:cs typeface="Poppins" panose="00000500000000000000" pitchFamily="2" charset="0"/>
              </a:rPr>
              <a:t>, es mantener la pluralidad en </a:t>
            </a:r>
            <a:r>
              <a:rPr lang="es-CO" sz="1600" b="1" dirty="0">
                <a:latin typeface="Poppins" panose="00000500000000000000" pitchFamily="2" charset="0"/>
                <a:cs typeface="Poppins" panose="00000500000000000000" pitchFamily="2" charset="0"/>
              </a:rPr>
              <a:t>generaciones</a:t>
            </a:r>
            <a:endParaRPr lang="en-US" sz="1600" b="1" dirty="0">
              <a:latin typeface="Poppins" panose="00000500000000000000" pitchFamily="2" charset="0"/>
              <a:cs typeface="Poppins" panose="00000500000000000000" pitchFamily="2" charset="0"/>
            </a:endParaRPr>
          </a:p>
        </p:txBody>
      </p:sp>
      <p:sp>
        <p:nvSpPr>
          <p:cNvPr id="47" name="TextBox 61">
            <a:extLst>
              <a:ext uri="{FF2B5EF4-FFF2-40B4-BE49-F238E27FC236}">
                <a16:creationId xmlns:a16="http://schemas.microsoft.com/office/drawing/2014/main" id="{0ECA9CD5-BE6A-A7BA-94E7-B19D705332C7}"/>
              </a:ext>
            </a:extLst>
          </p:cNvPr>
          <p:cNvSpPr txBox="1"/>
          <p:nvPr/>
        </p:nvSpPr>
        <p:spPr>
          <a:xfrm>
            <a:off x="17763652" y="7721192"/>
            <a:ext cx="4818826" cy="1077218"/>
          </a:xfrm>
          <a:prstGeom prst="rect">
            <a:avLst/>
          </a:prstGeom>
          <a:noFill/>
        </p:spPr>
        <p:txBody>
          <a:bodyPr wrap="square" rtlCol="0">
            <a:spAutoFit/>
          </a:bodyPr>
          <a:lstStyle/>
          <a:p>
            <a:pPr algn="r"/>
            <a:r>
              <a:rPr lang="es-ES" sz="3200" b="1" dirty="0">
                <a:latin typeface="Open Sans"/>
                <a:cs typeface="Open Sans"/>
              </a:rPr>
              <a:t>Sujeto</a:t>
            </a:r>
          </a:p>
          <a:p>
            <a:pPr algn="r"/>
            <a:endParaRPr lang="en-US" sz="3200" dirty="0">
              <a:latin typeface="Open Sans"/>
              <a:cs typeface="Open Sans"/>
            </a:endParaRPr>
          </a:p>
        </p:txBody>
      </p:sp>
      <p:sp>
        <p:nvSpPr>
          <p:cNvPr id="48" name="TextBox 62">
            <a:extLst>
              <a:ext uri="{FF2B5EF4-FFF2-40B4-BE49-F238E27FC236}">
                <a16:creationId xmlns:a16="http://schemas.microsoft.com/office/drawing/2014/main" id="{5EEB396B-BD24-B714-EEE9-96C2E757534D}"/>
              </a:ext>
            </a:extLst>
          </p:cNvPr>
          <p:cNvSpPr txBox="1"/>
          <p:nvPr/>
        </p:nvSpPr>
        <p:spPr>
          <a:xfrm>
            <a:off x="15810960" y="8267938"/>
            <a:ext cx="6855364" cy="1600438"/>
          </a:xfrm>
          <a:prstGeom prst="rect">
            <a:avLst/>
          </a:prstGeom>
          <a:noFill/>
        </p:spPr>
        <p:txBody>
          <a:bodyPr wrap="square" rtlCol="0">
            <a:spAutoFit/>
          </a:bodyPr>
          <a:lstStyle/>
          <a:p>
            <a:r>
              <a:rPr lang="es-CO" sz="1400" dirty="0">
                <a:latin typeface="Poppins" panose="00000500000000000000" pitchFamily="2" charset="0"/>
                <a:cs typeface="Poppins" panose="00000500000000000000" pitchFamily="2" charset="0"/>
              </a:rPr>
              <a:t> que supera la fragilidad entre el pensar y la acción por medio de la </a:t>
            </a:r>
            <a:r>
              <a:rPr lang="es-CO" sz="1400" b="1" dirty="0">
                <a:latin typeface="Poppins" panose="00000500000000000000" pitchFamily="2" charset="0"/>
                <a:cs typeface="Poppins" panose="00000500000000000000" pitchFamily="2" charset="0"/>
              </a:rPr>
              <a:t>comprensión</a:t>
            </a:r>
            <a:r>
              <a:rPr lang="es-CO" sz="1400" dirty="0">
                <a:latin typeface="Poppins" panose="00000500000000000000" pitchFamily="2" charset="0"/>
                <a:cs typeface="Poppins" panose="00000500000000000000" pitchFamily="2" charset="0"/>
              </a:rPr>
              <a:t> por sí misma, es decir,  la acción tiene sentido en el sujeto político, pues está </a:t>
            </a:r>
            <a:r>
              <a:rPr lang="es-CO" sz="1400" b="1" dirty="0">
                <a:latin typeface="Poppins" panose="00000500000000000000" pitchFamily="2" charset="0"/>
                <a:cs typeface="Poppins" panose="00000500000000000000" pitchFamily="2" charset="0"/>
              </a:rPr>
              <a:t>orientada en el ser y no en el cambiar el ser;</a:t>
            </a:r>
            <a:r>
              <a:rPr lang="es-CO" sz="1400" dirty="0">
                <a:latin typeface="Poppins" panose="00000500000000000000" pitchFamily="2" charset="0"/>
                <a:cs typeface="Poppins" panose="00000500000000000000" pitchFamily="2" charset="0"/>
              </a:rPr>
              <a:t> actuar concertadamente en la pluralidad es la política que nace entre los hombres y fuera del hombre: un solo hombre no es político, pero entre los otros si hay política; la comprensión es reconciliación con la realidad, es estar en armonía con el mundo</a:t>
            </a:r>
            <a:endParaRPr lang="en-US" sz="1400" b="1" dirty="0">
              <a:latin typeface="Poppins" panose="00000500000000000000" pitchFamily="2" charset="0"/>
              <a:cs typeface="Poppins" panose="00000500000000000000" pitchFamily="2" charset="0"/>
            </a:endParaRPr>
          </a:p>
        </p:txBody>
      </p:sp>
      <p:sp>
        <p:nvSpPr>
          <p:cNvPr id="49" name="TextBox 56">
            <a:extLst>
              <a:ext uri="{FF2B5EF4-FFF2-40B4-BE49-F238E27FC236}">
                <a16:creationId xmlns:a16="http://schemas.microsoft.com/office/drawing/2014/main" id="{124CEDCE-ADF3-A262-D00F-3193D0DBDB36}"/>
              </a:ext>
            </a:extLst>
          </p:cNvPr>
          <p:cNvSpPr txBox="1"/>
          <p:nvPr/>
        </p:nvSpPr>
        <p:spPr>
          <a:xfrm>
            <a:off x="17830483" y="9828472"/>
            <a:ext cx="4818826" cy="1077218"/>
          </a:xfrm>
          <a:prstGeom prst="rect">
            <a:avLst/>
          </a:prstGeom>
          <a:noFill/>
        </p:spPr>
        <p:txBody>
          <a:bodyPr wrap="square" rtlCol="0">
            <a:spAutoFit/>
          </a:bodyPr>
          <a:lstStyle/>
          <a:p>
            <a:pPr algn="r"/>
            <a:r>
              <a:rPr lang="es-ES" sz="3200" b="1" dirty="0">
                <a:latin typeface="Open Sans"/>
                <a:cs typeface="Open Sans"/>
              </a:rPr>
              <a:t>Sujeto</a:t>
            </a:r>
          </a:p>
          <a:p>
            <a:pPr algn="r"/>
            <a:endParaRPr lang="en-US" sz="3200" dirty="0">
              <a:latin typeface="Open Sans"/>
              <a:cs typeface="Open Sans"/>
            </a:endParaRPr>
          </a:p>
        </p:txBody>
      </p:sp>
      <p:sp>
        <p:nvSpPr>
          <p:cNvPr id="50" name="TextBox 57">
            <a:extLst>
              <a:ext uri="{FF2B5EF4-FFF2-40B4-BE49-F238E27FC236}">
                <a16:creationId xmlns:a16="http://schemas.microsoft.com/office/drawing/2014/main" id="{12CCA8D7-437A-D426-6D45-21BFCFA66B73}"/>
              </a:ext>
            </a:extLst>
          </p:cNvPr>
          <p:cNvSpPr txBox="1"/>
          <p:nvPr/>
        </p:nvSpPr>
        <p:spPr>
          <a:xfrm>
            <a:off x="16320516" y="10298593"/>
            <a:ext cx="6304408" cy="1169551"/>
          </a:xfrm>
          <a:prstGeom prst="rect">
            <a:avLst/>
          </a:prstGeom>
          <a:noFill/>
        </p:spPr>
        <p:txBody>
          <a:bodyPr wrap="square" rtlCol="0">
            <a:spAutoFit/>
          </a:bodyPr>
          <a:lstStyle/>
          <a:p>
            <a:r>
              <a:rPr lang="es-CO" sz="1400" dirty="0">
                <a:latin typeface="Poppins" panose="00000500000000000000" pitchFamily="2" charset="0"/>
                <a:cs typeface="Poppins" panose="00000500000000000000" pitchFamily="2" charset="0"/>
              </a:rPr>
              <a:t>La propuesta de una nueva política se encuentra en el </a:t>
            </a:r>
            <a:r>
              <a:rPr lang="es-CO" sz="1400" b="1" dirty="0">
                <a:latin typeface="Poppins" panose="00000500000000000000" pitchFamily="2" charset="0"/>
                <a:cs typeface="Poppins" panose="00000500000000000000" pitchFamily="2" charset="0"/>
              </a:rPr>
              <a:t>desmantelamiento de la tradición </a:t>
            </a:r>
            <a:r>
              <a:rPr lang="es-CO" sz="1400" dirty="0">
                <a:latin typeface="Poppins" panose="00000500000000000000" pitchFamily="2" charset="0"/>
                <a:cs typeface="Poppins" panose="00000500000000000000" pitchFamily="2" charset="0"/>
              </a:rPr>
              <a:t>a partir de la disolución que traen los hechos; aprender de la crisis y no de los errores: la palabra debe llevarnos a la </a:t>
            </a:r>
            <a:r>
              <a:rPr lang="es-CO" sz="1400" b="1" dirty="0">
                <a:latin typeface="Poppins" panose="00000500000000000000" pitchFamily="2" charset="0"/>
                <a:cs typeface="Poppins" panose="00000500000000000000" pitchFamily="2" charset="0"/>
              </a:rPr>
              <a:t>reflexión</a:t>
            </a:r>
            <a:r>
              <a:rPr lang="es-CO" sz="1400" dirty="0">
                <a:latin typeface="Poppins" panose="00000500000000000000" pitchFamily="2" charset="0"/>
                <a:cs typeface="Poppins" panose="00000500000000000000" pitchFamily="2" charset="0"/>
              </a:rPr>
              <a:t> para alimentar el pensar desde una posición humilde</a:t>
            </a:r>
            <a:endParaRPr lang="en-US" sz="1400" b="1" dirty="0">
              <a:latin typeface="Poppins" panose="00000500000000000000" pitchFamily="2" charset="0"/>
              <a:cs typeface="Poppins" panose="00000500000000000000" pitchFamily="2" charset="0"/>
            </a:endParaRPr>
          </a:p>
        </p:txBody>
      </p:sp>
      <p:sp>
        <p:nvSpPr>
          <p:cNvPr id="51" name="Oval 74">
            <a:extLst>
              <a:ext uri="{FF2B5EF4-FFF2-40B4-BE49-F238E27FC236}">
                <a16:creationId xmlns:a16="http://schemas.microsoft.com/office/drawing/2014/main" id="{08213963-5C66-C2B8-7463-3B8CB9A989E1}"/>
              </a:ext>
            </a:extLst>
          </p:cNvPr>
          <p:cNvSpPr/>
          <p:nvPr/>
        </p:nvSpPr>
        <p:spPr>
          <a:xfrm>
            <a:off x="22884340" y="2045370"/>
            <a:ext cx="759079" cy="738664"/>
          </a:xfrm>
          <a:prstGeom prst="ellipse">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dirty="0">
              <a:latin typeface="Open Sans Light"/>
              <a:cs typeface="Open Sans Light"/>
            </a:endParaRPr>
          </a:p>
        </p:txBody>
      </p:sp>
      <p:sp>
        <p:nvSpPr>
          <p:cNvPr id="52" name="Oval 69">
            <a:extLst>
              <a:ext uri="{FF2B5EF4-FFF2-40B4-BE49-F238E27FC236}">
                <a16:creationId xmlns:a16="http://schemas.microsoft.com/office/drawing/2014/main" id="{29F01568-2538-40A2-E392-30B7180C98E0}"/>
              </a:ext>
            </a:extLst>
          </p:cNvPr>
          <p:cNvSpPr/>
          <p:nvPr/>
        </p:nvSpPr>
        <p:spPr>
          <a:xfrm>
            <a:off x="22884340" y="3739969"/>
            <a:ext cx="759079" cy="738664"/>
          </a:xfrm>
          <a:prstGeom prst="ellipse">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dirty="0">
              <a:latin typeface="Open Sans Light"/>
              <a:cs typeface="Open Sans Light"/>
            </a:endParaRPr>
          </a:p>
        </p:txBody>
      </p:sp>
      <p:sp>
        <p:nvSpPr>
          <p:cNvPr id="53" name="Oval 64">
            <a:extLst>
              <a:ext uri="{FF2B5EF4-FFF2-40B4-BE49-F238E27FC236}">
                <a16:creationId xmlns:a16="http://schemas.microsoft.com/office/drawing/2014/main" id="{32764BEB-8973-3709-6682-135DB874DA90}"/>
              </a:ext>
            </a:extLst>
          </p:cNvPr>
          <p:cNvSpPr/>
          <p:nvPr/>
        </p:nvSpPr>
        <p:spPr>
          <a:xfrm>
            <a:off x="22884340" y="5474024"/>
            <a:ext cx="759079" cy="738664"/>
          </a:xfrm>
          <a:prstGeom prst="ellipse">
            <a:avLst/>
          </a:pr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dirty="0">
              <a:latin typeface="Open Sans Light"/>
              <a:cs typeface="Open Sans Light"/>
            </a:endParaRPr>
          </a:p>
        </p:txBody>
      </p:sp>
      <p:sp>
        <p:nvSpPr>
          <p:cNvPr id="54" name="Oval 59">
            <a:extLst>
              <a:ext uri="{FF2B5EF4-FFF2-40B4-BE49-F238E27FC236}">
                <a16:creationId xmlns:a16="http://schemas.microsoft.com/office/drawing/2014/main" id="{BBE1DE4C-5DAA-DD77-2B74-CE0EEEB08DDC}"/>
              </a:ext>
            </a:extLst>
          </p:cNvPr>
          <p:cNvSpPr/>
          <p:nvPr/>
        </p:nvSpPr>
        <p:spPr>
          <a:xfrm>
            <a:off x="22884338" y="7738326"/>
            <a:ext cx="759079" cy="738664"/>
          </a:xfrm>
          <a:prstGeom prst="ellipse">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dirty="0">
              <a:latin typeface="Open Sans Light"/>
              <a:cs typeface="Open Sans Light"/>
            </a:endParaRPr>
          </a:p>
        </p:txBody>
      </p:sp>
      <p:sp>
        <p:nvSpPr>
          <p:cNvPr id="55" name="Oval 54">
            <a:extLst>
              <a:ext uri="{FF2B5EF4-FFF2-40B4-BE49-F238E27FC236}">
                <a16:creationId xmlns:a16="http://schemas.microsoft.com/office/drawing/2014/main" id="{4D865EA6-E8AD-04F6-98B2-20CC7F1DE6D9}"/>
              </a:ext>
            </a:extLst>
          </p:cNvPr>
          <p:cNvSpPr/>
          <p:nvPr/>
        </p:nvSpPr>
        <p:spPr>
          <a:xfrm>
            <a:off x="22884340" y="9693087"/>
            <a:ext cx="759079" cy="738664"/>
          </a:xfrm>
          <a:prstGeom prst="ellips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dirty="0">
              <a:latin typeface="Open Sans Light"/>
              <a:cs typeface="Open Sans Light"/>
            </a:endParaRPr>
          </a:p>
        </p:txBody>
      </p:sp>
      <p:sp>
        <p:nvSpPr>
          <p:cNvPr id="56" name="TextBox 78">
            <a:extLst>
              <a:ext uri="{FF2B5EF4-FFF2-40B4-BE49-F238E27FC236}">
                <a16:creationId xmlns:a16="http://schemas.microsoft.com/office/drawing/2014/main" id="{89E41252-013D-C0E7-75EA-181E9B680F99}"/>
              </a:ext>
            </a:extLst>
          </p:cNvPr>
          <p:cNvSpPr txBox="1"/>
          <p:nvPr/>
        </p:nvSpPr>
        <p:spPr>
          <a:xfrm>
            <a:off x="1775135" y="872648"/>
            <a:ext cx="20891189" cy="923330"/>
          </a:xfrm>
          <a:prstGeom prst="rect">
            <a:avLst/>
          </a:prstGeom>
          <a:noFill/>
        </p:spPr>
        <p:txBody>
          <a:bodyPr wrap="square" rtlCol="0">
            <a:spAutoFit/>
          </a:bodyPr>
          <a:lstStyle/>
          <a:p>
            <a:pPr algn="ctr"/>
            <a:r>
              <a:rPr lang="en-US" sz="5400" b="1" dirty="0">
                <a:solidFill>
                  <a:schemeClr val="tx2"/>
                </a:solidFill>
                <a:latin typeface="Open Sans"/>
                <a:cs typeface="Open Sans"/>
              </a:rPr>
              <a:t>SUJETO POLITICO SEGUN HANNAH ARENDT</a:t>
            </a:r>
          </a:p>
        </p:txBody>
      </p:sp>
      <p:sp>
        <p:nvSpPr>
          <p:cNvPr id="57" name="TextBox 79">
            <a:extLst>
              <a:ext uri="{FF2B5EF4-FFF2-40B4-BE49-F238E27FC236}">
                <a16:creationId xmlns:a16="http://schemas.microsoft.com/office/drawing/2014/main" id="{6A422D85-3BBA-8D3A-BC0E-559F5CEBE8E3}"/>
              </a:ext>
            </a:extLst>
          </p:cNvPr>
          <p:cNvSpPr txBox="1"/>
          <p:nvPr/>
        </p:nvSpPr>
        <p:spPr>
          <a:xfrm>
            <a:off x="1775135" y="1717721"/>
            <a:ext cx="20891189" cy="584776"/>
          </a:xfrm>
          <a:prstGeom prst="rect">
            <a:avLst/>
          </a:prstGeom>
          <a:noFill/>
        </p:spPr>
        <p:txBody>
          <a:bodyPr wrap="square" rtlCol="0">
            <a:spAutoFit/>
          </a:bodyPr>
          <a:lstStyle/>
          <a:p>
            <a:pPr algn="ctr"/>
            <a:r>
              <a:rPr lang="es-ES" sz="3200" dirty="0">
                <a:latin typeface="Open Sans Light"/>
                <a:cs typeface="Open Sans Light"/>
              </a:rPr>
              <a:t>Principales Categorías Teóricas (Arendt, 1997)</a:t>
            </a:r>
          </a:p>
        </p:txBody>
      </p:sp>
      <p:sp>
        <p:nvSpPr>
          <p:cNvPr id="58" name="Rectangle 83">
            <a:extLst>
              <a:ext uri="{FF2B5EF4-FFF2-40B4-BE49-F238E27FC236}">
                <a16:creationId xmlns:a16="http://schemas.microsoft.com/office/drawing/2014/main" id="{A4A2F13C-4148-B033-3461-BF3D0C47BA97}"/>
              </a:ext>
            </a:extLst>
          </p:cNvPr>
          <p:cNvSpPr/>
          <p:nvPr/>
        </p:nvSpPr>
        <p:spPr>
          <a:xfrm>
            <a:off x="11662453" y="2500736"/>
            <a:ext cx="1116179" cy="89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2"/>
              </a:solidFill>
              <a:latin typeface="Open Sans"/>
              <a:cs typeface="Open Sans"/>
            </a:endParaRPr>
          </a:p>
        </p:txBody>
      </p:sp>
      <p:sp>
        <p:nvSpPr>
          <p:cNvPr id="59" name="Oval 37">
            <a:extLst>
              <a:ext uri="{FF2B5EF4-FFF2-40B4-BE49-F238E27FC236}">
                <a16:creationId xmlns:a16="http://schemas.microsoft.com/office/drawing/2014/main" id="{30C81449-2750-B3DA-311D-3C3AE3E972F3}"/>
              </a:ext>
            </a:extLst>
          </p:cNvPr>
          <p:cNvSpPr/>
          <p:nvPr/>
        </p:nvSpPr>
        <p:spPr>
          <a:xfrm>
            <a:off x="697136" y="10027310"/>
            <a:ext cx="700993" cy="695176"/>
          </a:xfrm>
          <a:prstGeom prst="ellipse">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latin typeface="Open Sans Light"/>
              <a:cs typeface="Open Sans Light"/>
            </a:endParaRPr>
          </a:p>
        </p:txBody>
      </p:sp>
      <p:sp>
        <p:nvSpPr>
          <p:cNvPr id="60" name="Oval 43">
            <a:extLst>
              <a:ext uri="{FF2B5EF4-FFF2-40B4-BE49-F238E27FC236}">
                <a16:creationId xmlns:a16="http://schemas.microsoft.com/office/drawing/2014/main" id="{DEF2D73E-964A-C586-540D-28C69A12359A}"/>
              </a:ext>
            </a:extLst>
          </p:cNvPr>
          <p:cNvSpPr/>
          <p:nvPr/>
        </p:nvSpPr>
        <p:spPr>
          <a:xfrm>
            <a:off x="697136" y="11512117"/>
            <a:ext cx="700993" cy="695176"/>
          </a:xfrm>
          <a:prstGeom prst="ellipse">
            <a:avLst/>
          </a:prstGeom>
          <a:solidFill>
            <a:srgbClr val="073B4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latin typeface="Open Sans Light"/>
              <a:cs typeface="Open Sans Light"/>
            </a:endParaRPr>
          </a:p>
        </p:txBody>
      </p:sp>
      <p:sp>
        <p:nvSpPr>
          <p:cNvPr id="61" name="Oval 59">
            <a:extLst>
              <a:ext uri="{FF2B5EF4-FFF2-40B4-BE49-F238E27FC236}">
                <a16:creationId xmlns:a16="http://schemas.microsoft.com/office/drawing/2014/main" id="{62AD58E8-4888-0E5D-0E25-B08E9A3CE01B}"/>
              </a:ext>
            </a:extLst>
          </p:cNvPr>
          <p:cNvSpPr/>
          <p:nvPr/>
        </p:nvSpPr>
        <p:spPr>
          <a:xfrm>
            <a:off x="22884339" y="11427142"/>
            <a:ext cx="759079" cy="738664"/>
          </a:xfrm>
          <a:prstGeom prst="ellips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dirty="0">
              <a:latin typeface="Open Sans Light"/>
              <a:cs typeface="Open Sans Light"/>
            </a:endParaRPr>
          </a:p>
        </p:txBody>
      </p:sp>
      <p:sp>
        <p:nvSpPr>
          <p:cNvPr id="63" name="TextBox 56">
            <a:extLst>
              <a:ext uri="{FF2B5EF4-FFF2-40B4-BE49-F238E27FC236}">
                <a16:creationId xmlns:a16="http://schemas.microsoft.com/office/drawing/2014/main" id="{DDDFF714-BB13-560B-AE76-57BF85E181E7}"/>
              </a:ext>
            </a:extLst>
          </p:cNvPr>
          <p:cNvSpPr txBox="1"/>
          <p:nvPr/>
        </p:nvSpPr>
        <p:spPr>
          <a:xfrm>
            <a:off x="1572127" y="9959470"/>
            <a:ext cx="3155793" cy="1077218"/>
          </a:xfrm>
          <a:prstGeom prst="rect">
            <a:avLst/>
          </a:prstGeom>
          <a:noFill/>
        </p:spPr>
        <p:txBody>
          <a:bodyPr wrap="square" rtlCol="0">
            <a:spAutoFit/>
          </a:bodyPr>
          <a:lstStyle/>
          <a:p>
            <a:r>
              <a:rPr lang="es-ES" sz="3200" b="1" dirty="0">
                <a:latin typeface="Open Sans"/>
                <a:cs typeface="Open Sans"/>
              </a:rPr>
              <a:t>Sujeto</a:t>
            </a:r>
          </a:p>
          <a:p>
            <a:pPr algn="r"/>
            <a:endParaRPr lang="en-US" sz="3200" dirty="0">
              <a:latin typeface="Open Sans"/>
              <a:cs typeface="Open Sans"/>
            </a:endParaRPr>
          </a:p>
        </p:txBody>
      </p:sp>
      <p:sp>
        <p:nvSpPr>
          <p:cNvPr id="64" name="TextBox 57">
            <a:extLst>
              <a:ext uri="{FF2B5EF4-FFF2-40B4-BE49-F238E27FC236}">
                <a16:creationId xmlns:a16="http://schemas.microsoft.com/office/drawing/2014/main" id="{84BBF9F1-60B1-D9DF-C6C2-8477D0744DE3}"/>
              </a:ext>
            </a:extLst>
          </p:cNvPr>
          <p:cNvSpPr txBox="1"/>
          <p:nvPr/>
        </p:nvSpPr>
        <p:spPr>
          <a:xfrm>
            <a:off x="1594431" y="10486562"/>
            <a:ext cx="6410313" cy="1077218"/>
          </a:xfrm>
          <a:prstGeom prst="rect">
            <a:avLst/>
          </a:prstGeom>
          <a:noFill/>
        </p:spPr>
        <p:txBody>
          <a:bodyPr wrap="square" rtlCol="0">
            <a:spAutoFit/>
          </a:bodyPr>
          <a:lstStyle/>
          <a:p>
            <a:pPr algn="r"/>
            <a:r>
              <a:rPr lang="es-CO" sz="1600" dirty="0">
                <a:latin typeface="Poppins" panose="00000500000000000000" pitchFamily="2" charset="0"/>
                <a:cs typeface="Poppins" panose="00000500000000000000" pitchFamily="2" charset="0"/>
              </a:rPr>
              <a:t>Demuestra que la acción es inicio: como la natalidad indica la </a:t>
            </a:r>
            <a:r>
              <a:rPr lang="es-CO" sz="1600" b="1" dirty="0">
                <a:solidFill>
                  <a:srgbClr val="00B0F0"/>
                </a:solidFill>
                <a:latin typeface="Poppins" panose="00000500000000000000" pitchFamily="2" charset="0"/>
                <a:cs typeface="Poppins" panose="00000500000000000000" pitchFamily="2" charset="0"/>
              </a:rPr>
              <a:t>innovación</a:t>
            </a:r>
            <a:r>
              <a:rPr lang="es-CO" sz="1600" dirty="0">
                <a:latin typeface="Poppins" panose="00000500000000000000" pitchFamily="2" charset="0"/>
                <a:cs typeface="Poppins" panose="00000500000000000000" pitchFamily="2" charset="0"/>
              </a:rPr>
              <a:t> en la naturaleza con la existencia de un nuevo ser; no es algo es alguien, es decir, es identidad que dice, ¿Quién eres tú?</a:t>
            </a:r>
            <a:endParaRPr lang="en-US" sz="1600" b="1" dirty="0">
              <a:latin typeface="Poppins" panose="00000500000000000000" pitchFamily="2" charset="0"/>
              <a:cs typeface="Poppins" panose="00000500000000000000" pitchFamily="2" charset="0"/>
            </a:endParaRPr>
          </a:p>
        </p:txBody>
      </p:sp>
      <p:sp>
        <p:nvSpPr>
          <p:cNvPr id="65" name="TextBox 56">
            <a:extLst>
              <a:ext uri="{FF2B5EF4-FFF2-40B4-BE49-F238E27FC236}">
                <a16:creationId xmlns:a16="http://schemas.microsoft.com/office/drawing/2014/main" id="{2D79A0D7-81E1-EBF1-2B8B-E3DE1BE8FCA1}"/>
              </a:ext>
            </a:extLst>
          </p:cNvPr>
          <p:cNvSpPr txBox="1"/>
          <p:nvPr/>
        </p:nvSpPr>
        <p:spPr>
          <a:xfrm>
            <a:off x="1493310" y="11427142"/>
            <a:ext cx="3155793" cy="1077218"/>
          </a:xfrm>
          <a:prstGeom prst="rect">
            <a:avLst/>
          </a:prstGeom>
          <a:noFill/>
        </p:spPr>
        <p:txBody>
          <a:bodyPr wrap="square" rtlCol="0">
            <a:spAutoFit/>
          </a:bodyPr>
          <a:lstStyle/>
          <a:p>
            <a:r>
              <a:rPr lang="es-ES" sz="3200" b="1" dirty="0">
                <a:latin typeface="Open Sans"/>
                <a:cs typeface="Open Sans"/>
              </a:rPr>
              <a:t>Sujeto</a:t>
            </a:r>
          </a:p>
          <a:p>
            <a:pPr algn="r"/>
            <a:endParaRPr lang="en-US" sz="3200" dirty="0">
              <a:latin typeface="Open Sans"/>
              <a:cs typeface="Open Sans"/>
            </a:endParaRPr>
          </a:p>
        </p:txBody>
      </p:sp>
      <p:sp>
        <p:nvSpPr>
          <p:cNvPr id="66" name="TextBox 57">
            <a:extLst>
              <a:ext uri="{FF2B5EF4-FFF2-40B4-BE49-F238E27FC236}">
                <a16:creationId xmlns:a16="http://schemas.microsoft.com/office/drawing/2014/main" id="{DF20B56A-DF31-8333-6F3C-EFFCD675796B}"/>
              </a:ext>
            </a:extLst>
          </p:cNvPr>
          <p:cNvSpPr txBox="1"/>
          <p:nvPr/>
        </p:nvSpPr>
        <p:spPr>
          <a:xfrm>
            <a:off x="1420433" y="12021225"/>
            <a:ext cx="8290157" cy="1600438"/>
          </a:xfrm>
          <a:prstGeom prst="rect">
            <a:avLst/>
          </a:prstGeom>
          <a:noFill/>
        </p:spPr>
        <p:txBody>
          <a:bodyPr wrap="square" rtlCol="0">
            <a:spAutoFit/>
          </a:bodyPr>
          <a:lstStyle/>
          <a:p>
            <a:pPr algn="r"/>
            <a:r>
              <a:rPr lang="es-CO" sz="1400" dirty="0">
                <a:latin typeface="Poppins" panose="00000500000000000000" pitchFamily="2" charset="0"/>
                <a:cs typeface="Poppins" panose="00000500000000000000" pitchFamily="2" charset="0"/>
              </a:rPr>
              <a:t> Define la </a:t>
            </a:r>
            <a:r>
              <a:rPr lang="es-CO" sz="1400" b="1" dirty="0">
                <a:latin typeface="Poppins" panose="00000500000000000000" pitchFamily="2" charset="0"/>
                <a:cs typeface="Poppins" panose="00000500000000000000" pitchFamily="2" charset="0"/>
              </a:rPr>
              <a:t>política</a:t>
            </a:r>
            <a:r>
              <a:rPr lang="es-CO" sz="1400" dirty="0">
                <a:latin typeface="Poppins" panose="00000500000000000000" pitchFamily="2" charset="0"/>
                <a:cs typeface="Poppins" panose="00000500000000000000" pitchFamily="2" charset="0"/>
              </a:rPr>
              <a:t> como la acción del discurso: su propósito es conseguir que otros le ayuden; la política es el mundo en el que aparezco con palabra para la praxis, pues la </a:t>
            </a:r>
            <a:r>
              <a:rPr lang="es-CO" sz="1400" dirty="0" err="1">
                <a:latin typeface="Poppins" panose="00000500000000000000" pitchFamily="2" charset="0"/>
                <a:cs typeface="Poppins" panose="00000500000000000000" pitchFamily="2" charset="0"/>
              </a:rPr>
              <a:t>lexis</a:t>
            </a:r>
            <a:r>
              <a:rPr lang="es-CO" sz="1400" dirty="0">
                <a:latin typeface="Poppins" panose="00000500000000000000" pitchFamily="2" charset="0"/>
                <a:cs typeface="Poppins" panose="00000500000000000000" pitchFamily="2" charset="0"/>
              </a:rPr>
              <a:t>, da sentido y durabilidad a la res extensa y esto en sí mismo genera acción de responsabilidad, además, de que declara una vinculación entre el ser y lo que está presente; entiende el </a:t>
            </a:r>
            <a:r>
              <a:rPr lang="es-CO" sz="1400" b="1" dirty="0">
                <a:latin typeface="Poppins" panose="00000500000000000000" pitchFamily="2" charset="0"/>
                <a:cs typeface="Poppins" panose="00000500000000000000" pitchFamily="2" charset="0"/>
              </a:rPr>
              <a:t>acontecimiento</a:t>
            </a:r>
            <a:r>
              <a:rPr lang="es-CO" sz="1400" dirty="0">
                <a:latin typeface="Poppins" panose="00000500000000000000" pitchFamily="2" charset="0"/>
                <a:cs typeface="Poppins" panose="00000500000000000000" pitchFamily="2" charset="0"/>
              </a:rPr>
              <a:t> como la acción imprevista que vincula a los individuos entre sí por medio de la palabra y es paisaje inesperado de la acción, suma total de voluntades que es significado de todos los orígenes. </a:t>
            </a:r>
            <a:endParaRPr lang="en-US" sz="1400" b="1" dirty="0">
              <a:latin typeface="Poppins" panose="00000500000000000000" pitchFamily="2" charset="0"/>
              <a:cs typeface="Poppins" panose="00000500000000000000" pitchFamily="2" charset="0"/>
            </a:endParaRPr>
          </a:p>
        </p:txBody>
      </p:sp>
      <p:sp>
        <p:nvSpPr>
          <p:cNvPr id="67" name="TextBox 61">
            <a:extLst>
              <a:ext uri="{FF2B5EF4-FFF2-40B4-BE49-F238E27FC236}">
                <a16:creationId xmlns:a16="http://schemas.microsoft.com/office/drawing/2014/main" id="{89FF4015-3414-C705-A4EC-A95DCA212912}"/>
              </a:ext>
            </a:extLst>
          </p:cNvPr>
          <p:cNvSpPr txBox="1"/>
          <p:nvPr/>
        </p:nvSpPr>
        <p:spPr>
          <a:xfrm>
            <a:off x="17763652" y="11498653"/>
            <a:ext cx="4818826" cy="1077218"/>
          </a:xfrm>
          <a:prstGeom prst="rect">
            <a:avLst/>
          </a:prstGeom>
          <a:noFill/>
        </p:spPr>
        <p:txBody>
          <a:bodyPr wrap="square" rtlCol="0">
            <a:spAutoFit/>
          </a:bodyPr>
          <a:lstStyle/>
          <a:p>
            <a:pPr algn="r"/>
            <a:r>
              <a:rPr lang="es-ES" sz="3200" b="1" dirty="0">
                <a:latin typeface="Open Sans"/>
                <a:cs typeface="Open Sans"/>
              </a:rPr>
              <a:t>Sujeto</a:t>
            </a:r>
          </a:p>
          <a:p>
            <a:pPr algn="r"/>
            <a:endParaRPr lang="en-US" sz="3200" dirty="0">
              <a:latin typeface="Open Sans"/>
              <a:cs typeface="Open Sans"/>
            </a:endParaRPr>
          </a:p>
        </p:txBody>
      </p:sp>
      <p:sp>
        <p:nvSpPr>
          <p:cNvPr id="68" name="TextBox 62">
            <a:extLst>
              <a:ext uri="{FF2B5EF4-FFF2-40B4-BE49-F238E27FC236}">
                <a16:creationId xmlns:a16="http://schemas.microsoft.com/office/drawing/2014/main" id="{9A1D1A18-5465-5794-ABA6-388FF0E497B7}"/>
              </a:ext>
            </a:extLst>
          </p:cNvPr>
          <p:cNvSpPr txBox="1"/>
          <p:nvPr/>
        </p:nvSpPr>
        <p:spPr>
          <a:xfrm>
            <a:off x="12905463" y="12037262"/>
            <a:ext cx="9721542" cy="1169551"/>
          </a:xfrm>
          <a:prstGeom prst="rect">
            <a:avLst/>
          </a:prstGeom>
          <a:noFill/>
        </p:spPr>
        <p:txBody>
          <a:bodyPr wrap="square" rtlCol="0">
            <a:spAutoFit/>
          </a:bodyPr>
          <a:lstStyle/>
          <a:p>
            <a:r>
              <a:rPr lang="es-CO" sz="1400" dirty="0">
                <a:latin typeface="Poppins" panose="00000500000000000000" pitchFamily="2" charset="0"/>
                <a:cs typeface="Poppins" panose="00000500000000000000" pitchFamily="2" charset="0"/>
              </a:rPr>
              <a:t>Que mira la imparcialidad desde la posición del otro en el mundo; espectador que siempre esta con sus co-espectadores en acción de juzgar con sentido común, intersubjetividad; por lo tanto, imparcialidad es juicio reflexionante sobre los hechos acontecidos, siempre singulares sin ayuda de ninguna teoría o universal dado: sin prejuicios; juzgar  es pensar en mentalidad extensa, es compromiso de pensar en sí mismo, esto es, el juicio es el pensamiento del otro, es concepto político: cómo pensar y no el qué pensar.</a:t>
            </a:r>
            <a:endParaRPr lang="en-US" sz="1400" b="1"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53776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500"/>
                                        <p:tgtEl>
                                          <p:spTgt spid="53"/>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500"/>
                                        <p:tgtEl>
                                          <p:spTgt spid="45"/>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500"/>
                                        <p:tgtEl>
                                          <p:spTgt spid="46"/>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500"/>
                                        <p:tgtEl>
                                          <p:spTgt spid="31"/>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15"/>
                                        </p:tgtEl>
                                        <p:attrNameLst>
                                          <p:attrName>style.visibility</p:attrName>
                                        </p:attrNameLst>
                                      </p:cBhvr>
                                      <p:to>
                                        <p:strVal val="visible"/>
                                      </p:to>
                                    </p:set>
                                    <p:animEffect transition="in" filter="fade">
                                      <p:cBhvr>
                                        <p:cTn id="115" dur="500"/>
                                        <p:tgtEl>
                                          <p:spTgt spid="15"/>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fade">
                                      <p:cBhvr>
                                        <p:cTn id="119" dur="500"/>
                                        <p:tgtEl>
                                          <p:spTgt spid="19"/>
                                        </p:tgtEl>
                                      </p:cBhvr>
                                    </p:animEffect>
                                  </p:childTnLst>
                                </p:cTn>
                              </p:par>
                            </p:childTnLst>
                          </p:cTn>
                        </p:par>
                        <p:par>
                          <p:cTn id="120" fill="hold">
                            <p:stCondLst>
                              <p:cond delay="14500"/>
                            </p:stCondLst>
                            <p:childTnLst>
                              <p:par>
                                <p:cTn id="121" presetID="10" presetClass="entr" presetSubtype="0"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fade">
                                      <p:cBhvr>
                                        <p:cTn id="123" dur="500"/>
                                        <p:tgtEl>
                                          <p:spTgt spid="25"/>
                                        </p:tgtEl>
                                      </p:cBhvr>
                                    </p:animEffect>
                                  </p:childTnLst>
                                </p:cTn>
                              </p:par>
                            </p:childTnLst>
                          </p:cTn>
                        </p:par>
                        <p:par>
                          <p:cTn id="124" fill="hold">
                            <p:stCondLst>
                              <p:cond delay="15000"/>
                            </p:stCondLst>
                            <p:childTnLst>
                              <p:par>
                                <p:cTn id="125" presetID="10" presetClass="entr" presetSubtype="0" fill="hold" grpId="0" nodeType="after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fade">
                                      <p:cBhvr>
                                        <p:cTn id="127" dur="500"/>
                                        <p:tgtEl>
                                          <p:spTgt spid="52"/>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fade">
                                      <p:cBhvr>
                                        <p:cTn id="131" dur="500"/>
                                        <p:tgtEl>
                                          <p:spTgt spid="43"/>
                                        </p:tgtEl>
                                      </p:cBhvr>
                                    </p:animEffect>
                                  </p:childTnLst>
                                </p:cTn>
                              </p:par>
                            </p:childTnLst>
                          </p:cTn>
                        </p:par>
                        <p:par>
                          <p:cTn id="132" fill="hold">
                            <p:stCondLst>
                              <p:cond delay="16000"/>
                            </p:stCondLst>
                            <p:childTnLst>
                              <p:par>
                                <p:cTn id="133" presetID="10" presetClass="entr" presetSubtype="0" fill="hold" grpId="0" nodeType="after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fade">
                                      <p:cBhvr>
                                        <p:cTn id="135" dur="500"/>
                                        <p:tgtEl>
                                          <p:spTgt spid="44"/>
                                        </p:tgtEl>
                                      </p:cBhvr>
                                    </p:animEffect>
                                  </p:childTnLst>
                                </p:cTn>
                              </p:par>
                            </p:childTnLst>
                          </p:cTn>
                        </p:par>
                        <p:par>
                          <p:cTn id="136" fill="hold">
                            <p:stCondLst>
                              <p:cond delay="16500"/>
                            </p:stCondLst>
                            <p:childTnLst>
                              <p:par>
                                <p:cTn id="137" presetID="10" presetClass="entr" presetSubtype="0" fill="hold" grpId="0" nodeType="afterEffect">
                                  <p:stCondLst>
                                    <p:cond delay="0"/>
                                  </p:stCondLst>
                                  <p:childTnLst>
                                    <p:set>
                                      <p:cBhvr>
                                        <p:cTn id="138" dur="1" fill="hold">
                                          <p:stCondLst>
                                            <p:cond delay="0"/>
                                          </p:stCondLst>
                                        </p:cTn>
                                        <p:tgtEl>
                                          <p:spTgt spid="37"/>
                                        </p:tgtEl>
                                        <p:attrNameLst>
                                          <p:attrName>style.visibility</p:attrName>
                                        </p:attrNameLst>
                                      </p:cBhvr>
                                      <p:to>
                                        <p:strVal val="visible"/>
                                      </p:to>
                                    </p:set>
                                    <p:animEffect transition="in" filter="fade">
                                      <p:cBhvr>
                                        <p:cTn id="139" dur="500"/>
                                        <p:tgtEl>
                                          <p:spTgt spid="37"/>
                                        </p:tgtEl>
                                      </p:cBhvr>
                                    </p:animEffect>
                                  </p:childTnLst>
                                </p:cTn>
                              </p:par>
                            </p:childTnLst>
                          </p:cTn>
                        </p:par>
                        <p:par>
                          <p:cTn id="140" fill="hold">
                            <p:stCondLst>
                              <p:cond delay="17000"/>
                            </p:stCondLst>
                            <p:childTnLst>
                              <p:par>
                                <p:cTn id="141" presetID="10" presetClass="entr" presetSubtype="0"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fade">
                                      <p:cBhvr>
                                        <p:cTn id="143" dur="500"/>
                                        <p:tgtEl>
                                          <p:spTgt spid="28"/>
                                        </p:tgtEl>
                                      </p:cBhvr>
                                    </p:animEffect>
                                  </p:childTnLst>
                                </p:cTn>
                              </p:par>
                            </p:childTnLst>
                          </p:cTn>
                        </p:par>
                        <p:par>
                          <p:cTn id="144" fill="hold">
                            <p:stCondLst>
                              <p:cond delay="17500"/>
                            </p:stCondLst>
                            <p:childTnLst>
                              <p:par>
                                <p:cTn id="145" presetID="10" presetClass="entr" presetSubtype="0" fill="hold" grpId="0" nodeType="afterEffect">
                                  <p:stCondLst>
                                    <p:cond delay="0"/>
                                  </p:stCondLst>
                                  <p:childTnLst>
                                    <p:set>
                                      <p:cBhvr>
                                        <p:cTn id="146" dur="1" fill="hold">
                                          <p:stCondLst>
                                            <p:cond delay="0"/>
                                          </p:stCondLst>
                                        </p:cTn>
                                        <p:tgtEl>
                                          <p:spTgt spid="29"/>
                                        </p:tgtEl>
                                        <p:attrNameLst>
                                          <p:attrName>style.visibility</p:attrName>
                                        </p:attrNameLst>
                                      </p:cBhvr>
                                      <p:to>
                                        <p:strVal val="visible"/>
                                      </p:to>
                                    </p:set>
                                    <p:animEffect transition="in" filter="fade">
                                      <p:cBhvr>
                                        <p:cTn id="147" dur="500"/>
                                        <p:tgtEl>
                                          <p:spTgt spid="29"/>
                                        </p:tgtEl>
                                      </p:cBhvr>
                                    </p:animEffect>
                                  </p:childTnLst>
                                </p:cTn>
                              </p:par>
                            </p:childTnLst>
                          </p:cTn>
                        </p:par>
                        <p:par>
                          <p:cTn id="148" fill="hold">
                            <p:stCondLst>
                              <p:cond delay="18000"/>
                            </p:stCondLst>
                            <p:childTnLst>
                              <p:par>
                                <p:cTn id="149" presetID="10" presetClass="entr" presetSubtype="0"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Effect transition="in" filter="fade">
                                      <p:cBhvr>
                                        <p:cTn id="151" dur="500"/>
                                        <p:tgtEl>
                                          <p:spTgt spid="18"/>
                                        </p:tgtEl>
                                      </p:cBhvr>
                                    </p:animEffect>
                                  </p:childTnLst>
                                </p:cTn>
                              </p:par>
                            </p:childTnLst>
                          </p:cTn>
                        </p:par>
                        <p:par>
                          <p:cTn id="152" fill="hold">
                            <p:stCondLst>
                              <p:cond delay="18500"/>
                            </p:stCondLst>
                            <p:childTnLst>
                              <p:par>
                                <p:cTn id="153" presetID="10" presetClass="entr" presetSubtype="0" fill="hold" grpId="0" nodeType="afterEffect">
                                  <p:stCondLst>
                                    <p:cond delay="0"/>
                                  </p:stCondLst>
                                  <p:childTnLst>
                                    <p:set>
                                      <p:cBhvr>
                                        <p:cTn id="154" dur="1" fill="hold">
                                          <p:stCondLst>
                                            <p:cond delay="0"/>
                                          </p:stCondLst>
                                        </p:cTn>
                                        <p:tgtEl>
                                          <p:spTgt spid="22"/>
                                        </p:tgtEl>
                                        <p:attrNameLst>
                                          <p:attrName>style.visibility</p:attrName>
                                        </p:attrNameLst>
                                      </p:cBhvr>
                                      <p:to>
                                        <p:strVal val="visible"/>
                                      </p:to>
                                    </p:set>
                                    <p:animEffect transition="in" filter="fade">
                                      <p:cBhvr>
                                        <p:cTn id="155" dur="500"/>
                                        <p:tgtEl>
                                          <p:spTgt spid="22"/>
                                        </p:tgtEl>
                                      </p:cBhvr>
                                    </p:animEffect>
                                  </p:childTnLst>
                                </p:cTn>
                              </p:par>
                            </p:childTnLst>
                          </p:cTn>
                        </p:par>
                        <p:par>
                          <p:cTn id="156" fill="hold">
                            <p:stCondLst>
                              <p:cond delay="19000"/>
                            </p:stCondLst>
                            <p:childTnLst>
                              <p:par>
                                <p:cTn id="157" presetID="10" presetClass="entr" presetSubtype="0" fill="hold" grpId="0" nodeType="afterEffect">
                                  <p:stCondLst>
                                    <p:cond delay="0"/>
                                  </p:stCondLst>
                                  <p:childTnLst>
                                    <p:set>
                                      <p:cBhvr>
                                        <p:cTn id="158" dur="1" fill="hold">
                                          <p:stCondLst>
                                            <p:cond delay="0"/>
                                          </p:stCondLst>
                                        </p:cTn>
                                        <p:tgtEl>
                                          <p:spTgt spid="51"/>
                                        </p:tgtEl>
                                        <p:attrNameLst>
                                          <p:attrName>style.visibility</p:attrName>
                                        </p:attrNameLst>
                                      </p:cBhvr>
                                      <p:to>
                                        <p:strVal val="visible"/>
                                      </p:to>
                                    </p:set>
                                    <p:animEffect transition="in" filter="fade">
                                      <p:cBhvr>
                                        <p:cTn id="159" dur="500"/>
                                        <p:tgtEl>
                                          <p:spTgt spid="51"/>
                                        </p:tgtEl>
                                      </p:cBhvr>
                                    </p:animEffect>
                                  </p:childTnLst>
                                </p:cTn>
                              </p:par>
                            </p:childTnLst>
                          </p:cTn>
                        </p:par>
                        <p:par>
                          <p:cTn id="160" fill="hold">
                            <p:stCondLst>
                              <p:cond delay="19500"/>
                            </p:stCondLst>
                            <p:childTnLst>
                              <p:par>
                                <p:cTn id="161" presetID="10" presetClass="entr" presetSubtype="0" fill="hold" grpId="0" nodeType="afterEffect">
                                  <p:stCondLst>
                                    <p:cond delay="0"/>
                                  </p:stCondLst>
                                  <p:childTnLst>
                                    <p:set>
                                      <p:cBhvr>
                                        <p:cTn id="162" dur="1" fill="hold">
                                          <p:stCondLst>
                                            <p:cond delay="0"/>
                                          </p:stCondLst>
                                        </p:cTn>
                                        <p:tgtEl>
                                          <p:spTgt spid="41"/>
                                        </p:tgtEl>
                                        <p:attrNameLst>
                                          <p:attrName>style.visibility</p:attrName>
                                        </p:attrNameLst>
                                      </p:cBhvr>
                                      <p:to>
                                        <p:strVal val="visible"/>
                                      </p:to>
                                    </p:set>
                                    <p:animEffect transition="in" filter="fade">
                                      <p:cBhvr>
                                        <p:cTn id="163" dur="500"/>
                                        <p:tgtEl>
                                          <p:spTgt spid="41"/>
                                        </p:tgtEl>
                                      </p:cBhvr>
                                    </p:animEffect>
                                  </p:childTnLst>
                                </p:cTn>
                              </p:par>
                            </p:childTnLst>
                          </p:cTn>
                        </p:par>
                        <p:par>
                          <p:cTn id="164" fill="hold">
                            <p:stCondLst>
                              <p:cond delay="20000"/>
                            </p:stCondLst>
                            <p:childTnLst>
                              <p:par>
                                <p:cTn id="165" presetID="10" presetClass="entr" presetSubtype="0" fill="hold" grpId="0" nodeType="afterEffect">
                                  <p:stCondLst>
                                    <p:cond delay="0"/>
                                  </p:stCondLst>
                                  <p:childTnLst>
                                    <p:set>
                                      <p:cBhvr>
                                        <p:cTn id="166" dur="1" fill="hold">
                                          <p:stCondLst>
                                            <p:cond delay="0"/>
                                          </p:stCondLst>
                                        </p:cTn>
                                        <p:tgtEl>
                                          <p:spTgt spid="42"/>
                                        </p:tgtEl>
                                        <p:attrNameLst>
                                          <p:attrName>style.visibility</p:attrName>
                                        </p:attrNameLst>
                                      </p:cBhvr>
                                      <p:to>
                                        <p:strVal val="visible"/>
                                      </p:to>
                                    </p:set>
                                    <p:animEffect transition="in" filter="fade">
                                      <p:cBhvr>
                                        <p:cTn id="167" dur="500"/>
                                        <p:tgtEl>
                                          <p:spTgt spid="42"/>
                                        </p:tgtEl>
                                      </p:cBhvr>
                                    </p:animEffect>
                                  </p:childTnLst>
                                </p:cTn>
                              </p:par>
                            </p:childTnLst>
                          </p:cTn>
                        </p:par>
                        <p:par>
                          <p:cTn id="168" fill="hold">
                            <p:stCondLst>
                              <p:cond delay="20500"/>
                            </p:stCondLst>
                            <p:childTnLst>
                              <p:par>
                                <p:cTn id="169" presetID="10" presetClass="entr" presetSubtype="0" fill="hold" grpId="0" nodeType="afterEffect">
                                  <p:stCondLst>
                                    <p:cond delay="0"/>
                                  </p:stCondLst>
                                  <p:childTnLst>
                                    <p:set>
                                      <p:cBhvr>
                                        <p:cTn id="170" dur="1" fill="hold">
                                          <p:stCondLst>
                                            <p:cond delay="0"/>
                                          </p:stCondLst>
                                        </p:cTn>
                                        <p:tgtEl>
                                          <p:spTgt spid="36"/>
                                        </p:tgtEl>
                                        <p:attrNameLst>
                                          <p:attrName>style.visibility</p:attrName>
                                        </p:attrNameLst>
                                      </p:cBhvr>
                                      <p:to>
                                        <p:strVal val="visible"/>
                                      </p:to>
                                    </p:set>
                                    <p:animEffect transition="in" filter="fade">
                                      <p:cBhvr>
                                        <p:cTn id="171" dur="500"/>
                                        <p:tgtEl>
                                          <p:spTgt spid="36"/>
                                        </p:tgtEl>
                                      </p:cBhvr>
                                    </p:animEffect>
                                  </p:childTnLst>
                                </p:cTn>
                              </p:par>
                            </p:childTnLst>
                          </p:cTn>
                        </p:par>
                        <p:par>
                          <p:cTn id="172" fill="hold">
                            <p:stCondLst>
                              <p:cond delay="21000"/>
                            </p:stCondLst>
                            <p:childTnLst>
                              <p:par>
                                <p:cTn id="173" presetID="10" presetClass="entr" presetSubtype="0" fill="hold" grpId="0" nodeType="afterEffect">
                                  <p:stCondLst>
                                    <p:cond delay="0"/>
                                  </p:stCondLst>
                                  <p:childTnLst>
                                    <p:set>
                                      <p:cBhvr>
                                        <p:cTn id="174" dur="1" fill="hold">
                                          <p:stCondLst>
                                            <p:cond delay="0"/>
                                          </p:stCondLst>
                                        </p:cTn>
                                        <p:tgtEl>
                                          <p:spTgt spid="26"/>
                                        </p:tgtEl>
                                        <p:attrNameLst>
                                          <p:attrName>style.visibility</p:attrName>
                                        </p:attrNameLst>
                                      </p:cBhvr>
                                      <p:to>
                                        <p:strVal val="visible"/>
                                      </p:to>
                                    </p:set>
                                    <p:animEffect transition="in" filter="fade">
                                      <p:cBhvr>
                                        <p:cTn id="175" dur="500"/>
                                        <p:tgtEl>
                                          <p:spTgt spid="26"/>
                                        </p:tgtEl>
                                      </p:cBhvr>
                                    </p:animEffect>
                                  </p:childTnLst>
                                </p:cTn>
                              </p:par>
                            </p:childTnLst>
                          </p:cTn>
                        </p:par>
                        <p:par>
                          <p:cTn id="176" fill="hold">
                            <p:stCondLst>
                              <p:cond delay="21500"/>
                            </p:stCondLst>
                            <p:childTnLst>
                              <p:par>
                                <p:cTn id="177" presetID="10" presetClass="entr" presetSubtype="0" fill="hold" grpId="0" nodeType="afterEffect">
                                  <p:stCondLst>
                                    <p:cond delay="0"/>
                                  </p:stCondLst>
                                  <p:childTnLst>
                                    <p:set>
                                      <p:cBhvr>
                                        <p:cTn id="178" dur="1" fill="hold">
                                          <p:stCondLst>
                                            <p:cond delay="0"/>
                                          </p:stCondLst>
                                        </p:cTn>
                                        <p:tgtEl>
                                          <p:spTgt spid="27"/>
                                        </p:tgtEl>
                                        <p:attrNameLst>
                                          <p:attrName>style.visibility</p:attrName>
                                        </p:attrNameLst>
                                      </p:cBhvr>
                                      <p:to>
                                        <p:strVal val="visible"/>
                                      </p:to>
                                    </p:set>
                                    <p:animEffect transition="in" filter="fade">
                                      <p:cBhvr>
                                        <p:cTn id="179" dur="500"/>
                                        <p:tgtEl>
                                          <p:spTgt spid="27"/>
                                        </p:tgtEl>
                                      </p:cBhvr>
                                    </p:animEffect>
                                  </p:childTnLst>
                                </p:cTn>
                              </p:par>
                            </p:childTnLst>
                          </p:cTn>
                        </p:par>
                        <p:par>
                          <p:cTn id="180" fill="hold">
                            <p:stCondLst>
                              <p:cond delay="22000"/>
                            </p:stCondLst>
                            <p:childTnLst>
                              <p:par>
                                <p:cTn id="181" presetID="10" presetClass="entr" presetSubtype="0"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Effect transition="in" filter="fade">
                                      <p:cBhvr>
                                        <p:cTn id="183" dur="500"/>
                                        <p:tgtEl>
                                          <p:spTgt spid="60"/>
                                        </p:tgtEl>
                                      </p:cBhvr>
                                    </p:animEffect>
                                  </p:childTnLst>
                                </p:cTn>
                              </p:par>
                            </p:childTnLst>
                          </p:cTn>
                        </p:par>
                        <p:par>
                          <p:cTn id="184" fill="hold">
                            <p:stCondLst>
                              <p:cond delay="22500"/>
                            </p:stCondLst>
                            <p:childTnLst>
                              <p:par>
                                <p:cTn id="185" presetID="10" presetClass="entr" presetSubtype="0" fill="hold" grpId="0" nodeType="afterEffect">
                                  <p:stCondLst>
                                    <p:cond delay="0"/>
                                  </p:stCondLst>
                                  <p:childTnLst>
                                    <p:set>
                                      <p:cBhvr>
                                        <p:cTn id="186" dur="1" fill="hold">
                                          <p:stCondLst>
                                            <p:cond delay="0"/>
                                          </p:stCondLst>
                                        </p:cTn>
                                        <p:tgtEl>
                                          <p:spTgt spid="59"/>
                                        </p:tgtEl>
                                        <p:attrNameLst>
                                          <p:attrName>style.visibility</p:attrName>
                                        </p:attrNameLst>
                                      </p:cBhvr>
                                      <p:to>
                                        <p:strVal val="visible"/>
                                      </p:to>
                                    </p:set>
                                    <p:animEffect transition="in" filter="fade">
                                      <p:cBhvr>
                                        <p:cTn id="187" dur="500"/>
                                        <p:tgtEl>
                                          <p:spTgt spid="59"/>
                                        </p:tgtEl>
                                      </p:cBhvr>
                                    </p:animEffect>
                                  </p:childTnLst>
                                </p:cTn>
                              </p:par>
                            </p:childTnLst>
                          </p:cTn>
                        </p:par>
                        <p:par>
                          <p:cTn id="188" fill="hold">
                            <p:stCondLst>
                              <p:cond delay="23000"/>
                            </p:stCondLst>
                            <p:childTnLst>
                              <p:par>
                                <p:cTn id="189" presetID="10" presetClass="entr" presetSubtype="0" fill="hold" grpId="0" nodeType="afterEffect">
                                  <p:stCondLst>
                                    <p:cond delay="0"/>
                                  </p:stCondLst>
                                  <p:childTnLst>
                                    <p:set>
                                      <p:cBhvr>
                                        <p:cTn id="190" dur="1" fill="hold">
                                          <p:stCondLst>
                                            <p:cond delay="0"/>
                                          </p:stCondLst>
                                        </p:cTn>
                                        <p:tgtEl>
                                          <p:spTgt spid="61"/>
                                        </p:tgtEl>
                                        <p:attrNameLst>
                                          <p:attrName>style.visibility</p:attrName>
                                        </p:attrNameLst>
                                      </p:cBhvr>
                                      <p:to>
                                        <p:strVal val="visible"/>
                                      </p:to>
                                    </p:set>
                                    <p:animEffect transition="in" filter="fade">
                                      <p:cBhvr>
                                        <p:cTn id="191" dur="500"/>
                                        <p:tgtEl>
                                          <p:spTgt spid="61"/>
                                        </p:tgtEl>
                                      </p:cBhvr>
                                    </p:animEffect>
                                  </p:childTnLst>
                                </p:cTn>
                              </p:par>
                            </p:childTnLst>
                          </p:cTn>
                        </p:par>
                        <p:par>
                          <p:cTn id="192" fill="hold">
                            <p:stCondLst>
                              <p:cond delay="23500"/>
                            </p:stCondLst>
                            <p:childTnLst>
                              <p:par>
                                <p:cTn id="193" presetID="10" presetClass="entr" presetSubtype="0" fill="hold" grpId="0" nodeType="afterEffect">
                                  <p:stCondLst>
                                    <p:cond delay="0"/>
                                  </p:stCondLst>
                                  <p:childTnLst>
                                    <p:set>
                                      <p:cBhvr>
                                        <p:cTn id="194" dur="1" fill="hold">
                                          <p:stCondLst>
                                            <p:cond delay="0"/>
                                          </p:stCondLst>
                                        </p:cTn>
                                        <p:tgtEl>
                                          <p:spTgt spid="63"/>
                                        </p:tgtEl>
                                        <p:attrNameLst>
                                          <p:attrName>style.visibility</p:attrName>
                                        </p:attrNameLst>
                                      </p:cBhvr>
                                      <p:to>
                                        <p:strVal val="visible"/>
                                      </p:to>
                                    </p:set>
                                    <p:animEffect transition="in" filter="fade">
                                      <p:cBhvr>
                                        <p:cTn id="195" dur="500"/>
                                        <p:tgtEl>
                                          <p:spTgt spid="63"/>
                                        </p:tgtEl>
                                      </p:cBhvr>
                                    </p:animEffect>
                                  </p:childTnLst>
                                </p:cTn>
                              </p:par>
                            </p:childTnLst>
                          </p:cTn>
                        </p:par>
                        <p:par>
                          <p:cTn id="196" fill="hold">
                            <p:stCondLst>
                              <p:cond delay="24000"/>
                            </p:stCondLst>
                            <p:childTnLst>
                              <p:par>
                                <p:cTn id="197" presetID="10" presetClass="entr" presetSubtype="0" fill="hold" grpId="0" nodeType="afterEffect">
                                  <p:stCondLst>
                                    <p:cond delay="0"/>
                                  </p:stCondLst>
                                  <p:childTnLst>
                                    <p:set>
                                      <p:cBhvr>
                                        <p:cTn id="198" dur="1" fill="hold">
                                          <p:stCondLst>
                                            <p:cond delay="0"/>
                                          </p:stCondLst>
                                        </p:cTn>
                                        <p:tgtEl>
                                          <p:spTgt spid="64"/>
                                        </p:tgtEl>
                                        <p:attrNameLst>
                                          <p:attrName>style.visibility</p:attrName>
                                        </p:attrNameLst>
                                      </p:cBhvr>
                                      <p:to>
                                        <p:strVal val="visible"/>
                                      </p:to>
                                    </p:set>
                                    <p:animEffect transition="in" filter="fade">
                                      <p:cBhvr>
                                        <p:cTn id="199" dur="500"/>
                                        <p:tgtEl>
                                          <p:spTgt spid="64"/>
                                        </p:tgtEl>
                                      </p:cBhvr>
                                    </p:animEffect>
                                  </p:childTnLst>
                                </p:cTn>
                              </p:par>
                            </p:childTnLst>
                          </p:cTn>
                        </p:par>
                        <p:par>
                          <p:cTn id="200" fill="hold">
                            <p:stCondLst>
                              <p:cond delay="24500"/>
                            </p:stCondLst>
                            <p:childTnLst>
                              <p:par>
                                <p:cTn id="201" presetID="10" presetClass="entr" presetSubtype="0" fill="hold" grpId="0" nodeType="afterEffect">
                                  <p:stCondLst>
                                    <p:cond delay="0"/>
                                  </p:stCondLst>
                                  <p:childTnLst>
                                    <p:set>
                                      <p:cBhvr>
                                        <p:cTn id="202" dur="1" fill="hold">
                                          <p:stCondLst>
                                            <p:cond delay="0"/>
                                          </p:stCondLst>
                                        </p:cTn>
                                        <p:tgtEl>
                                          <p:spTgt spid="65"/>
                                        </p:tgtEl>
                                        <p:attrNameLst>
                                          <p:attrName>style.visibility</p:attrName>
                                        </p:attrNameLst>
                                      </p:cBhvr>
                                      <p:to>
                                        <p:strVal val="visible"/>
                                      </p:to>
                                    </p:set>
                                    <p:animEffect transition="in" filter="fade">
                                      <p:cBhvr>
                                        <p:cTn id="203" dur="500"/>
                                        <p:tgtEl>
                                          <p:spTgt spid="65"/>
                                        </p:tgtEl>
                                      </p:cBhvr>
                                    </p:animEffect>
                                  </p:childTnLst>
                                </p:cTn>
                              </p:par>
                            </p:childTnLst>
                          </p:cTn>
                        </p:par>
                        <p:par>
                          <p:cTn id="204" fill="hold">
                            <p:stCondLst>
                              <p:cond delay="25000"/>
                            </p:stCondLst>
                            <p:childTnLst>
                              <p:par>
                                <p:cTn id="205" presetID="10" presetClass="entr" presetSubtype="0" fill="hold" grpId="0" nodeType="afterEffect">
                                  <p:stCondLst>
                                    <p:cond delay="0"/>
                                  </p:stCondLst>
                                  <p:childTnLst>
                                    <p:set>
                                      <p:cBhvr>
                                        <p:cTn id="206" dur="1" fill="hold">
                                          <p:stCondLst>
                                            <p:cond delay="0"/>
                                          </p:stCondLst>
                                        </p:cTn>
                                        <p:tgtEl>
                                          <p:spTgt spid="66"/>
                                        </p:tgtEl>
                                        <p:attrNameLst>
                                          <p:attrName>style.visibility</p:attrName>
                                        </p:attrNameLst>
                                      </p:cBhvr>
                                      <p:to>
                                        <p:strVal val="visible"/>
                                      </p:to>
                                    </p:set>
                                    <p:animEffect transition="in" filter="fade">
                                      <p:cBhvr>
                                        <p:cTn id="207" dur="500"/>
                                        <p:tgtEl>
                                          <p:spTgt spid="66"/>
                                        </p:tgtEl>
                                      </p:cBhvr>
                                    </p:animEffect>
                                  </p:childTnLst>
                                </p:cTn>
                              </p:par>
                            </p:childTnLst>
                          </p:cTn>
                        </p:par>
                        <p:par>
                          <p:cTn id="208" fill="hold">
                            <p:stCondLst>
                              <p:cond delay="25500"/>
                            </p:stCondLst>
                            <p:childTnLst>
                              <p:par>
                                <p:cTn id="209" presetID="10" presetClass="entr" presetSubtype="0" fill="hold" grpId="0" nodeType="afterEffect">
                                  <p:stCondLst>
                                    <p:cond delay="0"/>
                                  </p:stCondLst>
                                  <p:childTnLst>
                                    <p:set>
                                      <p:cBhvr>
                                        <p:cTn id="210" dur="1" fill="hold">
                                          <p:stCondLst>
                                            <p:cond delay="0"/>
                                          </p:stCondLst>
                                        </p:cTn>
                                        <p:tgtEl>
                                          <p:spTgt spid="67"/>
                                        </p:tgtEl>
                                        <p:attrNameLst>
                                          <p:attrName>style.visibility</p:attrName>
                                        </p:attrNameLst>
                                      </p:cBhvr>
                                      <p:to>
                                        <p:strVal val="visible"/>
                                      </p:to>
                                    </p:set>
                                    <p:animEffect transition="in" filter="fade">
                                      <p:cBhvr>
                                        <p:cTn id="211" dur="500"/>
                                        <p:tgtEl>
                                          <p:spTgt spid="67"/>
                                        </p:tgtEl>
                                      </p:cBhvr>
                                    </p:animEffect>
                                  </p:childTnLst>
                                </p:cTn>
                              </p:par>
                            </p:childTnLst>
                          </p:cTn>
                        </p:par>
                        <p:par>
                          <p:cTn id="212" fill="hold">
                            <p:stCondLst>
                              <p:cond delay="26000"/>
                            </p:stCondLst>
                            <p:childTnLst>
                              <p:par>
                                <p:cTn id="213" presetID="10" presetClass="entr" presetSubtype="0" fill="hold" grpId="0" nodeType="afterEffect">
                                  <p:stCondLst>
                                    <p:cond delay="0"/>
                                  </p:stCondLst>
                                  <p:childTnLst>
                                    <p:set>
                                      <p:cBhvr>
                                        <p:cTn id="214" dur="1" fill="hold">
                                          <p:stCondLst>
                                            <p:cond delay="0"/>
                                          </p:stCondLst>
                                        </p:cTn>
                                        <p:tgtEl>
                                          <p:spTgt spid="68"/>
                                        </p:tgtEl>
                                        <p:attrNameLst>
                                          <p:attrName>style.visibility</p:attrName>
                                        </p:attrNameLst>
                                      </p:cBhvr>
                                      <p:to>
                                        <p:strVal val="visible"/>
                                      </p:to>
                                    </p:set>
                                    <p:animEffect transition="in" filter="fade">
                                      <p:cBhvr>
                                        <p:cTn id="21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5" grpId="0" animBg="1"/>
      <p:bldP spid="26" grpId="0"/>
      <p:bldP spid="27" grpId="0"/>
      <p:bldP spid="28" grpId="0"/>
      <p:bldP spid="29" grpId="0"/>
      <p:bldP spid="30" grpId="0"/>
      <p:bldP spid="31" grpId="0"/>
      <p:bldP spid="32" grpId="0"/>
      <p:bldP spid="33" grpId="0"/>
      <p:bldP spid="34" grpId="0"/>
      <p:bldP spid="35" grpId="0"/>
      <p:bldP spid="36" grpId="0" animBg="1"/>
      <p:bldP spid="37" grpId="0" animBg="1"/>
      <p:bldP spid="38" grpId="0" animBg="1"/>
      <p:bldP spid="39" grpId="0" animBg="1"/>
      <p:bldP spid="40" grpId="0" animBg="1"/>
      <p:bldP spid="41" grpId="0"/>
      <p:bldP spid="42" grpId="0"/>
      <p:bldP spid="43" grpId="0"/>
      <p:bldP spid="44" grpId="0"/>
      <p:bldP spid="45" grpId="0"/>
      <p:bldP spid="46" grpId="0"/>
      <p:bldP spid="47" grpId="0"/>
      <p:bldP spid="48" grpId="0"/>
      <p:bldP spid="49" grpId="0"/>
      <p:bldP spid="50" grpId="0"/>
      <p:bldP spid="51" grpId="0" animBg="1"/>
      <p:bldP spid="52" grpId="0" animBg="1"/>
      <p:bldP spid="53" grpId="0" animBg="1"/>
      <p:bldP spid="54" grpId="0" animBg="1"/>
      <p:bldP spid="55" grpId="0" animBg="1"/>
      <p:bldP spid="56" grpId="0"/>
      <p:bldP spid="57" grpId="0"/>
      <p:bldP spid="58" grpId="0" animBg="1"/>
      <p:bldP spid="59" grpId="0" animBg="1"/>
      <p:bldP spid="60" grpId="0" animBg="1"/>
      <p:bldP spid="61" grpId="0" animBg="1"/>
      <p:bldP spid="63" grpId="0"/>
      <p:bldP spid="64" grpId="0"/>
      <p:bldP spid="65" grpId="0"/>
      <p:bldP spid="66" grpId="0"/>
      <p:bldP spid="67" grpId="0"/>
      <p:bldP spid="6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
            <a:extLst>
              <a:ext uri="{FF2B5EF4-FFF2-40B4-BE49-F238E27FC236}">
                <a16:creationId xmlns:a16="http://schemas.microsoft.com/office/drawing/2014/main" id="{B052A6E8-921E-11EB-B504-0CAD847D7C8A}"/>
              </a:ext>
            </a:extLst>
          </p:cNvPr>
          <p:cNvGrpSpPr/>
          <p:nvPr/>
        </p:nvGrpSpPr>
        <p:grpSpPr>
          <a:xfrm>
            <a:off x="7428112" y="2791468"/>
            <a:ext cx="9521426" cy="9509013"/>
            <a:chOff x="806427" y="-63500"/>
            <a:chExt cx="5410200" cy="5403850"/>
          </a:xfrm>
          <a:scene3d>
            <a:camera prst="orthographicFront">
              <a:rot lat="0" lon="0" rev="0"/>
            </a:camera>
            <a:lightRig rig="glow" dir="t">
              <a:rot lat="0" lon="0" rev="14100000"/>
            </a:lightRig>
          </a:scene3d>
        </p:grpSpPr>
        <p:sp>
          <p:nvSpPr>
            <p:cNvPr id="36" name="Freeform 1">
              <a:extLst>
                <a:ext uri="{FF2B5EF4-FFF2-40B4-BE49-F238E27FC236}">
                  <a16:creationId xmlns:a16="http://schemas.microsoft.com/office/drawing/2014/main" id="{4C5C358F-AEA2-1DCE-75BE-F165AFB3C41C}"/>
                </a:ext>
              </a:extLst>
            </p:cNvPr>
            <p:cNvSpPr>
              <a:spLocks noChangeArrowheads="1"/>
            </p:cNvSpPr>
            <p:nvPr/>
          </p:nvSpPr>
          <p:spPr bwMode="auto">
            <a:xfrm>
              <a:off x="806427" y="-63500"/>
              <a:ext cx="5410200" cy="5403850"/>
            </a:xfrm>
            <a:custGeom>
              <a:avLst/>
              <a:gdLst>
                <a:gd name="T0" fmla="*/ 9089 w 15028"/>
                <a:gd name="T1" fmla="*/ 853 h 15012"/>
                <a:gd name="T2" fmla="*/ 9089 w 15028"/>
                <a:gd name="T3" fmla="*/ 853 h 15012"/>
                <a:gd name="T4" fmla="*/ 9058 w 15028"/>
                <a:gd name="T5" fmla="*/ 853 h 15012"/>
                <a:gd name="T6" fmla="*/ 853 w 15028"/>
                <a:gd name="T7" fmla="*/ 5969 h 15012"/>
                <a:gd name="T8" fmla="*/ 5983 w 15028"/>
                <a:gd name="T9" fmla="*/ 14174 h 15012"/>
                <a:gd name="T10" fmla="*/ 5999 w 15028"/>
                <a:gd name="T11" fmla="*/ 14174 h 15012"/>
                <a:gd name="T12" fmla="*/ 14189 w 15028"/>
                <a:gd name="T13" fmla="*/ 9059 h 15012"/>
                <a:gd name="T14" fmla="*/ 9089 w 15028"/>
                <a:gd name="T15" fmla="*/ 853 h 150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28" h="15012">
                  <a:moveTo>
                    <a:pt x="9089" y="853"/>
                  </a:moveTo>
                  <a:lnTo>
                    <a:pt x="9089" y="853"/>
                  </a:lnTo>
                  <a:cubicBezTo>
                    <a:pt x="9074" y="853"/>
                    <a:pt x="9058" y="853"/>
                    <a:pt x="9058" y="853"/>
                  </a:cubicBezTo>
                  <a:cubicBezTo>
                    <a:pt x="5374" y="0"/>
                    <a:pt x="1705" y="2284"/>
                    <a:pt x="853" y="5969"/>
                  </a:cubicBezTo>
                  <a:cubicBezTo>
                    <a:pt x="0" y="9653"/>
                    <a:pt x="2298" y="13321"/>
                    <a:pt x="5983" y="14174"/>
                  </a:cubicBezTo>
                  <a:lnTo>
                    <a:pt x="5999" y="14174"/>
                  </a:lnTo>
                  <a:cubicBezTo>
                    <a:pt x="9683" y="15011"/>
                    <a:pt x="13337" y="12728"/>
                    <a:pt x="14189" y="9059"/>
                  </a:cubicBezTo>
                  <a:cubicBezTo>
                    <a:pt x="15027" y="5389"/>
                    <a:pt x="12743" y="1721"/>
                    <a:pt x="9089" y="853"/>
                  </a:cubicBezTo>
                </a:path>
              </a:pathLst>
            </a:custGeom>
            <a:solidFill>
              <a:srgbClr val="FDFEFF"/>
            </a:solidFill>
            <a:ln>
              <a:noFill/>
            </a:ln>
            <a:effectLst/>
            <a:sp3d prstMaterial="softEdge">
              <a:bevelT w="127000" prst="artDeco"/>
            </a:sp3d>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 name="Freeform 2">
              <a:extLst>
                <a:ext uri="{FF2B5EF4-FFF2-40B4-BE49-F238E27FC236}">
                  <a16:creationId xmlns:a16="http://schemas.microsoft.com/office/drawing/2014/main" id="{B128DBD4-5ADD-C45E-2DD7-444B248BB7C5}"/>
                </a:ext>
              </a:extLst>
            </p:cNvPr>
            <p:cNvSpPr>
              <a:spLocks noChangeArrowheads="1"/>
            </p:cNvSpPr>
            <p:nvPr/>
          </p:nvSpPr>
          <p:spPr bwMode="auto">
            <a:xfrm>
              <a:off x="3240065" y="3860800"/>
              <a:ext cx="1587" cy="6350"/>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74346"/>
            </a:solidFill>
            <a:ln>
              <a:noFill/>
            </a:ln>
            <a:effectLst/>
            <a:sp3d prstMaterial="softEdge">
              <a:bevelT w="127000" prst="artDeco"/>
            </a:sp3d>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 name="Freeform 3">
              <a:extLst>
                <a:ext uri="{FF2B5EF4-FFF2-40B4-BE49-F238E27FC236}">
                  <a16:creationId xmlns:a16="http://schemas.microsoft.com/office/drawing/2014/main" id="{7C376AE8-F8F7-F9B4-931C-766E9E9F23E5}"/>
                </a:ext>
              </a:extLst>
            </p:cNvPr>
            <p:cNvSpPr>
              <a:spLocks noChangeArrowheads="1"/>
            </p:cNvSpPr>
            <p:nvPr/>
          </p:nvSpPr>
          <p:spPr bwMode="auto">
            <a:xfrm>
              <a:off x="806427" y="111125"/>
              <a:ext cx="5173663" cy="5102225"/>
            </a:xfrm>
            <a:custGeom>
              <a:avLst/>
              <a:gdLst>
                <a:gd name="T0" fmla="*/ 13656 w 14373"/>
                <a:gd name="T1" fmla="*/ 5482 h 14175"/>
                <a:gd name="T2" fmla="*/ 12773 w 14373"/>
                <a:gd name="T3" fmla="*/ 4796 h 14175"/>
                <a:gd name="T4" fmla="*/ 12850 w 14373"/>
                <a:gd name="T5" fmla="*/ 5679 h 14175"/>
                <a:gd name="T6" fmla="*/ 12515 w 14373"/>
                <a:gd name="T7" fmla="*/ 4827 h 14175"/>
                <a:gd name="T8" fmla="*/ 11007 w 14373"/>
                <a:gd name="T9" fmla="*/ 5283 h 14175"/>
                <a:gd name="T10" fmla="*/ 11723 w 14373"/>
                <a:gd name="T11" fmla="*/ 4583 h 14175"/>
                <a:gd name="T12" fmla="*/ 12850 w 14373"/>
                <a:gd name="T13" fmla="*/ 4065 h 14175"/>
                <a:gd name="T14" fmla="*/ 12484 w 14373"/>
                <a:gd name="T15" fmla="*/ 3319 h 14175"/>
                <a:gd name="T16" fmla="*/ 4856 w 14373"/>
                <a:gd name="T17" fmla="*/ 716 h 14175"/>
                <a:gd name="T18" fmla="*/ 5999 w 14373"/>
                <a:gd name="T19" fmla="*/ 1112 h 14175"/>
                <a:gd name="T20" fmla="*/ 6196 w 14373"/>
                <a:gd name="T21" fmla="*/ 640 h 14175"/>
                <a:gd name="T22" fmla="*/ 6318 w 14373"/>
                <a:gd name="T23" fmla="*/ 1081 h 14175"/>
                <a:gd name="T24" fmla="*/ 6973 w 14373"/>
                <a:gd name="T25" fmla="*/ 1127 h 14175"/>
                <a:gd name="T26" fmla="*/ 7581 w 14373"/>
                <a:gd name="T27" fmla="*/ 1553 h 14175"/>
                <a:gd name="T28" fmla="*/ 8861 w 14373"/>
                <a:gd name="T29" fmla="*/ 1873 h 14175"/>
                <a:gd name="T30" fmla="*/ 7886 w 14373"/>
                <a:gd name="T31" fmla="*/ 1965 h 14175"/>
                <a:gd name="T32" fmla="*/ 7795 w 14373"/>
                <a:gd name="T33" fmla="*/ 1599 h 14175"/>
                <a:gd name="T34" fmla="*/ 7293 w 14373"/>
                <a:gd name="T35" fmla="*/ 1843 h 14175"/>
                <a:gd name="T36" fmla="*/ 6135 w 14373"/>
                <a:gd name="T37" fmla="*/ 2193 h 14175"/>
                <a:gd name="T38" fmla="*/ 7262 w 14373"/>
                <a:gd name="T39" fmla="*/ 2558 h 14175"/>
                <a:gd name="T40" fmla="*/ 8465 w 14373"/>
                <a:gd name="T41" fmla="*/ 2467 h 14175"/>
                <a:gd name="T42" fmla="*/ 8359 w 14373"/>
                <a:gd name="T43" fmla="*/ 3472 h 14175"/>
                <a:gd name="T44" fmla="*/ 8069 w 14373"/>
                <a:gd name="T45" fmla="*/ 3548 h 14175"/>
                <a:gd name="T46" fmla="*/ 8069 w 14373"/>
                <a:gd name="T47" fmla="*/ 3304 h 14175"/>
                <a:gd name="T48" fmla="*/ 7658 w 14373"/>
                <a:gd name="T49" fmla="*/ 3106 h 14175"/>
                <a:gd name="T50" fmla="*/ 7612 w 14373"/>
                <a:gd name="T51" fmla="*/ 3365 h 14175"/>
                <a:gd name="T52" fmla="*/ 6516 w 14373"/>
                <a:gd name="T53" fmla="*/ 3731 h 14175"/>
                <a:gd name="T54" fmla="*/ 4887 w 14373"/>
                <a:gd name="T55" fmla="*/ 4796 h 14175"/>
                <a:gd name="T56" fmla="*/ 3380 w 14373"/>
                <a:gd name="T57" fmla="*/ 5283 h 14175"/>
                <a:gd name="T58" fmla="*/ 4339 w 14373"/>
                <a:gd name="T59" fmla="*/ 6379 h 14175"/>
                <a:gd name="T60" fmla="*/ 6196 w 14373"/>
                <a:gd name="T61" fmla="*/ 6654 h 14175"/>
                <a:gd name="T62" fmla="*/ 7277 w 14373"/>
                <a:gd name="T63" fmla="*/ 8176 h 14175"/>
                <a:gd name="T64" fmla="*/ 7886 w 14373"/>
                <a:gd name="T65" fmla="*/ 9394 h 14175"/>
                <a:gd name="T66" fmla="*/ 6760 w 14373"/>
                <a:gd name="T67" fmla="*/ 10856 h 14175"/>
                <a:gd name="T68" fmla="*/ 5283 w 14373"/>
                <a:gd name="T69" fmla="*/ 11693 h 14175"/>
                <a:gd name="T70" fmla="*/ 5420 w 14373"/>
                <a:gd name="T71" fmla="*/ 12378 h 14175"/>
                <a:gd name="T72" fmla="*/ 4750 w 14373"/>
                <a:gd name="T73" fmla="*/ 12530 h 14175"/>
                <a:gd name="T74" fmla="*/ 4917 w 14373"/>
                <a:gd name="T75" fmla="*/ 9318 h 14175"/>
                <a:gd name="T76" fmla="*/ 4232 w 14373"/>
                <a:gd name="T77" fmla="*/ 7278 h 14175"/>
                <a:gd name="T78" fmla="*/ 3456 w 14373"/>
                <a:gd name="T79" fmla="*/ 5755 h 14175"/>
                <a:gd name="T80" fmla="*/ 2695 w 14373"/>
                <a:gd name="T81" fmla="*/ 4766 h 14175"/>
                <a:gd name="T82" fmla="*/ 2390 w 14373"/>
                <a:gd name="T83" fmla="*/ 4690 h 14175"/>
                <a:gd name="T84" fmla="*/ 853 w 14373"/>
                <a:gd name="T85" fmla="*/ 5482 h 14175"/>
                <a:gd name="T86" fmla="*/ 11433 w 14373"/>
                <a:gd name="T87" fmla="*/ 11526 h 14175"/>
                <a:gd name="T88" fmla="*/ 11708 w 14373"/>
                <a:gd name="T89" fmla="*/ 8633 h 14175"/>
                <a:gd name="T90" fmla="*/ 10200 w 14373"/>
                <a:gd name="T91" fmla="*/ 8252 h 14175"/>
                <a:gd name="T92" fmla="*/ 9637 w 14373"/>
                <a:gd name="T93" fmla="*/ 6501 h 14175"/>
                <a:gd name="T94" fmla="*/ 11418 w 14373"/>
                <a:gd name="T95" fmla="*/ 5527 h 14175"/>
                <a:gd name="T96" fmla="*/ 13123 w 14373"/>
                <a:gd name="T97" fmla="*/ 6364 h 14175"/>
                <a:gd name="T98" fmla="*/ 14311 w 14373"/>
                <a:gd name="T99" fmla="*/ 6045 h 14175"/>
                <a:gd name="T100" fmla="*/ 11966 w 14373"/>
                <a:gd name="T101" fmla="*/ 3837 h 14175"/>
                <a:gd name="T102" fmla="*/ 11601 w 14373"/>
                <a:gd name="T103" fmla="*/ 3852 h 14175"/>
                <a:gd name="T104" fmla="*/ 11144 w 14373"/>
                <a:gd name="T105" fmla="*/ 3761 h 14175"/>
                <a:gd name="T106" fmla="*/ 11266 w 14373"/>
                <a:gd name="T107" fmla="*/ 3928 h 14175"/>
                <a:gd name="T108" fmla="*/ 7749 w 14373"/>
                <a:gd name="T109" fmla="*/ 3563 h 14175"/>
                <a:gd name="T110" fmla="*/ 7628 w 14373"/>
                <a:gd name="T111" fmla="*/ 3776 h 14175"/>
                <a:gd name="T112" fmla="*/ 7186 w 14373"/>
                <a:gd name="T113" fmla="*/ 3715 h 14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73" h="14175">
                  <a:moveTo>
                    <a:pt x="14311" y="6045"/>
                  </a:moveTo>
                  <a:lnTo>
                    <a:pt x="14311" y="6045"/>
                  </a:lnTo>
                  <a:cubicBezTo>
                    <a:pt x="13961" y="5968"/>
                    <a:pt x="13961" y="5968"/>
                    <a:pt x="13961" y="5968"/>
                  </a:cubicBezTo>
                  <a:cubicBezTo>
                    <a:pt x="13824" y="5740"/>
                    <a:pt x="13824" y="5740"/>
                    <a:pt x="13824" y="5740"/>
                  </a:cubicBezTo>
                  <a:cubicBezTo>
                    <a:pt x="13870" y="5421"/>
                    <a:pt x="13870" y="5421"/>
                    <a:pt x="13870" y="5421"/>
                  </a:cubicBezTo>
                  <a:cubicBezTo>
                    <a:pt x="13656" y="5482"/>
                    <a:pt x="13656" y="5482"/>
                    <a:pt x="13656" y="5482"/>
                  </a:cubicBezTo>
                  <a:cubicBezTo>
                    <a:pt x="13474" y="5831"/>
                    <a:pt x="13474" y="5831"/>
                    <a:pt x="13474" y="5831"/>
                  </a:cubicBezTo>
                  <a:cubicBezTo>
                    <a:pt x="13291" y="5496"/>
                    <a:pt x="13291" y="5496"/>
                    <a:pt x="13291" y="5496"/>
                  </a:cubicBezTo>
                  <a:cubicBezTo>
                    <a:pt x="13337" y="5238"/>
                    <a:pt x="13337" y="5238"/>
                    <a:pt x="13337" y="5238"/>
                  </a:cubicBezTo>
                  <a:cubicBezTo>
                    <a:pt x="13139" y="4963"/>
                    <a:pt x="13139" y="4963"/>
                    <a:pt x="13139" y="4963"/>
                  </a:cubicBezTo>
                  <a:cubicBezTo>
                    <a:pt x="13062" y="4857"/>
                    <a:pt x="13062" y="4857"/>
                    <a:pt x="13062" y="4857"/>
                  </a:cubicBezTo>
                  <a:cubicBezTo>
                    <a:pt x="12773" y="4796"/>
                    <a:pt x="12773" y="4796"/>
                    <a:pt x="12773" y="4796"/>
                  </a:cubicBezTo>
                  <a:cubicBezTo>
                    <a:pt x="12804" y="5070"/>
                    <a:pt x="12804" y="5070"/>
                    <a:pt x="12804" y="5070"/>
                  </a:cubicBezTo>
                  <a:cubicBezTo>
                    <a:pt x="13109" y="5344"/>
                    <a:pt x="13109" y="5344"/>
                    <a:pt x="13109" y="5344"/>
                  </a:cubicBezTo>
                  <a:cubicBezTo>
                    <a:pt x="13154" y="5421"/>
                    <a:pt x="13154" y="5421"/>
                    <a:pt x="13154" y="5421"/>
                  </a:cubicBezTo>
                  <a:cubicBezTo>
                    <a:pt x="13078" y="5435"/>
                    <a:pt x="13078" y="5435"/>
                    <a:pt x="13078" y="5435"/>
                  </a:cubicBezTo>
                  <a:cubicBezTo>
                    <a:pt x="13032" y="5649"/>
                    <a:pt x="13032" y="5649"/>
                    <a:pt x="13032" y="5649"/>
                  </a:cubicBezTo>
                  <a:cubicBezTo>
                    <a:pt x="12850" y="5679"/>
                    <a:pt x="12850" y="5679"/>
                    <a:pt x="12850" y="5679"/>
                  </a:cubicBezTo>
                  <a:cubicBezTo>
                    <a:pt x="12712" y="5619"/>
                    <a:pt x="12712" y="5619"/>
                    <a:pt x="12712" y="5619"/>
                  </a:cubicBezTo>
                  <a:cubicBezTo>
                    <a:pt x="12651" y="5466"/>
                    <a:pt x="12651" y="5466"/>
                    <a:pt x="12651" y="5466"/>
                  </a:cubicBezTo>
                  <a:cubicBezTo>
                    <a:pt x="12880" y="5527"/>
                    <a:pt x="12880" y="5527"/>
                    <a:pt x="12880" y="5527"/>
                  </a:cubicBezTo>
                  <a:cubicBezTo>
                    <a:pt x="12956" y="5466"/>
                    <a:pt x="12956" y="5466"/>
                    <a:pt x="12956" y="5466"/>
                  </a:cubicBezTo>
                  <a:cubicBezTo>
                    <a:pt x="12515" y="4994"/>
                    <a:pt x="12515" y="4994"/>
                    <a:pt x="12515" y="4994"/>
                  </a:cubicBezTo>
                  <a:cubicBezTo>
                    <a:pt x="12515" y="4827"/>
                    <a:pt x="12515" y="4827"/>
                    <a:pt x="12515" y="4827"/>
                  </a:cubicBezTo>
                  <a:cubicBezTo>
                    <a:pt x="12256" y="4963"/>
                    <a:pt x="12256" y="4963"/>
                    <a:pt x="12256" y="4963"/>
                  </a:cubicBezTo>
                  <a:cubicBezTo>
                    <a:pt x="12058" y="4872"/>
                    <a:pt x="12058" y="4872"/>
                    <a:pt x="12058" y="4872"/>
                  </a:cubicBezTo>
                  <a:cubicBezTo>
                    <a:pt x="11631" y="5222"/>
                    <a:pt x="11631" y="5222"/>
                    <a:pt x="11631" y="5222"/>
                  </a:cubicBezTo>
                  <a:cubicBezTo>
                    <a:pt x="11525" y="5375"/>
                    <a:pt x="11525" y="5375"/>
                    <a:pt x="11525" y="5375"/>
                  </a:cubicBezTo>
                  <a:cubicBezTo>
                    <a:pt x="11312" y="5344"/>
                    <a:pt x="11312" y="5344"/>
                    <a:pt x="11312" y="5344"/>
                  </a:cubicBezTo>
                  <a:cubicBezTo>
                    <a:pt x="11007" y="5283"/>
                    <a:pt x="11007" y="5283"/>
                    <a:pt x="11007" y="5283"/>
                  </a:cubicBezTo>
                  <a:cubicBezTo>
                    <a:pt x="10840" y="5146"/>
                    <a:pt x="10840" y="5146"/>
                    <a:pt x="10840" y="5146"/>
                  </a:cubicBezTo>
                  <a:cubicBezTo>
                    <a:pt x="10870" y="4766"/>
                    <a:pt x="10870" y="4766"/>
                    <a:pt x="10870" y="4766"/>
                  </a:cubicBezTo>
                  <a:cubicBezTo>
                    <a:pt x="10977" y="4613"/>
                    <a:pt x="10977" y="4613"/>
                    <a:pt x="10977" y="4613"/>
                  </a:cubicBezTo>
                  <a:cubicBezTo>
                    <a:pt x="11312" y="4613"/>
                    <a:pt x="11312" y="4613"/>
                    <a:pt x="11312" y="4613"/>
                  </a:cubicBezTo>
                  <a:cubicBezTo>
                    <a:pt x="11631" y="4766"/>
                    <a:pt x="11631" y="4766"/>
                    <a:pt x="11631" y="4766"/>
                  </a:cubicBezTo>
                  <a:cubicBezTo>
                    <a:pt x="11723" y="4583"/>
                    <a:pt x="11723" y="4583"/>
                    <a:pt x="11723" y="4583"/>
                  </a:cubicBezTo>
                  <a:cubicBezTo>
                    <a:pt x="11586" y="4507"/>
                    <a:pt x="11586" y="4507"/>
                    <a:pt x="11586" y="4507"/>
                  </a:cubicBezTo>
                  <a:cubicBezTo>
                    <a:pt x="11708" y="4233"/>
                    <a:pt x="11708" y="4233"/>
                    <a:pt x="11708" y="4233"/>
                  </a:cubicBezTo>
                  <a:cubicBezTo>
                    <a:pt x="12058" y="4264"/>
                    <a:pt x="12058" y="4264"/>
                    <a:pt x="12058" y="4264"/>
                  </a:cubicBezTo>
                  <a:cubicBezTo>
                    <a:pt x="12378" y="3974"/>
                    <a:pt x="12378" y="3974"/>
                    <a:pt x="12378" y="3974"/>
                  </a:cubicBezTo>
                  <a:cubicBezTo>
                    <a:pt x="12636" y="3989"/>
                    <a:pt x="12636" y="3989"/>
                    <a:pt x="12636" y="3989"/>
                  </a:cubicBezTo>
                  <a:cubicBezTo>
                    <a:pt x="12850" y="4065"/>
                    <a:pt x="12850" y="4065"/>
                    <a:pt x="12850" y="4065"/>
                  </a:cubicBezTo>
                  <a:cubicBezTo>
                    <a:pt x="12941" y="4096"/>
                    <a:pt x="12941" y="4096"/>
                    <a:pt x="12941" y="4096"/>
                  </a:cubicBezTo>
                  <a:cubicBezTo>
                    <a:pt x="12971" y="3761"/>
                    <a:pt x="12971" y="3761"/>
                    <a:pt x="12971" y="3761"/>
                  </a:cubicBezTo>
                  <a:cubicBezTo>
                    <a:pt x="12667" y="3806"/>
                    <a:pt x="12667" y="3806"/>
                    <a:pt x="12667" y="3806"/>
                  </a:cubicBezTo>
                  <a:cubicBezTo>
                    <a:pt x="12621" y="3548"/>
                    <a:pt x="12621" y="3548"/>
                    <a:pt x="12621" y="3548"/>
                  </a:cubicBezTo>
                  <a:cubicBezTo>
                    <a:pt x="12469" y="3487"/>
                    <a:pt x="12469" y="3487"/>
                    <a:pt x="12469" y="3487"/>
                  </a:cubicBezTo>
                  <a:cubicBezTo>
                    <a:pt x="12484" y="3319"/>
                    <a:pt x="12484" y="3319"/>
                    <a:pt x="12484" y="3319"/>
                  </a:cubicBezTo>
                  <a:cubicBezTo>
                    <a:pt x="12636" y="3212"/>
                    <a:pt x="12636" y="3212"/>
                    <a:pt x="12636" y="3212"/>
                  </a:cubicBezTo>
                  <a:cubicBezTo>
                    <a:pt x="12986" y="3152"/>
                    <a:pt x="12986" y="3152"/>
                    <a:pt x="12986" y="3152"/>
                  </a:cubicBezTo>
                  <a:cubicBezTo>
                    <a:pt x="13093" y="3030"/>
                    <a:pt x="13093" y="3030"/>
                    <a:pt x="13093" y="3030"/>
                  </a:cubicBezTo>
                  <a:cubicBezTo>
                    <a:pt x="12164" y="1721"/>
                    <a:pt x="10763" y="746"/>
                    <a:pt x="9089" y="350"/>
                  </a:cubicBezTo>
                  <a:cubicBezTo>
                    <a:pt x="9074" y="350"/>
                    <a:pt x="9074" y="350"/>
                    <a:pt x="9074" y="350"/>
                  </a:cubicBezTo>
                  <a:cubicBezTo>
                    <a:pt x="7612" y="0"/>
                    <a:pt x="6135" y="168"/>
                    <a:pt x="4856" y="716"/>
                  </a:cubicBezTo>
                  <a:cubicBezTo>
                    <a:pt x="5191" y="792"/>
                    <a:pt x="5191" y="792"/>
                    <a:pt x="5191" y="792"/>
                  </a:cubicBezTo>
                  <a:cubicBezTo>
                    <a:pt x="5328" y="914"/>
                    <a:pt x="5328" y="914"/>
                    <a:pt x="5328" y="914"/>
                  </a:cubicBezTo>
                  <a:cubicBezTo>
                    <a:pt x="5587" y="1036"/>
                    <a:pt x="5587" y="1036"/>
                    <a:pt x="5587" y="1036"/>
                  </a:cubicBezTo>
                  <a:cubicBezTo>
                    <a:pt x="5587" y="1157"/>
                    <a:pt x="5587" y="1157"/>
                    <a:pt x="5587" y="1157"/>
                  </a:cubicBezTo>
                  <a:cubicBezTo>
                    <a:pt x="6029" y="1279"/>
                    <a:pt x="6029" y="1279"/>
                    <a:pt x="6029" y="1279"/>
                  </a:cubicBezTo>
                  <a:cubicBezTo>
                    <a:pt x="5999" y="1112"/>
                    <a:pt x="5999" y="1112"/>
                    <a:pt x="5999" y="1112"/>
                  </a:cubicBezTo>
                  <a:cubicBezTo>
                    <a:pt x="5603" y="1005"/>
                    <a:pt x="5603" y="1005"/>
                    <a:pt x="5603" y="1005"/>
                  </a:cubicBezTo>
                  <a:cubicBezTo>
                    <a:pt x="5724" y="944"/>
                    <a:pt x="5724" y="944"/>
                    <a:pt x="5724" y="944"/>
                  </a:cubicBezTo>
                  <a:cubicBezTo>
                    <a:pt x="5709" y="838"/>
                    <a:pt x="5709" y="838"/>
                    <a:pt x="5709" y="838"/>
                  </a:cubicBezTo>
                  <a:cubicBezTo>
                    <a:pt x="5359" y="746"/>
                    <a:pt x="5359" y="746"/>
                    <a:pt x="5359" y="746"/>
                  </a:cubicBezTo>
                  <a:cubicBezTo>
                    <a:pt x="5816" y="549"/>
                    <a:pt x="5816" y="549"/>
                    <a:pt x="5816" y="549"/>
                  </a:cubicBezTo>
                  <a:cubicBezTo>
                    <a:pt x="6196" y="640"/>
                    <a:pt x="6196" y="640"/>
                    <a:pt x="6196" y="640"/>
                  </a:cubicBezTo>
                  <a:cubicBezTo>
                    <a:pt x="6318" y="914"/>
                    <a:pt x="6318" y="914"/>
                    <a:pt x="6318" y="914"/>
                  </a:cubicBezTo>
                  <a:cubicBezTo>
                    <a:pt x="6607" y="1005"/>
                    <a:pt x="6607" y="1005"/>
                    <a:pt x="6607" y="1005"/>
                  </a:cubicBezTo>
                  <a:cubicBezTo>
                    <a:pt x="6820" y="869"/>
                    <a:pt x="6820" y="869"/>
                    <a:pt x="6820" y="869"/>
                  </a:cubicBezTo>
                  <a:cubicBezTo>
                    <a:pt x="6943" y="975"/>
                    <a:pt x="6943" y="975"/>
                    <a:pt x="6943" y="975"/>
                  </a:cubicBezTo>
                  <a:cubicBezTo>
                    <a:pt x="6638" y="1157"/>
                    <a:pt x="6638" y="1157"/>
                    <a:pt x="6638" y="1157"/>
                  </a:cubicBezTo>
                  <a:cubicBezTo>
                    <a:pt x="6638" y="1157"/>
                    <a:pt x="6303" y="1081"/>
                    <a:pt x="6318" y="1081"/>
                  </a:cubicBezTo>
                  <a:cubicBezTo>
                    <a:pt x="6334" y="1081"/>
                    <a:pt x="6287" y="1325"/>
                    <a:pt x="6287" y="1325"/>
                  </a:cubicBezTo>
                  <a:cubicBezTo>
                    <a:pt x="6699" y="1402"/>
                    <a:pt x="6699" y="1402"/>
                    <a:pt x="6699" y="1402"/>
                  </a:cubicBezTo>
                  <a:cubicBezTo>
                    <a:pt x="6775" y="1310"/>
                    <a:pt x="6775" y="1310"/>
                    <a:pt x="6775" y="1310"/>
                  </a:cubicBezTo>
                  <a:cubicBezTo>
                    <a:pt x="7065" y="1355"/>
                    <a:pt x="7065" y="1355"/>
                    <a:pt x="7065" y="1355"/>
                  </a:cubicBezTo>
                  <a:cubicBezTo>
                    <a:pt x="7125" y="1188"/>
                    <a:pt x="7125" y="1188"/>
                    <a:pt x="7125" y="1188"/>
                  </a:cubicBezTo>
                  <a:cubicBezTo>
                    <a:pt x="6973" y="1127"/>
                    <a:pt x="6973" y="1127"/>
                    <a:pt x="6973" y="1127"/>
                  </a:cubicBezTo>
                  <a:cubicBezTo>
                    <a:pt x="7065" y="990"/>
                    <a:pt x="7065" y="990"/>
                    <a:pt x="7065" y="990"/>
                  </a:cubicBezTo>
                  <a:cubicBezTo>
                    <a:pt x="7201" y="990"/>
                    <a:pt x="7201" y="990"/>
                    <a:pt x="7201" y="990"/>
                  </a:cubicBezTo>
                  <a:cubicBezTo>
                    <a:pt x="7642" y="1112"/>
                    <a:pt x="7642" y="1112"/>
                    <a:pt x="7642" y="1112"/>
                  </a:cubicBezTo>
                  <a:cubicBezTo>
                    <a:pt x="7338" y="1279"/>
                    <a:pt x="7338" y="1279"/>
                    <a:pt x="7338" y="1279"/>
                  </a:cubicBezTo>
                  <a:cubicBezTo>
                    <a:pt x="7338" y="1446"/>
                    <a:pt x="7338" y="1446"/>
                    <a:pt x="7338" y="1446"/>
                  </a:cubicBezTo>
                  <a:cubicBezTo>
                    <a:pt x="7581" y="1553"/>
                    <a:pt x="7581" y="1553"/>
                    <a:pt x="7581" y="1553"/>
                  </a:cubicBezTo>
                  <a:cubicBezTo>
                    <a:pt x="7642" y="1234"/>
                    <a:pt x="7642" y="1234"/>
                    <a:pt x="7642" y="1234"/>
                  </a:cubicBezTo>
                  <a:cubicBezTo>
                    <a:pt x="7917" y="1173"/>
                    <a:pt x="7917" y="1173"/>
                    <a:pt x="7917" y="1173"/>
                  </a:cubicBezTo>
                  <a:cubicBezTo>
                    <a:pt x="8359" y="1218"/>
                    <a:pt x="8359" y="1218"/>
                    <a:pt x="8359" y="1218"/>
                  </a:cubicBezTo>
                  <a:cubicBezTo>
                    <a:pt x="8815" y="1553"/>
                    <a:pt x="8815" y="1553"/>
                    <a:pt x="8815" y="1553"/>
                  </a:cubicBezTo>
                  <a:cubicBezTo>
                    <a:pt x="8922" y="1645"/>
                    <a:pt x="8922" y="1645"/>
                    <a:pt x="8922" y="1645"/>
                  </a:cubicBezTo>
                  <a:cubicBezTo>
                    <a:pt x="8861" y="1873"/>
                    <a:pt x="8861" y="1873"/>
                    <a:pt x="8861" y="1873"/>
                  </a:cubicBezTo>
                  <a:cubicBezTo>
                    <a:pt x="9058" y="1979"/>
                    <a:pt x="9058" y="1979"/>
                    <a:pt x="9058" y="1979"/>
                  </a:cubicBezTo>
                  <a:cubicBezTo>
                    <a:pt x="8906" y="2132"/>
                    <a:pt x="8906" y="2132"/>
                    <a:pt x="8906" y="2132"/>
                  </a:cubicBezTo>
                  <a:cubicBezTo>
                    <a:pt x="8678" y="2086"/>
                    <a:pt x="8678" y="2086"/>
                    <a:pt x="8678" y="2086"/>
                  </a:cubicBezTo>
                  <a:cubicBezTo>
                    <a:pt x="8632" y="2071"/>
                    <a:pt x="8632" y="2071"/>
                    <a:pt x="8632" y="2071"/>
                  </a:cubicBezTo>
                  <a:cubicBezTo>
                    <a:pt x="8495" y="2269"/>
                    <a:pt x="8495" y="2269"/>
                    <a:pt x="8495" y="2269"/>
                  </a:cubicBezTo>
                  <a:cubicBezTo>
                    <a:pt x="7886" y="1965"/>
                    <a:pt x="7886" y="1965"/>
                    <a:pt x="7886" y="1965"/>
                  </a:cubicBezTo>
                  <a:cubicBezTo>
                    <a:pt x="8449" y="1812"/>
                    <a:pt x="8449" y="1812"/>
                    <a:pt x="8449" y="1812"/>
                  </a:cubicBezTo>
                  <a:cubicBezTo>
                    <a:pt x="8298" y="1599"/>
                    <a:pt x="8298" y="1599"/>
                    <a:pt x="8298" y="1599"/>
                  </a:cubicBezTo>
                  <a:cubicBezTo>
                    <a:pt x="7840" y="1553"/>
                    <a:pt x="7840" y="1553"/>
                    <a:pt x="7840" y="1553"/>
                  </a:cubicBezTo>
                  <a:cubicBezTo>
                    <a:pt x="7795" y="1584"/>
                    <a:pt x="7795" y="1584"/>
                    <a:pt x="7795" y="1584"/>
                  </a:cubicBezTo>
                  <a:lnTo>
                    <a:pt x="7795" y="1584"/>
                  </a:lnTo>
                  <a:cubicBezTo>
                    <a:pt x="7795" y="1599"/>
                    <a:pt x="7795" y="1599"/>
                    <a:pt x="7795" y="1599"/>
                  </a:cubicBezTo>
                  <a:cubicBezTo>
                    <a:pt x="7628" y="1706"/>
                    <a:pt x="7628" y="1706"/>
                    <a:pt x="7628" y="1706"/>
                  </a:cubicBezTo>
                  <a:cubicBezTo>
                    <a:pt x="7414" y="1675"/>
                    <a:pt x="7414" y="1675"/>
                    <a:pt x="7414" y="1675"/>
                  </a:cubicBezTo>
                  <a:cubicBezTo>
                    <a:pt x="7414" y="1782"/>
                    <a:pt x="7414" y="1782"/>
                    <a:pt x="7414" y="1782"/>
                  </a:cubicBezTo>
                  <a:cubicBezTo>
                    <a:pt x="7475" y="1828"/>
                    <a:pt x="7475" y="1828"/>
                    <a:pt x="7475" y="1828"/>
                  </a:cubicBezTo>
                  <a:cubicBezTo>
                    <a:pt x="7475" y="1858"/>
                    <a:pt x="7475" y="1858"/>
                    <a:pt x="7475" y="1858"/>
                  </a:cubicBezTo>
                  <a:cubicBezTo>
                    <a:pt x="7293" y="1843"/>
                    <a:pt x="7293" y="1843"/>
                    <a:pt x="7293" y="1843"/>
                  </a:cubicBezTo>
                  <a:cubicBezTo>
                    <a:pt x="7262" y="1934"/>
                    <a:pt x="7262" y="1934"/>
                    <a:pt x="7262" y="1934"/>
                  </a:cubicBezTo>
                  <a:cubicBezTo>
                    <a:pt x="7095" y="1904"/>
                    <a:pt x="7095" y="1904"/>
                    <a:pt x="7095" y="1904"/>
                  </a:cubicBezTo>
                  <a:cubicBezTo>
                    <a:pt x="7109" y="1706"/>
                    <a:pt x="7109" y="1706"/>
                    <a:pt x="7109" y="1706"/>
                  </a:cubicBezTo>
                  <a:cubicBezTo>
                    <a:pt x="6805" y="1721"/>
                    <a:pt x="6805" y="1721"/>
                    <a:pt x="6805" y="1721"/>
                  </a:cubicBezTo>
                  <a:cubicBezTo>
                    <a:pt x="6120" y="1934"/>
                    <a:pt x="6120" y="1934"/>
                    <a:pt x="6120" y="1934"/>
                  </a:cubicBezTo>
                  <a:cubicBezTo>
                    <a:pt x="6135" y="2193"/>
                    <a:pt x="6135" y="2193"/>
                    <a:pt x="6135" y="2193"/>
                  </a:cubicBezTo>
                  <a:cubicBezTo>
                    <a:pt x="6273" y="2345"/>
                    <a:pt x="6273" y="2345"/>
                    <a:pt x="6273" y="2345"/>
                  </a:cubicBezTo>
                  <a:cubicBezTo>
                    <a:pt x="6592" y="2467"/>
                    <a:pt x="6592" y="2467"/>
                    <a:pt x="6592" y="2467"/>
                  </a:cubicBezTo>
                  <a:cubicBezTo>
                    <a:pt x="6516" y="2847"/>
                    <a:pt x="6516" y="2847"/>
                    <a:pt x="6516" y="2847"/>
                  </a:cubicBezTo>
                  <a:cubicBezTo>
                    <a:pt x="6668" y="2863"/>
                    <a:pt x="6668" y="2863"/>
                    <a:pt x="6668" y="2863"/>
                  </a:cubicBezTo>
                  <a:cubicBezTo>
                    <a:pt x="6881" y="2589"/>
                    <a:pt x="6881" y="2589"/>
                    <a:pt x="6881" y="2589"/>
                  </a:cubicBezTo>
                  <a:cubicBezTo>
                    <a:pt x="7262" y="2558"/>
                    <a:pt x="7262" y="2558"/>
                    <a:pt x="7262" y="2558"/>
                  </a:cubicBezTo>
                  <a:cubicBezTo>
                    <a:pt x="7369" y="2116"/>
                    <a:pt x="7369" y="2116"/>
                    <a:pt x="7369" y="2116"/>
                  </a:cubicBezTo>
                  <a:cubicBezTo>
                    <a:pt x="7597" y="2010"/>
                    <a:pt x="7597" y="2010"/>
                    <a:pt x="7597" y="2010"/>
                  </a:cubicBezTo>
                  <a:cubicBezTo>
                    <a:pt x="8039" y="2223"/>
                    <a:pt x="8039" y="2223"/>
                    <a:pt x="8039" y="2223"/>
                  </a:cubicBezTo>
                  <a:cubicBezTo>
                    <a:pt x="7947" y="2528"/>
                    <a:pt x="7947" y="2528"/>
                    <a:pt x="7947" y="2528"/>
                  </a:cubicBezTo>
                  <a:cubicBezTo>
                    <a:pt x="8069" y="2558"/>
                    <a:pt x="8069" y="2558"/>
                    <a:pt x="8069" y="2558"/>
                  </a:cubicBezTo>
                  <a:cubicBezTo>
                    <a:pt x="8465" y="2467"/>
                    <a:pt x="8465" y="2467"/>
                    <a:pt x="8465" y="2467"/>
                  </a:cubicBezTo>
                  <a:cubicBezTo>
                    <a:pt x="8389" y="2863"/>
                    <a:pt x="8389" y="2863"/>
                    <a:pt x="8389" y="2863"/>
                  </a:cubicBezTo>
                  <a:cubicBezTo>
                    <a:pt x="8480" y="2954"/>
                    <a:pt x="8480" y="2954"/>
                    <a:pt x="8480" y="2954"/>
                  </a:cubicBezTo>
                  <a:cubicBezTo>
                    <a:pt x="8602" y="3075"/>
                    <a:pt x="8602" y="3075"/>
                    <a:pt x="8602" y="3075"/>
                  </a:cubicBezTo>
                  <a:cubicBezTo>
                    <a:pt x="8541" y="3304"/>
                    <a:pt x="8541" y="3304"/>
                    <a:pt x="8541" y="3304"/>
                  </a:cubicBezTo>
                  <a:cubicBezTo>
                    <a:pt x="8404" y="3319"/>
                    <a:pt x="8404" y="3319"/>
                    <a:pt x="8404" y="3319"/>
                  </a:cubicBezTo>
                  <a:cubicBezTo>
                    <a:pt x="8359" y="3472"/>
                    <a:pt x="8359" y="3472"/>
                    <a:pt x="8359" y="3472"/>
                  </a:cubicBezTo>
                  <a:cubicBezTo>
                    <a:pt x="8541" y="3608"/>
                    <a:pt x="8541" y="3608"/>
                    <a:pt x="8541" y="3608"/>
                  </a:cubicBezTo>
                  <a:cubicBezTo>
                    <a:pt x="8495" y="3776"/>
                    <a:pt x="8495" y="3776"/>
                    <a:pt x="8495" y="3776"/>
                  </a:cubicBezTo>
                  <a:cubicBezTo>
                    <a:pt x="8404" y="3761"/>
                    <a:pt x="8404" y="3761"/>
                    <a:pt x="8404" y="3761"/>
                  </a:cubicBezTo>
                  <a:lnTo>
                    <a:pt x="8404" y="3761"/>
                  </a:lnTo>
                  <a:cubicBezTo>
                    <a:pt x="8312" y="3700"/>
                    <a:pt x="8312" y="3700"/>
                    <a:pt x="8312" y="3700"/>
                  </a:cubicBezTo>
                  <a:cubicBezTo>
                    <a:pt x="8069" y="3548"/>
                    <a:pt x="8069" y="3548"/>
                    <a:pt x="8069" y="3548"/>
                  </a:cubicBezTo>
                  <a:cubicBezTo>
                    <a:pt x="8069" y="3426"/>
                    <a:pt x="8069" y="3426"/>
                    <a:pt x="8069" y="3426"/>
                  </a:cubicBezTo>
                  <a:lnTo>
                    <a:pt x="8069" y="3426"/>
                  </a:lnTo>
                  <a:cubicBezTo>
                    <a:pt x="8206" y="3380"/>
                    <a:pt x="8206" y="3380"/>
                    <a:pt x="8206" y="3380"/>
                  </a:cubicBezTo>
                  <a:cubicBezTo>
                    <a:pt x="8221" y="3273"/>
                    <a:pt x="8221" y="3273"/>
                    <a:pt x="8221" y="3273"/>
                  </a:cubicBezTo>
                  <a:cubicBezTo>
                    <a:pt x="8114" y="3212"/>
                    <a:pt x="8114" y="3212"/>
                    <a:pt x="8114" y="3212"/>
                  </a:cubicBezTo>
                  <a:cubicBezTo>
                    <a:pt x="8069" y="3304"/>
                    <a:pt x="8069" y="3304"/>
                    <a:pt x="8069" y="3304"/>
                  </a:cubicBezTo>
                  <a:cubicBezTo>
                    <a:pt x="7856" y="3289"/>
                    <a:pt x="7856" y="3289"/>
                    <a:pt x="7856" y="3289"/>
                  </a:cubicBezTo>
                  <a:cubicBezTo>
                    <a:pt x="7826" y="3289"/>
                    <a:pt x="7826" y="3289"/>
                    <a:pt x="7826" y="3289"/>
                  </a:cubicBezTo>
                  <a:lnTo>
                    <a:pt x="7826" y="3289"/>
                  </a:lnTo>
                  <a:cubicBezTo>
                    <a:pt x="7749" y="3289"/>
                    <a:pt x="7749" y="3289"/>
                    <a:pt x="7749" y="3289"/>
                  </a:cubicBezTo>
                  <a:cubicBezTo>
                    <a:pt x="7719" y="3152"/>
                    <a:pt x="7719" y="3152"/>
                    <a:pt x="7719" y="3152"/>
                  </a:cubicBezTo>
                  <a:cubicBezTo>
                    <a:pt x="7658" y="3106"/>
                    <a:pt x="7658" y="3106"/>
                    <a:pt x="7658" y="3106"/>
                  </a:cubicBezTo>
                  <a:cubicBezTo>
                    <a:pt x="7521" y="3075"/>
                    <a:pt x="7521" y="3075"/>
                    <a:pt x="7521" y="3075"/>
                  </a:cubicBezTo>
                  <a:cubicBezTo>
                    <a:pt x="7445" y="3122"/>
                    <a:pt x="7445" y="3122"/>
                    <a:pt x="7445" y="3122"/>
                  </a:cubicBezTo>
                  <a:cubicBezTo>
                    <a:pt x="7414" y="3243"/>
                    <a:pt x="7414" y="3243"/>
                    <a:pt x="7414" y="3243"/>
                  </a:cubicBezTo>
                  <a:cubicBezTo>
                    <a:pt x="7521" y="3304"/>
                    <a:pt x="7521" y="3304"/>
                    <a:pt x="7521" y="3304"/>
                  </a:cubicBezTo>
                  <a:cubicBezTo>
                    <a:pt x="7642" y="3350"/>
                    <a:pt x="7642" y="3350"/>
                    <a:pt x="7642" y="3350"/>
                  </a:cubicBezTo>
                  <a:cubicBezTo>
                    <a:pt x="7612" y="3365"/>
                    <a:pt x="7612" y="3365"/>
                    <a:pt x="7612" y="3365"/>
                  </a:cubicBezTo>
                  <a:cubicBezTo>
                    <a:pt x="7475" y="3456"/>
                    <a:pt x="7475" y="3456"/>
                    <a:pt x="7475" y="3456"/>
                  </a:cubicBezTo>
                  <a:cubicBezTo>
                    <a:pt x="7445" y="3380"/>
                    <a:pt x="7445" y="3380"/>
                    <a:pt x="7445" y="3380"/>
                  </a:cubicBezTo>
                  <a:cubicBezTo>
                    <a:pt x="7338" y="3334"/>
                    <a:pt x="7338" y="3334"/>
                    <a:pt x="7338" y="3334"/>
                  </a:cubicBezTo>
                  <a:cubicBezTo>
                    <a:pt x="6973" y="3548"/>
                    <a:pt x="6973" y="3548"/>
                    <a:pt x="6973" y="3548"/>
                  </a:cubicBezTo>
                  <a:cubicBezTo>
                    <a:pt x="7004" y="3578"/>
                    <a:pt x="7004" y="3578"/>
                    <a:pt x="7004" y="3578"/>
                  </a:cubicBezTo>
                  <a:cubicBezTo>
                    <a:pt x="6516" y="3731"/>
                    <a:pt x="6516" y="3731"/>
                    <a:pt x="6516" y="3731"/>
                  </a:cubicBezTo>
                  <a:cubicBezTo>
                    <a:pt x="6013" y="4050"/>
                    <a:pt x="6013" y="4050"/>
                    <a:pt x="6013" y="4050"/>
                  </a:cubicBezTo>
                  <a:cubicBezTo>
                    <a:pt x="5938" y="4233"/>
                    <a:pt x="5938" y="4233"/>
                    <a:pt x="5938" y="4233"/>
                  </a:cubicBezTo>
                  <a:cubicBezTo>
                    <a:pt x="5466" y="4416"/>
                    <a:pt x="5466" y="4416"/>
                    <a:pt x="5466" y="4416"/>
                  </a:cubicBezTo>
                  <a:cubicBezTo>
                    <a:pt x="5207" y="4568"/>
                    <a:pt x="5207" y="4568"/>
                    <a:pt x="5207" y="4568"/>
                  </a:cubicBezTo>
                  <a:cubicBezTo>
                    <a:pt x="5146" y="4994"/>
                    <a:pt x="5146" y="4994"/>
                    <a:pt x="5146" y="4994"/>
                  </a:cubicBezTo>
                  <a:cubicBezTo>
                    <a:pt x="4887" y="4796"/>
                    <a:pt x="4887" y="4796"/>
                    <a:pt x="4887" y="4796"/>
                  </a:cubicBezTo>
                  <a:cubicBezTo>
                    <a:pt x="4948" y="4553"/>
                    <a:pt x="4948" y="4553"/>
                    <a:pt x="4948" y="4553"/>
                  </a:cubicBezTo>
                  <a:cubicBezTo>
                    <a:pt x="4156" y="4369"/>
                    <a:pt x="4156" y="4369"/>
                    <a:pt x="4156" y="4369"/>
                  </a:cubicBezTo>
                  <a:cubicBezTo>
                    <a:pt x="3699" y="4476"/>
                    <a:pt x="3699" y="4476"/>
                    <a:pt x="3699" y="4476"/>
                  </a:cubicBezTo>
                  <a:cubicBezTo>
                    <a:pt x="3456" y="4766"/>
                    <a:pt x="3456" y="4766"/>
                    <a:pt x="3456" y="4766"/>
                  </a:cubicBezTo>
                  <a:cubicBezTo>
                    <a:pt x="3319" y="5009"/>
                    <a:pt x="3319" y="5009"/>
                    <a:pt x="3319" y="5009"/>
                  </a:cubicBezTo>
                  <a:cubicBezTo>
                    <a:pt x="3380" y="5283"/>
                    <a:pt x="3380" y="5283"/>
                    <a:pt x="3380" y="5283"/>
                  </a:cubicBezTo>
                  <a:cubicBezTo>
                    <a:pt x="3684" y="5405"/>
                    <a:pt x="3684" y="5405"/>
                    <a:pt x="3684" y="5405"/>
                  </a:cubicBezTo>
                  <a:cubicBezTo>
                    <a:pt x="4278" y="5177"/>
                    <a:pt x="4278" y="5177"/>
                    <a:pt x="4278" y="5177"/>
                  </a:cubicBezTo>
                  <a:cubicBezTo>
                    <a:pt x="4278" y="5360"/>
                    <a:pt x="4278" y="5360"/>
                    <a:pt x="4278" y="5360"/>
                  </a:cubicBezTo>
                  <a:cubicBezTo>
                    <a:pt x="4064" y="5619"/>
                    <a:pt x="4064" y="5619"/>
                    <a:pt x="4064" y="5619"/>
                  </a:cubicBezTo>
                  <a:cubicBezTo>
                    <a:pt x="4430" y="5770"/>
                    <a:pt x="4430" y="5770"/>
                    <a:pt x="4430" y="5770"/>
                  </a:cubicBezTo>
                  <a:cubicBezTo>
                    <a:pt x="4339" y="6379"/>
                    <a:pt x="4339" y="6379"/>
                    <a:pt x="4339" y="6379"/>
                  </a:cubicBezTo>
                  <a:cubicBezTo>
                    <a:pt x="4842" y="6593"/>
                    <a:pt x="4842" y="6593"/>
                    <a:pt x="4842" y="6593"/>
                  </a:cubicBezTo>
                  <a:cubicBezTo>
                    <a:pt x="5268" y="6273"/>
                    <a:pt x="5268" y="6273"/>
                    <a:pt x="5268" y="6273"/>
                  </a:cubicBezTo>
                  <a:cubicBezTo>
                    <a:pt x="5663" y="6456"/>
                    <a:pt x="5663" y="6456"/>
                    <a:pt x="5663" y="6456"/>
                  </a:cubicBezTo>
                  <a:cubicBezTo>
                    <a:pt x="5754" y="6699"/>
                    <a:pt x="5754" y="6699"/>
                    <a:pt x="5754" y="6699"/>
                  </a:cubicBezTo>
                  <a:cubicBezTo>
                    <a:pt x="6166" y="6760"/>
                    <a:pt x="6166" y="6760"/>
                    <a:pt x="6166" y="6760"/>
                  </a:cubicBezTo>
                  <a:cubicBezTo>
                    <a:pt x="6196" y="6654"/>
                    <a:pt x="6196" y="6654"/>
                    <a:pt x="6196" y="6654"/>
                  </a:cubicBezTo>
                  <a:cubicBezTo>
                    <a:pt x="6394" y="6806"/>
                    <a:pt x="6394" y="6806"/>
                    <a:pt x="6394" y="6806"/>
                  </a:cubicBezTo>
                  <a:cubicBezTo>
                    <a:pt x="6546" y="7248"/>
                    <a:pt x="6546" y="7248"/>
                    <a:pt x="6546" y="7248"/>
                  </a:cubicBezTo>
                  <a:cubicBezTo>
                    <a:pt x="6973" y="7339"/>
                    <a:pt x="6973" y="7339"/>
                    <a:pt x="6973" y="7339"/>
                  </a:cubicBezTo>
                  <a:cubicBezTo>
                    <a:pt x="7065" y="7658"/>
                    <a:pt x="7065" y="7658"/>
                    <a:pt x="7065" y="7658"/>
                  </a:cubicBezTo>
                  <a:cubicBezTo>
                    <a:pt x="7004" y="7993"/>
                    <a:pt x="7004" y="7993"/>
                    <a:pt x="7004" y="7993"/>
                  </a:cubicBezTo>
                  <a:cubicBezTo>
                    <a:pt x="7277" y="8176"/>
                    <a:pt x="7277" y="8176"/>
                    <a:pt x="7277" y="8176"/>
                  </a:cubicBezTo>
                  <a:cubicBezTo>
                    <a:pt x="7430" y="8267"/>
                    <a:pt x="7430" y="8267"/>
                    <a:pt x="7430" y="8267"/>
                  </a:cubicBezTo>
                  <a:cubicBezTo>
                    <a:pt x="8008" y="8419"/>
                    <a:pt x="8008" y="8419"/>
                    <a:pt x="8008" y="8419"/>
                  </a:cubicBezTo>
                  <a:cubicBezTo>
                    <a:pt x="8114" y="8739"/>
                    <a:pt x="8114" y="8739"/>
                    <a:pt x="8114" y="8739"/>
                  </a:cubicBezTo>
                  <a:cubicBezTo>
                    <a:pt x="8359" y="8876"/>
                    <a:pt x="8359" y="8876"/>
                    <a:pt x="8359" y="8876"/>
                  </a:cubicBezTo>
                  <a:cubicBezTo>
                    <a:pt x="8267" y="9105"/>
                    <a:pt x="8267" y="9105"/>
                    <a:pt x="8267" y="9105"/>
                  </a:cubicBezTo>
                  <a:cubicBezTo>
                    <a:pt x="7886" y="9394"/>
                    <a:pt x="7886" y="9394"/>
                    <a:pt x="7886" y="9394"/>
                  </a:cubicBezTo>
                  <a:cubicBezTo>
                    <a:pt x="7628" y="10185"/>
                    <a:pt x="7628" y="10185"/>
                    <a:pt x="7628" y="10185"/>
                  </a:cubicBezTo>
                  <a:cubicBezTo>
                    <a:pt x="7323" y="10323"/>
                    <a:pt x="7323" y="10323"/>
                    <a:pt x="7323" y="10323"/>
                  </a:cubicBezTo>
                  <a:cubicBezTo>
                    <a:pt x="6943" y="10232"/>
                    <a:pt x="6943" y="10232"/>
                    <a:pt x="6943" y="10232"/>
                  </a:cubicBezTo>
                  <a:cubicBezTo>
                    <a:pt x="6760" y="10414"/>
                    <a:pt x="6760" y="10414"/>
                    <a:pt x="6760" y="10414"/>
                  </a:cubicBezTo>
                  <a:cubicBezTo>
                    <a:pt x="6760" y="10430"/>
                    <a:pt x="6760" y="10430"/>
                    <a:pt x="6760" y="10430"/>
                  </a:cubicBezTo>
                  <a:cubicBezTo>
                    <a:pt x="6760" y="10856"/>
                    <a:pt x="6760" y="10856"/>
                    <a:pt x="6760" y="10856"/>
                  </a:cubicBezTo>
                  <a:cubicBezTo>
                    <a:pt x="6638" y="10963"/>
                    <a:pt x="6638" y="10963"/>
                    <a:pt x="6638" y="10963"/>
                  </a:cubicBezTo>
                  <a:cubicBezTo>
                    <a:pt x="6212" y="11297"/>
                    <a:pt x="6212" y="11297"/>
                    <a:pt x="6212" y="11297"/>
                  </a:cubicBezTo>
                  <a:cubicBezTo>
                    <a:pt x="6029" y="11510"/>
                    <a:pt x="6029" y="11510"/>
                    <a:pt x="6029" y="11510"/>
                  </a:cubicBezTo>
                  <a:cubicBezTo>
                    <a:pt x="5587" y="11601"/>
                    <a:pt x="5587" y="11601"/>
                    <a:pt x="5587" y="11601"/>
                  </a:cubicBezTo>
                  <a:cubicBezTo>
                    <a:pt x="5313" y="11586"/>
                    <a:pt x="5313" y="11586"/>
                    <a:pt x="5313" y="11586"/>
                  </a:cubicBezTo>
                  <a:cubicBezTo>
                    <a:pt x="5283" y="11693"/>
                    <a:pt x="5283" y="11693"/>
                    <a:pt x="5283" y="11693"/>
                  </a:cubicBezTo>
                  <a:cubicBezTo>
                    <a:pt x="5450" y="11784"/>
                    <a:pt x="5450" y="11784"/>
                    <a:pt x="5450" y="11784"/>
                  </a:cubicBezTo>
                  <a:cubicBezTo>
                    <a:pt x="5405" y="11906"/>
                    <a:pt x="5405" y="11906"/>
                    <a:pt x="5405" y="11906"/>
                  </a:cubicBezTo>
                  <a:cubicBezTo>
                    <a:pt x="5207" y="12028"/>
                    <a:pt x="5207" y="12028"/>
                    <a:pt x="5207" y="12028"/>
                  </a:cubicBezTo>
                  <a:cubicBezTo>
                    <a:pt x="5268" y="12165"/>
                    <a:pt x="5268" y="12165"/>
                    <a:pt x="5268" y="12165"/>
                  </a:cubicBezTo>
                  <a:cubicBezTo>
                    <a:pt x="5466" y="12226"/>
                    <a:pt x="5466" y="12226"/>
                    <a:pt x="5466" y="12226"/>
                  </a:cubicBezTo>
                  <a:cubicBezTo>
                    <a:pt x="5420" y="12378"/>
                    <a:pt x="5420" y="12378"/>
                    <a:pt x="5420" y="12378"/>
                  </a:cubicBezTo>
                  <a:cubicBezTo>
                    <a:pt x="5328" y="12515"/>
                    <a:pt x="5328" y="12515"/>
                    <a:pt x="5328" y="12515"/>
                  </a:cubicBezTo>
                  <a:cubicBezTo>
                    <a:pt x="5283" y="12622"/>
                    <a:pt x="5283" y="12622"/>
                    <a:pt x="5283" y="12622"/>
                  </a:cubicBezTo>
                  <a:cubicBezTo>
                    <a:pt x="5526" y="12941"/>
                    <a:pt x="5526" y="12941"/>
                    <a:pt x="5526" y="12941"/>
                  </a:cubicBezTo>
                  <a:cubicBezTo>
                    <a:pt x="5450" y="13063"/>
                    <a:pt x="5450" y="13063"/>
                    <a:pt x="5450" y="13063"/>
                  </a:cubicBezTo>
                  <a:cubicBezTo>
                    <a:pt x="5055" y="12956"/>
                    <a:pt x="5055" y="12956"/>
                    <a:pt x="5055" y="12956"/>
                  </a:cubicBezTo>
                  <a:cubicBezTo>
                    <a:pt x="4750" y="12530"/>
                    <a:pt x="4750" y="12530"/>
                    <a:pt x="4750" y="12530"/>
                  </a:cubicBezTo>
                  <a:cubicBezTo>
                    <a:pt x="4567" y="11906"/>
                    <a:pt x="4567" y="11906"/>
                    <a:pt x="4567" y="11906"/>
                  </a:cubicBezTo>
                  <a:cubicBezTo>
                    <a:pt x="4719" y="11404"/>
                    <a:pt x="4719" y="11404"/>
                    <a:pt x="4719" y="11404"/>
                  </a:cubicBezTo>
                  <a:cubicBezTo>
                    <a:pt x="4567" y="11038"/>
                    <a:pt x="4567" y="11038"/>
                    <a:pt x="4567" y="11038"/>
                  </a:cubicBezTo>
                  <a:cubicBezTo>
                    <a:pt x="4780" y="10536"/>
                    <a:pt x="4780" y="10536"/>
                    <a:pt x="4780" y="10536"/>
                  </a:cubicBezTo>
                  <a:cubicBezTo>
                    <a:pt x="4644" y="10460"/>
                    <a:pt x="4644" y="10460"/>
                    <a:pt x="4644" y="10460"/>
                  </a:cubicBezTo>
                  <a:cubicBezTo>
                    <a:pt x="4917" y="9318"/>
                    <a:pt x="4917" y="9318"/>
                    <a:pt x="4917" y="9318"/>
                  </a:cubicBezTo>
                  <a:cubicBezTo>
                    <a:pt x="4917" y="9318"/>
                    <a:pt x="4597" y="8937"/>
                    <a:pt x="4567" y="8922"/>
                  </a:cubicBezTo>
                  <a:cubicBezTo>
                    <a:pt x="4552" y="8922"/>
                    <a:pt x="4385" y="8831"/>
                    <a:pt x="4385" y="8831"/>
                  </a:cubicBezTo>
                  <a:cubicBezTo>
                    <a:pt x="4385" y="8603"/>
                    <a:pt x="4385" y="8603"/>
                    <a:pt x="4385" y="8603"/>
                  </a:cubicBezTo>
                  <a:cubicBezTo>
                    <a:pt x="4034" y="7856"/>
                    <a:pt x="4034" y="7856"/>
                    <a:pt x="4034" y="7856"/>
                  </a:cubicBezTo>
                  <a:cubicBezTo>
                    <a:pt x="4141" y="7643"/>
                    <a:pt x="4141" y="7643"/>
                    <a:pt x="4141" y="7643"/>
                  </a:cubicBezTo>
                  <a:cubicBezTo>
                    <a:pt x="4232" y="7278"/>
                    <a:pt x="4232" y="7278"/>
                    <a:pt x="4232" y="7278"/>
                  </a:cubicBezTo>
                  <a:cubicBezTo>
                    <a:pt x="4644" y="7110"/>
                    <a:pt x="4644" y="7110"/>
                    <a:pt x="4644" y="7110"/>
                  </a:cubicBezTo>
                  <a:cubicBezTo>
                    <a:pt x="4689" y="6684"/>
                    <a:pt x="4689" y="6684"/>
                    <a:pt x="4689" y="6684"/>
                  </a:cubicBezTo>
                  <a:cubicBezTo>
                    <a:pt x="4186" y="6531"/>
                    <a:pt x="4186" y="6531"/>
                    <a:pt x="4186" y="6531"/>
                  </a:cubicBezTo>
                  <a:cubicBezTo>
                    <a:pt x="3897" y="5984"/>
                    <a:pt x="3897" y="5984"/>
                    <a:pt x="3897" y="5984"/>
                  </a:cubicBezTo>
                  <a:cubicBezTo>
                    <a:pt x="3623" y="5831"/>
                    <a:pt x="3623" y="5831"/>
                    <a:pt x="3623" y="5831"/>
                  </a:cubicBezTo>
                  <a:cubicBezTo>
                    <a:pt x="3456" y="5755"/>
                    <a:pt x="3456" y="5755"/>
                    <a:pt x="3456" y="5755"/>
                  </a:cubicBezTo>
                  <a:cubicBezTo>
                    <a:pt x="3517" y="5603"/>
                    <a:pt x="3517" y="5603"/>
                    <a:pt x="3517" y="5603"/>
                  </a:cubicBezTo>
                  <a:cubicBezTo>
                    <a:pt x="3289" y="5512"/>
                    <a:pt x="3289" y="5512"/>
                    <a:pt x="3289" y="5512"/>
                  </a:cubicBezTo>
                  <a:cubicBezTo>
                    <a:pt x="3273" y="5603"/>
                    <a:pt x="3273" y="5603"/>
                    <a:pt x="3273" y="5603"/>
                  </a:cubicBezTo>
                  <a:cubicBezTo>
                    <a:pt x="2710" y="5329"/>
                    <a:pt x="2710" y="5329"/>
                    <a:pt x="2710" y="5329"/>
                  </a:cubicBezTo>
                  <a:cubicBezTo>
                    <a:pt x="2573" y="4918"/>
                    <a:pt x="2573" y="4918"/>
                    <a:pt x="2573" y="4918"/>
                  </a:cubicBezTo>
                  <a:cubicBezTo>
                    <a:pt x="2695" y="4766"/>
                    <a:pt x="2695" y="4766"/>
                    <a:pt x="2695" y="4766"/>
                  </a:cubicBezTo>
                  <a:cubicBezTo>
                    <a:pt x="2451" y="4141"/>
                    <a:pt x="2451" y="4141"/>
                    <a:pt x="2451" y="4141"/>
                  </a:cubicBezTo>
                  <a:cubicBezTo>
                    <a:pt x="2482" y="3731"/>
                    <a:pt x="2482" y="3731"/>
                    <a:pt x="2482" y="3731"/>
                  </a:cubicBezTo>
                  <a:cubicBezTo>
                    <a:pt x="2329" y="3700"/>
                    <a:pt x="2329" y="3700"/>
                    <a:pt x="2329" y="3700"/>
                  </a:cubicBezTo>
                  <a:cubicBezTo>
                    <a:pt x="2298" y="4096"/>
                    <a:pt x="2298" y="4096"/>
                    <a:pt x="2298" y="4096"/>
                  </a:cubicBezTo>
                  <a:cubicBezTo>
                    <a:pt x="2466" y="4537"/>
                    <a:pt x="2466" y="4537"/>
                    <a:pt x="2466" y="4537"/>
                  </a:cubicBezTo>
                  <a:cubicBezTo>
                    <a:pt x="2390" y="4690"/>
                    <a:pt x="2390" y="4690"/>
                    <a:pt x="2390" y="4690"/>
                  </a:cubicBezTo>
                  <a:cubicBezTo>
                    <a:pt x="2193" y="4613"/>
                    <a:pt x="2193" y="4613"/>
                    <a:pt x="2193" y="4613"/>
                  </a:cubicBezTo>
                  <a:cubicBezTo>
                    <a:pt x="2025" y="4096"/>
                    <a:pt x="2025" y="4096"/>
                    <a:pt x="2025" y="4096"/>
                  </a:cubicBezTo>
                  <a:cubicBezTo>
                    <a:pt x="2147" y="3563"/>
                    <a:pt x="2147" y="3563"/>
                    <a:pt x="2147" y="3563"/>
                  </a:cubicBezTo>
                  <a:cubicBezTo>
                    <a:pt x="1903" y="3365"/>
                    <a:pt x="1903" y="3365"/>
                    <a:pt x="1903" y="3365"/>
                  </a:cubicBezTo>
                  <a:cubicBezTo>
                    <a:pt x="1994" y="2984"/>
                    <a:pt x="1994" y="2984"/>
                    <a:pt x="1994" y="2984"/>
                  </a:cubicBezTo>
                  <a:cubicBezTo>
                    <a:pt x="1462" y="3715"/>
                    <a:pt x="1066" y="4553"/>
                    <a:pt x="853" y="5482"/>
                  </a:cubicBezTo>
                  <a:cubicBezTo>
                    <a:pt x="0" y="9150"/>
                    <a:pt x="2298" y="12850"/>
                    <a:pt x="5983" y="13687"/>
                  </a:cubicBezTo>
                  <a:cubicBezTo>
                    <a:pt x="5983" y="13702"/>
                    <a:pt x="5999" y="13702"/>
                    <a:pt x="5999" y="13702"/>
                  </a:cubicBezTo>
                  <a:cubicBezTo>
                    <a:pt x="8084" y="14174"/>
                    <a:pt x="10170" y="13641"/>
                    <a:pt x="11738" y="12424"/>
                  </a:cubicBezTo>
                  <a:cubicBezTo>
                    <a:pt x="11510" y="12378"/>
                    <a:pt x="11510" y="12378"/>
                    <a:pt x="11510" y="12378"/>
                  </a:cubicBezTo>
                  <a:cubicBezTo>
                    <a:pt x="11616" y="11937"/>
                    <a:pt x="11616" y="11937"/>
                    <a:pt x="11616" y="11937"/>
                  </a:cubicBezTo>
                  <a:cubicBezTo>
                    <a:pt x="11433" y="11526"/>
                    <a:pt x="11433" y="11526"/>
                    <a:pt x="11433" y="11526"/>
                  </a:cubicBezTo>
                  <a:cubicBezTo>
                    <a:pt x="11555" y="10993"/>
                    <a:pt x="11555" y="10993"/>
                    <a:pt x="11555" y="10993"/>
                  </a:cubicBezTo>
                  <a:cubicBezTo>
                    <a:pt x="11418" y="10748"/>
                    <a:pt x="11418" y="10748"/>
                    <a:pt x="11418" y="10748"/>
                  </a:cubicBezTo>
                  <a:cubicBezTo>
                    <a:pt x="11449" y="10536"/>
                    <a:pt x="11449" y="10536"/>
                    <a:pt x="11449" y="10536"/>
                  </a:cubicBezTo>
                  <a:cubicBezTo>
                    <a:pt x="11798" y="10110"/>
                    <a:pt x="11798" y="10110"/>
                    <a:pt x="11798" y="10110"/>
                  </a:cubicBezTo>
                  <a:cubicBezTo>
                    <a:pt x="11525" y="9180"/>
                    <a:pt x="11525" y="9180"/>
                    <a:pt x="11525" y="9180"/>
                  </a:cubicBezTo>
                  <a:cubicBezTo>
                    <a:pt x="11708" y="8633"/>
                    <a:pt x="11708" y="8633"/>
                    <a:pt x="11708" y="8633"/>
                  </a:cubicBezTo>
                  <a:cubicBezTo>
                    <a:pt x="11296" y="8496"/>
                    <a:pt x="11296" y="8496"/>
                    <a:pt x="11296" y="8496"/>
                  </a:cubicBezTo>
                  <a:cubicBezTo>
                    <a:pt x="11175" y="8298"/>
                    <a:pt x="11175" y="8298"/>
                    <a:pt x="11175" y="8298"/>
                  </a:cubicBezTo>
                  <a:cubicBezTo>
                    <a:pt x="10901" y="8237"/>
                    <a:pt x="10901" y="8237"/>
                    <a:pt x="10901" y="8237"/>
                  </a:cubicBezTo>
                  <a:cubicBezTo>
                    <a:pt x="10718" y="8328"/>
                    <a:pt x="10718" y="8328"/>
                    <a:pt x="10718" y="8328"/>
                  </a:cubicBezTo>
                  <a:cubicBezTo>
                    <a:pt x="10216" y="8222"/>
                    <a:pt x="10216" y="8222"/>
                    <a:pt x="10216" y="8222"/>
                  </a:cubicBezTo>
                  <a:cubicBezTo>
                    <a:pt x="10200" y="8252"/>
                    <a:pt x="10200" y="8252"/>
                    <a:pt x="10200" y="8252"/>
                  </a:cubicBezTo>
                  <a:cubicBezTo>
                    <a:pt x="9911" y="8191"/>
                    <a:pt x="9911" y="8191"/>
                    <a:pt x="9911" y="8191"/>
                  </a:cubicBezTo>
                  <a:cubicBezTo>
                    <a:pt x="9455" y="7323"/>
                    <a:pt x="9455" y="7323"/>
                    <a:pt x="9455" y="7323"/>
                  </a:cubicBezTo>
                  <a:cubicBezTo>
                    <a:pt x="9591" y="6760"/>
                    <a:pt x="9591" y="6760"/>
                    <a:pt x="9591" y="6760"/>
                  </a:cubicBezTo>
                  <a:cubicBezTo>
                    <a:pt x="9698" y="6745"/>
                    <a:pt x="9698" y="6745"/>
                    <a:pt x="9698" y="6745"/>
                  </a:cubicBezTo>
                  <a:cubicBezTo>
                    <a:pt x="9789" y="6531"/>
                    <a:pt x="9789" y="6531"/>
                    <a:pt x="9789" y="6531"/>
                  </a:cubicBezTo>
                  <a:cubicBezTo>
                    <a:pt x="9637" y="6501"/>
                    <a:pt x="9637" y="6501"/>
                    <a:pt x="9637" y="6501"/>
                  </a:cubicBezTo>
                  <a:cubicBezTo>
                    <a:pt x="9637" y="6257"/>
                    <a:pt x="9637" y="6257"/>
                    <a:pt x="9637" y="6257"/>
                  </a:cubicBezTo>
                  <a:cubicBezTo>
                    <a:pt x="10490" y="5892"/>
                    <a:pt x="10490" y="5892"/>
                    <a:pt x="10490" y="5892"/>
                  </a:cubicBezTo>
                  <a:cubicBezTo>
                    <a:pt x="10581" y="5527"/>
                    <a:pt x="10581" y="5527"/>
                    <a:pt x="10581" y="5527"/>
                  </a:cubicBezTo>
                  <a:cubicBezTo>
                    <a:pt x="10992" y="5405"/>
                    <a:pt x="10992" y="5405"/>
                    <a:pt x="10992" y="5405"/>
                  </a:cubicBezTo>
                  <a:cubicBezTo>
                    <a:pt x="11129" y="5451"/>
                    <a:pt x="11129" y="5451"/>
                    <a:pt x="11129" y="5451"/>
                  </a:cubicBezTo>
                  <a:cubicBezTo>
                    <a:pt x="11418" y="5527"/>
                    <a:pt x="11418" y="5527"/>
                    <a:pt x="11418" y="5527"/>
                  </a:cubicBezTo>
                  <a:cubicBezTo>
                    <a:pt x="11693" y="5451"/>
                    <a:pt x="11693" y="5451"/>
                    <a:pt x="11693" y="5451"/>
                  </a:cubicBezTo>
                  <a:cubicBezTo>
                    <a:pt x="12453" y="5557"/>
                    <a:pt x="12453" y="5557"/>
                    <a:pt x="12453" y="5557"/>
                  </a:cubicBezTo>
                  <a:cubicBezTo>
                    <a:pt x="12362" y="5953"/>
                    <a:pt x="12362" y="5953"/>
                    <a:pt x="12362" y="5953"/>
                  </a:cubicBezTo>
                  <a:cubicBezTo>
                    <a:pt x="12911" y="6227"/>
                    <a:pt x="12911" y="6227"/>
                    <a:pt x="12911" y="6227"/>
                  </a:cubicBezTo>
                  <a:cubicBezTo>
                    <a:pt x="13017" y="6349"/>
                    <a:pt x="13017" y="6349"/>
                    <a:pt x="13017" y="6349"/>
                  </a:cubicBezTo>
                  <a:cubicBezTo>
                    <a:pt x="13123" y="6364"/>
                    <a:pt x="13123" y="6364"/>
                    <a:pt x="13123" y="6364"/>
                  </a:cubicBezTo>
                  <a:cubicBezTo>
                    <a:pt x="13169" y="6166"/>
                    <a:pt x="13169" y="6166"/>
                    <a:pt x="13169" y="6166"/>
                  </a:cubicBezTo>
                  <a:cubicBezTo>
                    <a:pt x="13519" y="6212"/>
                    <a:pt x="13519" y="6212"/>
                    <a:pt x="13519" y="6212"/>
                  </a:cubicBezTo>
                  <a:cubicBezTo>
                    <a:pt x="13793" y="6517"/>
                    <a:pt x="13793" y="6517"/>
                    <a:pt x="13793" y="6517"/>
                  </a:cubicBezTo>
                  <a:cubicBezTo>
                    <a:pt x="14326" y="6638"/>
                    <a:pt x="14326" y="6638"/>
                    <a:pt x="14326" y="6638"/>
                  </a:cubicBezTo>
                  <a:cubicBezTo>
                    <a:pt x="14372" y="6623"/>
                    <a:pt x="14372" y="6623"/>
                    <a:pt x="14372" y="6623"/>
                  </a:cubicBezTo>
                  <a:cubicBezTo>
                    <a:pt x="14356" y="6425"/>
                    <a:pt x="14341" y="6243"/>
                    <a:pt x="14311" y="6045"/>
                  </a:cubicBezTo>
                  <a:close/>
                  <a:moveTo>
                    <a:pt x="11601" y="3426"/>
                  </a:moveTo>
                  <a:lnTo>
                    <a:pt x="11601" y="3426"/>
                  </a:lnTo>
                  <a:cubicBezTo>
                    <a:pt x="11677" y="3334"/>
                    <a:pt x="11677" y="3334"/>
                    <a:pt x="11677" y="3334"/>
                  </a:cubicBezTo>
                  <a:cubicBezTo>
                    <a:pt x="11905" y="3350"/>
                    <a:pt x="11905" y="3350"/>
                    <a:pt x="11905" y="3350"/>
                  </a:cubicBezTo>
                  <a:cubicBezTo>
                    <a:pt x="11905" y="3624"/>
                    <a:pt x="11905" y="3624"/>
                    <a:pt x="11905" y="3624"/>
                  </a:cubicBezTo>
                  <a:cubicBezTo>
                    <a:pt x="11966" y="3837"/>
                    <a:pt x="11966" y="3837"/>
                    <a:pt x="11966" y="3837"/>
                  </a:cubicBezTo>
                  <a:cubicBezTo>
                    <a:pt x="12027" y="3943"/>
                    <a:pt x="12027" y="3943"/>
                    <a:pt x="12027" y="3943"/>
                  </a:cubicBezTo>
                  <a:cubicBezTo>
                    <a:pt x="12164" y="4035"/>
                    <a:pt x="12164" y="4035"/>
                    <a:pt x="12164" y="4035"/>
                  </a:cubicBezTo>
                  <a:cubicBezTo>
                    <a:pt x="11997" y="4172"/>
                    <a:pt x="11997" y="4172"/>
                    <a:pt x="11997" y="4172"/>
                  </a:cubicBezTo>
                  <a:cubicBezTo>
                    <a:pt x="11723" y="4126"/>
                    <a:pt x="11723" y="4126"/>
                    <a:pt x="11723" y="4126"/>
                  </a:cubicBezTo>
                  <a:cubicBezTo>
                    <a:pt x="11525" y="4081"/>
                    <a:pt x="11525" y="4081"/>
                    <a:pt x="11525" y="4081"/>
                  </a:cubicBezTo>
                  <a:cubicBezTo>
                    <a:pt x="11601" y="3852"/>
                    <a:pt x="11601" y="3852"/>
                    <a:pt x="11601" y="3852"/>
                  </a:cubicBezTo>
                  <a:cubicBezTo>
                    <a:pt x="11768" y="3867"/>
                    <a:pt x="11768" y="3867"/>
                    <a:pt x="11768" y="3867"/>
                  </a:cubicBezTo>
                  <a:cubicBezTo>
                    <a:pt x="11784" y="3745"/>
                    <a:pt x="11784" y="3745"/>
                    <a:pt x="11784" y="3745"/>
                  </a:cubicBezTo>
                  <a:cubicBezTo>
                    <a:pt x="11662" y="3624"/>
                    <a:pt x="11662" y="3624"/>
                    <a:pt x="11662" y="3624"/>
                  </a:cubicBezTo>
                  <a:cubicBezTo>
                    <a:pt x="11570" y="3532"/>
                    <a:pt x="11570" y="3532"/>
                    <a:pt x="11570" y="3532"/>
                  </a:cubicBezTo>
                  <a:lnTo>
                    <a:pt x="11601" y="3426"/>
                  </a:lnTo>
                  <a:close/>
                  <a:moveTo>
                    <a:pt x="11144" y="3761"/>
                  </a:moveTo>
                  <a:lnTo>
                    <a:pt x="11144" y="3761"/>
                  </a:lnTo>
                  <a:cubicBezTo>
                    <a:pt x="11327" y="3578"/>
                    <a:pt x="11327" y="3578"/>
                    <a:pt x="11327" y="3578"/>
                  </a:cubicBezTo>
                  <a:cubicBezTo>
                    <a:pt x="11510" y="3578"/>
                    <a:pt x="11510" y="3578"/>
                    <a:pt x="11510" y="3578"/>
                  </a:cubicBezTo>
                  <a:cubicBezTo>
                    <a:pt x="11631" y="3655"/>
                    <a:pt x="11631" y="3655"/>
                    <a:pt x="11631" y="3655"/>
                  </a:cubicBezTo>
                  <a:cubicBezTo>
                    <a:pt x="11586" y="3792"/>
                    <a:pt x="11586" y="3792"/>
                    <a:pt x="11586" y="3792"/>
                  </a:cubicBezTo>
                  <a:cubicBezTo>
                    <a:pt x="11266" y="3928"/>
                    <a:pt x="11266" y="3928"/>
                    <a:pt x="11266" y="3928"/>
                  </a:cubicBezTo>
                  <a:cubicBezTo>
                    <a:pt x="11098" y="3898"/>
                    <a:pt x="11098" y="3898"/>
                    <a:pt x="11098" y="3898"/>
                  </a:cubicBezTo>
                  <a:lnTo>
                    <a:pt x="11144" y="3761"/>
                  </a:lnTo>
                  <a:close/>
                  <a:moveTo>
                    <a:pt x="7490" y="3608"/>
                  </a:moveTo>
                  <a:lnTo>
                    <a:pt x="7490" y="3608"/>
                  </a:lnTo>
                  <a:cubicBezTo>
                    <a:pt x="7688" y="3655"/>
                    <a:pt x="7688" y="3655"/>
                    <a:pt x="7688" y="3655"/>
                  </a:cubicBezTo>
                  <a:cubicBezTo>
                    <a:pt x="7749" y="3563"/>
                    <a:pt x="7749" y="3563"/>
                    <a:pt x="7749" y="3563"/>
                  </a:cubicBezTo>
                  <a:cubicBezTo>
                    <a:pt x="7826" y="3578"/>
                    <a:pt x="7826" y="3578"/>
                    <a:pt x="7826" y="3578"/>
                  </a:cubicBezTo>
                  <a:cubicBezTo>
                    <a:pt x="7901" y="3608"/>
                    <a:pt x="7901" y="3608"/>
                    <a:pt x="7901" y="3608"/>
                  </a:cubicBezTo>
                  <a:cubicBezTo>
                    <a:pt x="7856" y="3685"/>
                    <a:pt x="7856" y="3685"/>
                    <a:pt x="7856" y="3685"/>
                  </a:cubicBezTo>
                  <a:cubicBezTo>
                    <a:pt x="7749" y="3670"/>
                    <a:pt x="7749" y="3670"/>
                    <a:pt x="7749" y="3670"/>
                  </a:cubicBezTo>
                  <a:cubicBezTo>
                    <a:pt x="7719" y="3745"/>
                    <a:pt x="7719" y="3745"/>
                    <a:pt x="7719" y="3745"/>
                  </a:cubicBezTo>
                  <a:cubicBezTo>
                    <a:pt x="7628" y="3776"/>
                    <a:pt x="7628" y="3776"/>
                    <a:pt x="7628" y="3776"/>
                  </a:cubicBezTo>
                  <a:cubicBezTo>
                    <a:pt x="7506" y="3761"/>
                    <a:pt x="7506" y="3761"/>
                    <a:pt x="7506" y="3761"/>
                  </a:cubicBezTo>
                  <a:cubicBezTo>
                    <a:pt x="7506" y="3731"/>
                    <a:pt x="7506" y="3715"/>
                    <a:pt x="7506" y="3715"/>
                  </a:cubicBezTo>
                  <a:cubicBezTo>
                    <a:pt x="7475" y="3700"/>
                    <a:pt x="7475" y="3700"/>
                    <a:pt x="7475" y="3700"/>
                  </a:cubicBezTo>
                  <a:lnTo>
                    <a:pt x="7490" y="3608"/>
                  </a:lnTo>
                  <a:close/>
                  <a:moveTo>
                    <a:pt x="7186" y="3715"/>
                  </a:moveTo>
                  <a:lnTo>
                    <a:pt x="7186" y="3715"/>
                  </a:lnTo>
                  <a:cubicBezTo>
                    <a:pt x="7216" y="3624"/>
                    <a:pt x="7216" y="3624"/>
                    <a:pt x="7216" y="3624"/>
                  </a:cubicBezTo>
                  <a:cubicBezTo>
                    <a:pt x="7293" y="3563"/>
                    <a:pt x="7293" y="3563"/>
                    <a:pt x="7293" y="3563"/>
                  </a:cubicBezTo>
                  <a:cubicBezTo>
                    <a:pt x="7353" y="3639"/>
                    <a:pt x="7353" y="3639"/>
                    <a:pt x="7353" y="3639"/>
                  </a:cubicBezTo>
                  <a:cubicBezTo>
                    <a:pt x="7323" y="3731"/>
                    <a:pt x="7323" y="3731"/>
                    <a:pt x="7323" y="3731"/>
                  </a:cubicBezTo>
                  <a:lnTo>
                    <a:pt x="7186" y="3715"/>
                  </a:lnTo>
                  <a:close/>
                </a:path>
              </a:pathLst>
            </a:custGeom>
            <a:solidFill>
              <a:srgbClr val="26475E"/>
            </a:solidFill>
            <a:ln>
              <a:noFill/>
            </a:ln>
            <a:effectLst/>
            <a:sp3d prstMaterial="softEdge">
              <a:bevelT w="127000" prst="artDeco"/>
            </a:sp3d>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 name="Freeform 4">
              <a:extLst>
                <a:ext uri="{FF2B5EF4-FFF2-40B4-BE49-F238E27FC236}">
                  <a16:creationId xmlns:a16="http://schemas.microsoft.com/office/drawing/2014/main" id="{6F145D32-93FD-F006-EADB-624C752476C6}"/>
                </a:ext>
              </a:extLst>
            </p:cNvPr>
            <p:cNvSpPr>
              <a:spLocks noChangeArrowheads="1"/>
            </p:cNvSpPr>
            <p:nvPr/>
          </p:nvSpPr>
          <p:spPr bwMode="auto">
            <a:xfrm>
              <a:off x="3781402" y="1306513"/>
              <a:ext cx="49213" cy="55562"/>
            </a:xfrm>
            <a:custGeom>
              <a:avLst/>
              <a:gdLst>
                <a:gd name="T0" fmla="*/ 0 w 138"/>
                <a:gd name="T1" fmla="*/ 15 h 154"/>
                <a:gd name="T2" fmla="*/ 0 w 138"/>
                <a:gd name="T3" fmla="*/ 92 h 154"/>
                <a:gd name="T4" fmla="*/ 92 w 138"/>
                <a:gd name="T5" fmla="*/ 153 h 154"/>
                <a:gd name="T6" fmla="*/ 137 w 138"/>
                <a:gd name="T7" fmla="*/ 0 h 154"/>
                <a:gd name="T8" fmla="*/ 0 w 138"/>
                <a:gd name="T9" fmla="*/ 15 h 154"/>
              </a:gdLst>
              <a:ahLst/>
              <a:cxnLst>
                <a:cxn ang="0">
                  <a:pos x="T0" y="T1"/>
                </a:cxn>
                <a:cxn ang="0">
                  <a:pos x="T2" y="T3"/>
                </a:cxn>
                <a:cxn ang="0">
                  <a:pos x="T4" y="T5"/>
                </a:cxn>
                <a:cxn ang="0">
                  <a:pos x="T6" y="T7"/>
                </a:cxn>
                <a:cxn ang="0">
                  <a:pos x="T8" y="T9"/>
                </a:cxn>
              </a:cxnLst>
              <a:rect l="0" t="0" r="r" b="b"/>
              <a:pathLst>
                <a:path w="138" h="154">
                  <a:moveTo>
                    <a:pt x="0" y="15"/>
                  </a:moveTo>
                  <a:lnTo>
                    <a:pt x="0" y="92"/>
                  </a:lnTo>
                  <a:lnTo>
                    <a:pt x="92" y="153"/>
                  </a:lnTo>
                  <a:lnTo>
                    <a:pt x="137" y="0"/>
                  </a:lnTo>
                  <a:lnTo>
                    <a:pt x="0" y="15"/>
                  </a:lnTo>
                </a:path>
              </a:pathLst>
            </a:custGeom>
            <a:solidFill>
              <a:srgbClr val="1BB4C3"/>
            </a:solidFill>
            <a:ln>
              <a:noFill/>
            </a:ln>
            <a:effectLst/>
            <a:sp3d prstMaterial="softEdge">
              <a:bevelT w="127000" prst="artDeco"/>
            </a:sp3d>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40" name="Group 4">
            <a:extLst>
              <a:ext uri="{FF2B5EF4-FFF2-40B4-BE49-F238E27FC236}">
                <a16:creationId xmlns:a16="http://schemas.microsoft.com/office/drawing/2014/main" id="{1034C60F-94C9-6F34-F2E3-FCB0B0A5775F}"/>
              </a:ext>
            </a:extLst>
          </p:cNvPr>
          <p:cNvGrpSpPr/>
          <p:nvPr/>
        </p:nvGrpSpPr>
        <p:grpSpPr>
          <a:xfrm rot="567281">
            <a:off x="15240745" y="6836027"/>
            <a:ext cx="284474" cy="551011"/>
            <a:chOff x="4903788" y="1646238"/>
            <a:chExt cx="1314450" cy="2546350"/>
          </a:xfrm>
          <a:solidFill>
            <a:srgbClr val="E1133B"/>
          </a:solidFill>
          <a:effectLst>
            <a:outerShdw blurRad="76200" dir="13500000" sy="23000" kx="1200000" algn="br" rotWithShape="0">
              <a:prstClr val="black">
                <a:alpha val="50000"/>
              </a:prstClr>
            </a:outerShdw>
          </a:effectLst>
        </p:grpSpPr>
        <p:sp>
          <p:nvSpPr>
            <p:cNvPr id="41" name="Freeform 1">
              <a:extLst>
                <a:ext uri="{FF2B5EF4-FFF2-40B4-BE49-F238E27FC236}">
                  <a16:creationId xmlns:a16="http://schemas.microsoft.com/office/drawing/2014/main" id="{1020BD4F-F673-0A1B-50B1-B157139E6AAD}"/>
                </a:ext>
              </a:extLst>
            </p:cNvPr>
            <p:cNvSpPr>
              <a:spLocks noChangeArrowheads="1"/>
            </p:cNvSpPr>
            <p:nvPr/>
          </p:nvSpPr>
          <p:spPr bwMode="auto">
            <a:xfrm>
              <a:off x="4903788" y="1646238"/>
              <a:ext cx="1314450" cy="1228725"/>
            </a:xfrm>
            <a:custGeom>
              <a:avLst/>
              <a:gdLst>
                <a:gd name="T0" fmla="*/ 0 w 3653"/>
                <a:gd name="T1" fmla="*/ 3403 h 3413"/>
                <a:gd name="T2" fmla="*/ 0 w 3653"/>
                <a:gd name="T3" fmla="*/ 3403 h 3413"/>
                <a:gd name="T4" fmla="*/ 3652 w 3653"/>
                <a:gd name="T5" fmla="*/ 3412 h 3413"/>
                <a:gd name="T6" fmla="*/ 2719 w 3653"/>
                <a:gd name="T7" fmla="*/ 1813 h 3413"/>
                <a:gd name="T8" fmla="*/ 2719 w 3653"/>
                <a:gd name="T9" fmla="*/ 507 h 3413"/>
                <a:gd name="T10" fmla="*/ 3190 w 3653"/>
                <a:gd name="T11" fmla="*/ 507 h 3413"/>
                <a:gd name="T12" fmla="*/ 1831 w 3653"/>
                <a:gd name="T13" fmla="*/ 0 h 3413"/>
                <a:gd name="T14" fmla="*/ 471 w 3653"/>
                <a:gd name="T15" fmla="*/ 507 h 3413"/>
                <a:gd name="T16" fmla="*/ 942 w 3653"/>
                <a:gd name="T17" fmla="*/ 507 h 3413"/>
                <a:gd name="T18" fmla="*/ 942 w 3653"/>
                <a:gd name="T19" fmla="*/ 1813 h 3413"/>
                <a:gd name="T20" fmla="*/ 0 w 3653"/>
                <a:gd name="T21" fmla="*/ 3403 h 3413"/>
                <a:gd name="T22" fmla="*/ 0 w 3653"/>
                <a:gd name="T23" fmla="*/ 3403 h 3413"/>
                <a:gd name="T24" fmla="*/ 0 w 3653"/>
                <a:gd name="T25" fmla="*/ 3403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53" h="3413">
                  <a:moveTo>
                    <a:pt x="0" y="3403"/>
                  </a:moveTo>
                  <a:lnTo>
                    <a:pt x="0" y="3403"/>
                  </a:lnTo>
                  <a:cubicBezTo>
                    <a:pt x="3652" y="3412"/>
                    <a:pt x="3652" y="3412"/>
                    <a:pt x="3652" y="3412"/>
                  </a:cubicBezTo>
                  <a:cubicBezTo>
                    <a:pt x="3652" y="2728"/>
                    <a:pt x="3279" y="2123"/>
                    <a:pt x="2719" y="1813"/>
                  </a:cubicBezTo>
                  <a:cubicBezTo>
                    <a:pt x="2719" y="507"/>
                    <a:pt x="2719" y="507"/>
                    <a:pt x="2719" y="507"/>
                  </a:cubicBezTo>
                  <a:cubicBezTo>
                    <a:pt x="3190" y="507"/>
                    <a:pt x="3190" y="507"/>
                    <a:pt x="3190" y="507"/>
                  </a:cubicBezTo>
                  <a:cubicBezTo>
                    <a:pt x="3190" y="231"/>
                    <a:pt x="2586" y="0"/>
                    <a:pt x="1831" y="0"/>
                  </a:cubicBezTo>
                  <a:cubicBezTo>
                    <a:pt x="1076" y="0"/>
                    <a:pt x="471" y="222"/>
                    <a:pt x="471" y="507"/>
                  </a:cubicBezTo>
                  <a:cubicBezTo>
                    <a:pt x="942" y="507"/>
                    <a:pt x="942" y="507"/>
                    <a:pt x="942" y="507"/>
                  </a:cubicBezTo>
                  <a:cubicBezTo>
                    <a:pt x="942" y="1813"/>
                    <a:pt x="942" y="1813"/>
                    <a:pt x="942" y="1813"/>
                  </a:cubicBezTo>
                  <a:cubicBezTo>
                    <a:pt x="383" y="2123"/>
                    <a:pt x="0" y="2719"/>
                    <a:pt x="0" y="3403"/>
                  </a:cubicBezTo>
                  <a:close/>
                  <a:moveTo>
                    <a:pt x="0" y="3403"/>
                  </a:moveTo>
                  <a:lnTo>
                    <a:pt x="0" y="3403"/>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 name="Freeform 2">
              <a:extLst>
                <a:ext uri="{FF2B5EF4-FFF2-40B4-BE49-F238E27FC236}">
                  <a16:creationId xmlns:a16="http://schemas.microsoft.com/office/drawing/2014/main" id="{08604EE0-C458-4D62-A65D-A3E078E8380B}"/>
                </a:ext>
              </a:extLst>
            </p:cNvPr>
            <p:cNvSpPr>
              <a:spLocks noChangeArrowheads="1"/>
            </p:cNvSpPr>
            <p:nvPr/>
          </p:nvSpPr>
          <p:spPr bwMode="auto">
            <a:xfrm>
              <a:off x="5459413" y="2995613"/>
              <a:ext cx="201612" cy="1196975"/>
            </a:xfrm>
            <a:custGeom>
              <a:avLst/>
              <a:gdLst>
                <a:gd name="T0" fmla="*/ 0 w 561"/>
                <a:gd name="T1" fmla="*/ 907 h 3324"/>
                <a:gd name="T2" fmla="*/ 0 w 561"/>
                <a:gd name="T3" fmla="*/ 1244 h 3324"/>
                <a:gd name="T4" fmla="*/ 0 w 561"/>
                <a:gd name="T5" fmla="*/ 2266 h 3324"/>
                <a:gd name="T6" fmla="*/ 0 w 561"/>
                <a:gd name="T7" fmla="*/ 2950 h 3324"/>
                <a:gd name="T8" fmla="*/ 18 w 561"/>
                <a:gd name="T9" fmla="*/ 2977 h 3324"/>
                <a:gd name="T10" fmla="*/ 276 w 561"/>
                <a:gd name="T11" fmla="*/ 3323 h 3324"/>
                <a:gd name="T12" fmla="*/ 498 w 561"/>
                <a:gd name="T13" fmla="*/ 3039 h 3324"/>
                <a:gd name="T14" fmla="*/ 560 w 561"/>
                <a:gd name="T15" fmla="*/ 2950 h 3324"/>
                <a:gd name="T16" fmla="*/ 560 w 561"/>
                <a:gd name="T17" fmla="*/ 1893 h 3324"/>
                <a:gd name="T18" fmla="*/ 560 w 561"/>
                <a:gd name="T19" fmla="*/ 1075 h 3324"/>
                <a:gd name="T20" fmla="*/ 560 w 561"/>
                <a:gd name="T21" fmla="*/ 0 h 3324"/>
                <a:gd name="T22" fmla="*/ 0 w 561"/>
                <a:gd name="T23" fmla="*/ 0 h 3324"/>
                <a:gd name="T24" fmla="*/ 0 w 561"/>
                <a:gd name="T25" fmla="*/ 222 h 3324"/>
                <a:gd name="T26" fmla="*/ 0 w 561"/>
                <a:gd name="T27" fmla="*/ 907 h 3324"/>
                <a:gd name="T28" fmla="*/ 0 w 561"/>
                <a:gd name="T29" fmla="*/ 907 h 3324"/>
                <a:gd name="T30" fmla="*/ 0 w 561"/>
                <a:gd name="T31" fmla="*/ 907 h 3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1" h="3324">
                  <a:moveTo>
                    <a:pt x="0" y="907"/>
                  </a:moveTo>
                  <a:lnTo>
                    <a:pt x="0" y="1244"/>
                  </a:lnTo>
                  <a:lnTo>
                    <a:pt x="0" y="2266"/>
                  </a:lnTo>
                  <a:lnTo>
                    <a:pt x="0" y="2950"/>
                  </a:lnTo>
                  <a:lnTo>
                    <a:pt x="18" y="2977"/>
                  </a:lnTo>
                  <a:lnTo>
                    <a:pt x="276" y="3323"/>
                  </a:lnTo>
                  <a:lnTo>
                    <a:pt x="498" y="3039"/>
                  </a:lnTo>
                  <a:lnTo>
                    <a:pt x="560" y="2950"/>
                  </a:lnTo>
                  <a:lnTo>
                    <a:pt x="560" y="1893"/>
                  </a:lnTo>
                  <a:lnTo>
                    <a:pt x="560" y="1075"/>
                  </a:lnTo>
                  <a:lnTo>
                    <a:pt x="560" y="0"/>
                  </a:lnTo>
                  <a:lnTo>
                    <a:pt x="0" y="0"/>
                  </a:lnTo>
                  <a:lnTo>
                    <a:pt x="0" y="222"/>
                  </a:lnTo>
                  <a:lnTo>
                    <a:pt x="0" y="907"/>
                  </a:lnTo>
                  <a:close/>
                  <a:moveTo>
                    <a:pt x="0" y="907"/>
                  </a:moveTo>
                  <a:lnTo>
                    <a:pt x="0" y="907"/>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 name="Freeform 3">
              <a:extLst>
                <a:ext uri="{FF2B5EF4-FFF2-40B4-BE49-F238E27FC236}">
                  <a16:creationId xmlns:a16="http://schemas.microsoft.com/office/drawing/2014/main" id="{67CA1DA3-BA91-4466-4C2B-40E102A3790B}"/>
                </a:ext>
              </a:extLst>
            </p:cNvPr>
            <p:cNvSpPr>
              <a:spLocks noChangeArrowheads="1"/>
            </p:cNvSpPr>
            <p:nvPr/>
          </p:nvSpPr>
          <p:spPr bwMode="auto">
            <a:xfrm>
              <a:off x="5459413" y="2995613"/>
              <a:ext cx="201612" cy="1196975"/>
            </a:xfrm>
            <a:custGeom>
              <a:avLst/>
              <a:gdLst>
                <a:gd name="T0" fmla="*/ 0 w 561"/>
                <a:gd name="T1" fmla="*/ 907 h 3324"/>
                <a:gd name="T2" fmla="*/ 0 w 561"/>
                <a:gd name="T3" fmla="*/ 1244 h 3324"/>
                <a:gd name="T4" fmla="*/ 0 w 561"/>
                <a:gd name="T5" fmla="*/ 2266 h 3324"/>
                <a:gd name="T6" fmla="*/ 0 w 561"/>
                <a:gd name="T7" fmla="*/ 2950 h 3324"/>
                <a:gd name="T8" fmla="*/ 18 w 561"/>
                <a:gd name="T9" fmla="*/ 2977 h 3324"/>
                <a:gd name="T10" fmla="*/ 276 w 561"/>
                <a:gd name="T11" fmla="*/ 3323 h 3324"/>
                <a:gd name="T12" fmla="*/ 498 w 561"/>
                <a:gd name="T13" fmla="*/ 3039 h 3324"/>
                <a:gd name="T14" fmla="*/ 560 w 561"/>
                <a:gd name="T15" fmla="*/ 2950 h 3324"/>
                <a:gd name="T16" fmla="*/ 560 w 561"/>
                <a:gd name="T17" fmla="*/ 1893 h 3324"/>
                <a:gd name="T18" fmla="*/ 560 w 561"/>
                <a:gd name="T19" fmla="*/ 1075 h 3324"/>
                <a:gd name="T20" fmla="*/ 560 w 561"/>
                <a:gd name="T21" fmla="*/ 0 h 3324"/>
                <a:gd name="T22" fmla="*/ 0 w 561"/>
                <a:gd name="T23" fmla="*/ 0 h 3324"/>
                <a:gd name="T24" fmla="*/ 0 w 561"/>
                <a:gd name="T25" fmla="*/ 222 h 3324"/>
                <a:gd name="T26" fmla="*/ 0 w 561"/>
                <a:gd name="T27" fmla="*/ 907 h 3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1" h="3324">
                  <a:moveTo>
                    <a:pt x="0" y="907"/>
                  </a:moveTo>
                  <a:lnTo>
                    <a:pt x="0" y="1244"/>
                  </a:lnTo>
                  <a:lnTo>
                    <a:pt x="0" y="2266"/>
                  </a:lnTo>
                  <a:lnTo>
                    <a:pt x="0" y="2950"/>
                  </a:lnTo>
                  <a:lnTo>
                    <a:pt x="18" y="2977"/>
                  </a:lnTo>
                  <a:lnTo>
                    <a:pt x="276" y="3323"/>
                  </a:lnTo>
                  <a:lnTo>
                    <a:pt x="498" y="3039"/>
                  </a:lnTo>
                  <a:lnTo>
                    <a:pt x="560" y="2950"/>
                  </a:lnTo>
                  <a:lnTo>
                    <a:pt x="560" y="1893"/>
                  </a:lnTo>
                  <a:lnTo>
                    <a:pt x="560" y="1075"/>
                  </a:lnTo>
                  <a:lnTo>
                    <a:pt x="560" y="0"/>
                  </a:lnTo>
                  <a:lnTo>
                    <a:pt x="0" y="0"/>
                  </a:lnTo>
                  <a:lnTo>
                    <a:pt x="0" y="222"/>
                  </a:lnTo>
                  <a:lnTo>
                    <a:pt x="0" y="907"/>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 name="Freeform 4">
              <a:extLst>
                <a:ext uri="{FF2B5EF4-FFF2-40B4-BE49-F238E27FC236}">
                  <a16:creationId xmlns:a16="http://schemas.microsoft.com/office/drawing/2014/main" id="{D81AB589-BC03-EFE2-F1FB-8F47332B02D8}"/>
                </a:ext>
              </a:extLst>
            </p:cNvPr>
            <p:cNvSpPr>
              <a:spLocks noChangeArrowheads="1"/>
            </p:cNvSpPr>
            <p:nvPr/>
          </p:nvSpPr>
          <p:spPr bwMode="auto">
            <a:xfrm>
              <a:off x="5459413" y="33226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45" name="Group 16">
            <a:extLst>
              <a:ext uri="{FF2B5EF4-FFF2-40B4-BE49-F238E27FC236}">
                <a16:creationId xmlns:a16="http://schemas.microsoft.com/office/drawing/2014/main" id="{0E5D62AE-F17A-D5DB-43CA-A0BAC1979673}"/>
              </a:ext>
            </a:extLst>
          </p:cNvPr>
          <p:cNvGrpSpPr/>
          <p:nvPr/>
        </p:nvGrpSpPr>
        <p:grpSpPr>
          <a:xfrm rot="19467281">
            <a:off x="9783001" y="3386444"/>
            <a:ext cx="486322" cy="941979"/>
            <a:chOff x="4903788" y="1646238"/>
            <a:chExt cx="1314450" cy="2546350"/>
          </a:xfrm>
          <a:solidFill>
            <a:srgbClr val="E1133B"/>
          </a:solidFill>
          <a:effectLst>
            <a:outerShdw blurRad="76200" dir="18900000" sy="23000" kx="-1200000" algn="bl" rotWithShape="0">
              <a:prstClr val="black">
                <a:alpha val="50000"/>
              </a:prstClr>
            </a:outerShdw>
          </a:effectLst>
        </p:grpSpPr>
        <p:sp>
          <p:nvSpPr>
            <p:cNvPr id="46" name="Freeform 1">
              <a:extLst>
                <a:ext uri="{FF2B5EF4-FFF2-40B4-BE49-F238E27FC236}">
                  <a16:creationId xmlns:a16="http://schemas.microsoft.com/office/drawing/2014/main" id="{2A58E9ED-5FB7-EE5C-0C72-3AF8B4E69E34}"/>
                </a:ext>
              </a:extLst>
            </p:cNvPr>
            <p:cNvSpPr>
              <a:spLocks noChangeArrowheads="1"/>
            </p:cNvSpPr>
            <p:nvPr/>
          </p:nvSpPr>
          <p:spPr bwMode="auto">
            <a:xfrm>
              <a:off x="4903788" y="1646238"/>
              <a:ext cx="1314450" cy="1228725"/>
            </a:xfrm>
            <a:custGeom>
              <a:avLst/>
              <a:gdLst>
                <a:gd name="T0" fmla="*/ 0 w 3653"/>
                <a:gd name="T1" fmla="*/ 3403 h 3413"/>
                <a:gd name="T2" fmla="*/ 0 w 3653"/>
                <a:gd name="T3" fmla="*/ 3403 h 3413"/>
                <a:gd name="T4" fmla="*/ 3652 w 3653"/>
                <a:gd name="T5" fmla="*/ 3412 h 3413"/>
                <a:gd name="T6" fmla="*/ 2719 w 3653"/>
                <a:gd name="T7" fmla="*/ 1813 h 3413"/>
                <a:gd name="T8" fmla="*/ 2719 w 3653"/>
                <a:gd name="T9" fmla="*/ 507 h 3413"/>
                <a:gd name="T10" fmla="*/ 3190 w 3653"/>
                <a:gd name="T11" fmla="*/ 507 h 3413"/>
                <a:gd name="T12" fmla="*/ 1831 w 3653"/>
                <a:gd name="T13" fmla="*/ 0 h 3413"/>
                <a:gd name="T14" fmla="*/ 471 w 3653"/>
                <a:gd name="T15" fmla="*/ 507 h 3413"/>
                <a:gd name="T16" fmla="*/ 942 w 3653"/>
                <a:gd name="T17" fmla="*/ 507 h 3413"/>
                <a:gd name="T18" fmla="*/ 942 w 3653"/>
                <a:gd name="T19" fmla="*/ 1813 h 3413"/>
                <a:gd name="T20" fmla="*/ 0 w 3653"/>
                <a:gd name="T21" fmla="*/ 3403 h 3413"/>
                <a:gd name="T22" fmla="*/ 0 w 3653"/>
                <a:gd name="T23" fmla="*/ 3403 h 3413"/>
                <a:gd name="T24" fmla="*/ 0 w 3653"/>
                <a:gd name="T25" fmla="*/ 3403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53" h="3413">
                  <a:moveTo>
                    <a:pt x="0" y="3403"/>
                  </a:moveTo>
                  <a:lnTo>
                    <a:pt x="0" y="3403"/>
                  </a:lnTo>
                  <a:cubicBezTo>
                    <a:pt x="3652" y="3412"/>
                    <a:pt x="3652" y="3412"/>
                    <a:pt x="3652" y="3412"/>
                  </a:cubicBezTo>
                  <a:cubicBezTo>
                    <a:pt x="3652" y="2728"/>
                    <a:pt x="3279" y="2123"/>
                    <a:pt x="2719" y="1813"/>
                  </a:cubicBezTo>
                  <a:cubicBezTo>
                    <a:pt x="2719" y="507"/>
                    <a:pt x="2719" y="507"/>
                    <a:pt x="2719" y="507"/>
                  </a:cubicBezTo>
                  <a:cubicBezTo>
                    <a:pt x="3190" y="507"/>
                    <a:pt x="3190" y="507"/>
                    <a:pt x="3190" y="507"/>
                  </a:cubicBezTo>
                  <a:cubicBezTo>
                    <a:pt x="3190" y="231"/>
                    <a:pt x="2586" y="0"/>
                    <a:pt x="1831" y="0"/>
                  </a:cubicBezTo>
                  <a:cubicBezTo>
                    <a:pt x="1076" y="0"/>
                    <a:pt x="471" y="222"/>
                    <a:pt x="471" y="507"/>
                  </a:cubicBezTo>
                  <a:cubicBezTo>
                    <a:pt x="942" y="507"/>
                    <a:pt x="942" y="507"/>
                    <a:pt x="942" y="507"/>
                  </a:cubicBezTo>
                  <a:cubicBezTo>
                    <a:pt x="942" y="1813"/>
                    <a:pt x="942" y="1813"/>
                    <a:pt x="942" y="1813"/>
                  </a:cubicBezTo>
                  <a:cubicBezTo>
                    <a:pt x="383" y="2123"/>
                    <a:pt x="0" y="2719"/>
                    <a:pt x="0" y="3403"/>
                  </a:cubicBezTo>
                  <a:close/>
                  <a:moveTo>
                    <a:pt x="0" y="3403"/>
                  </a:moveTo>
                  <a:lnTo>
                    <a:pt x="0" y="3403"/>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 name="Freeform 2">
              <a:extLst>
                <a:ext uri="{FF2B5EF4-FFF2-40B4-BE49-F238E27FC236}">
                  <a16:creationId xmlns:a16="http://schemas.microsoft.com/office/drawing/2014/main" id="{0040C1DB-5217-B171-A762-D7900660213A}"/>
                </a:ext>
              </a:extLst>
            </p:cNvPr>
            <p:cNvSpPr>
              <a:spLocks noChangeArrowheads="1"/>
            </p:cNvSpPr>
            <p:nvPr/>
          </p:nvSpPr>
          <p:spPr bwMode="auto">
            <a:xfrm>
              <a:off x="5459413" y="2995613"/>
              <a:ext cx="201612" cy="1196975"/>
            </a:xfrm>
            <a:custGeom>
              <a:avLst/>
              <a:gdLst>
                <a:gd name="T0" fmla="*/ 0 w 561"/>
                <a:gd name="T1" fmla="*/ 907 h 3324"/>
                <a:gd name="T2" fmla="*/ 0 w 561"/>
                <a:gd name="T3" fmla="*/ 1244 h 3324"/>
                <a:gd name="T4" fmla="*/ 0 w 561"/>
                <a:gd name="T5" fmla="*/ 2266 h 3324"/>
                <a:gd name="T6" fmla="*/ 0 w 561"/>
                <a:gd name="T7" fmla="*/ 2950 h 3324"/>
                <a:gd name="T8" fmla="*/ 18 w 561"/>
                <a:gd name="T9" fmla="*/ 2977 h 3324"/>
                <a:gd name="T10" fmla="*/ 276 w 561"/>
                <a:gd name="T11" fmla="*/ 3323 h 3324"/>
                <a:gd name="T12" fmla="*/ 498 w 561"/>
                <a:gd name="T13" fmla="*/ 3039 h 3324"/>
                <a:gd name="T14" fmla="*/ 560 w 561"/>
                <a:gd name="T15" fmla="*/ 2950 h 3324"/>
                <a:gd name="T16" fmla="*/ 560 w 561"/>
                <a:gd name="T17" fmla="*/ 1893 h 3324"/>
                <a:gd name="T18" fmla="*/ 560 w 561"/>
                <a:gd name="T19" fmla="*/ 1075 h 3324"/>
                <a:gd name="T20" fmla="*/ 560 w 561"/>
                <a:gd name="T21" fmla="*/ 0 h 3324"/>
                <a:gd name="T22" fmla="*/ 0 w 561"/>
                <a:gd name="T23" fmla="*/ 0 h 3324"/>
                <a:gd name="T24" fmla="*/ 0 w 561"/>
                <a:gd name="T25" fmla="*/ 222 h 3324"/>
                <a:gd name="T26" fmla="*/ 0 w 561"/>
                <a:gd name="T27" fmla="*/ 907 h 3324"/>
                <a:gd name="T28" fmla="*/ 0 w 561"/>
                <a:gd name="T29" fmla="*/ 907 h 3324"/>
                <a:gd name="T30" fmla="*/ 0 w 561"/>
                <a:gd name="T31" fmla="*/ 907 h 3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1" h="3324">
                  <a:moveTo>
                    <a:pt x="0" y="907"/>
                  </a:moveTo>
                  <a:lnTo>
                    <a:pt x="0" y="1244"/>
                  </a:lnTo>
                  <a:lnTo>
                    <a:pt x="0" y="2266"/>
                  </a:lnTo>
                  <a:lnTo>
                    <a:pt x="0" y="2950"/>
                  </a:lnTo>
                  <a:lnTo>
                    <a:pt x="18" y="2977"/>
                  </a:lnTo>
                  <a:lnTo>
                    <a:pt x="276" y="3323"/>
                  </a:lnTo>
                  <a:lnTo>
                    <a:pt x="498" y="3039"/>
                  </a:lnTo>
                  <a:lnTo>
                    <a:pt x="560" y="2950"/>
                  </a:lnTo>
                  <a:lnTo>
                    <a:pt x="560" y="1893"/>
                  </a:lnTo>
                  <a:lnTo>
                    <a:pt x="560" y="1075"/>
                  </a:lnTo>
                  <a:lnTo>
                    <a:pt x="560" y="0"/>
                  </a:lnTo>
                  <a:lnTo>
                    <a:pt x="0" y="0"/>
                  </a:lnTo>
                  <a:lnTo>
                    <a:pt x="0" y="222"/>
                  </a:lnTo>
                  <a:lnTo>
                    <a:pt x="0" y="907"/>
                  </a:lnTo>
                  <a:close/>
                  <a:moveTo>
                    <a:pt x="0" y="907"/>
                  </a:moveTo>
                  <a:lnTo>
                    <a:pt x="0" y="907"/>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 name="Freeform 3">
              <a:extLst>
                <a:ext uri="{FF2B5EF4-FFF2-40B4-BE49-F238E27FC236}">
                  <a16:creationId xmlns:a16="http://schemas.microsoft.com/office/drawing/2014/main" id="{2399A806-EDB6-3BEF-5A00-5ECA568DDC9E}"/>
                </a:ext>
              </a:extLst>
            </p:cNvPr>
            <p:cNvSpPr>
              <a:spLocks noChangeArrowheads="1"/>
            </p:cNvSpPr>
            <p:nvPr/>
          </p:nvSpPr>
          <p:spPr bwMode="auto">
            <a:xfrm>
              <a:off x="5459413" y="2995613"/>
              <a:ext cx="201612" cy="1196975"/>
            </a:xfrm>
            <a:custGeom>
              <a:avLst/>
              <a:gdLst>
                <a:gd name="T0" fmla="*/ 0 w 561"/>
                <a:gd name="T1" fmla="*/ 907 h 3324"/>
                <a:gd name="T2" fmla="*/ 0 w 561"/>
                <a:gd name="T3" fmla="*/ 1244 h 3324"/>
                <a:gd name="T4" fmla="*/ 0 w 561"/>
                <a:gd name="T5" fmla="*/ 2266 h 3324"/>
                <a:gd name="T6" fmla="*/ 0 w 561"/>
                <a:gd name="T7" fmla="*/ 2950 h 3324"/>
                <a:gd name="T8" fmla="*/ 18 w 561"/>
                <a:gd name="T9" fmla="*/ 2977 h 3324"/>
                <a:gd name="T10" fmla="*/ 276 w 561"/>
                <a:gd name="T11" fmla="*/ 3323 h 3324"/>
                <a:gd name="T12" fmla="*/ 498 w 561"/>
                <a:gd name="T13" fmla="*/ 3039 h 3324"/>
                <a:gd name="T14" fmla="*/ 560 w 561"/>
                <a:gd name="T15" fmla="*/ 2950 h 3324"/>
                <a:gd name="T16" fmla="*/ 560 w 561"/>
                <a:gd name="T17" fmla="*/ 1893 h 3324"/>
                <a:gd name="T18" fmla="*/ 560 w 561"/>
                <a:gd name="T19" fmla="*/ 1075 h 3324"/>
                <a:gd name="T20" fmla="*/ 560 w 561"/>
                <a:gd name="T21" fmla="*/ 0 h 3324"/>
                <a:gd name="T22" fmla="*/ 0 w 561"/>
                <a:gd name="T23" fmla="*/ 0 h 3324"/>
                <a:gd name="T24" fmla="*/ 0 w 561"/>
                <a:gd name="T25" fmla="*/ 222 h 3324"/>
                <a:gd name="T26" fmla="*/ 0 w 561"/>
                <a:gd name="T27" fmla="*/ 907 h 3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1" h="3324">
                  <a:moveTo>
                    <a:pt x="0" y="907"/>
                  </a:moveTo>
                  <a:lnTo>
                    <a:pt x="0" y="1244"/>
                  </a:lnTo>
                  <a:lnTo>
                    <a:pt x="0" y="2266"/>
                  </a:lnTo>
                  <a:lnTo>
                    <a:pt x="0" y="2950"/>
                  </a:lnTo>
                  <a:lnTo>
                    <a:pt x="18" y="2977"/>
                  </a:lnTo>
                  <a:lnTo>
                    <a:pt x="276" y="3323"/>
                  </a:lnTo>
                  <a:lnTo>
                    <a:pt x="498" y="3039"/>
                  </a:lnTo>
                  <a:lnTo>
                    <a:pt x="560" y="2950"/>
                  </a:lnTo>
                  <a:lnTo>
                    <a:pt x="560" y="1893"/>
                  </a:lnTo>
                  <a:lnTo>
                    <a:pt x="560" y="1075"/>
                  </a:lnTo>
                  <a:lnTo>
                    <a:pt x="560" y="0"/>
                  </a:lnTo>
                  <a:lnTo>
                    <a:pt x="0" y="0"/>
                  </a:lnTo>
                  <a:lnTo>
                    <a:pt x="0" y="222"/>
                  </a:lnTo>
                  <a:lnTo>
                    <a:pt x="0" y="907"/>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 name="Freeform 4">
              <a:extLst>
                <a:ext uri="{FF2B5EF4-FFF2-40B4-BE49-F238E27FC236}">
                  <a16:creationId xmlns:a16="http://schemas.microsoft.com/office/drawing/2014/main" id="{6B60348B-13C6-E9F3-8592-AB76806D67FB}"/>
                </a:ext>
              </a:extLst>
            </p:cNvPr>
            <p:cNvSpPr>
              <a:spLocks noChangeArrowheads="1"/>
            </p:cNvSpPr>
            <p:nvPr/>
          </p:nvSpPr>
          <p:spPr bwMode="auto">
            <a:xfrm>
              <a:off x="5459413" y="33226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50" name="Group 26">
            <a:extLst>
              <a:ext uri="{FF2B5EF4-FFF2-40B4-BE49-F238E27FC236}">
                <a16:creationId xmlns:a16="http://schemas.microsoft.com/office/drawing/2014/main" id="{D0E83077-AD85-D568-3D8B-1430548C6506}"/>
              </a:ext>
            </a:extLst>
          </p:cNvPr>
          <p:cNvGrpSpPr/>
          <p:nvPr/>
        </p:nvGrpSpPr>
        <p:grpSpPr>
          <a:xfrm rot="21267281">
            <a:off x="10769811" y="7468590"/>
            <a:ext cx="320618" cy="621021"/>
            <a:chOff x="4903788" y="1646238"/>
            <a:chExt cx="1314450" cy="2546350"/>
          </a:xfrm>
          <a:solidFill>
            <a:srgbClr val="E1133B"/>
          </a:solidFill>
          <a:effectLst>
            <a:outerShdw blurRad="76200" dir="18900000" sy="23000" kx="-1200000" algn="bl" rotWithShape="0">
              <a:prstClr val="black">
                <a:alpha val="50000"/>
              </a:prstClr>
            </a:outerShdw>
          </a:effectLst>
        </p:grpSpPr>
        <p:sp>
          <p:nvSpPr>
            <p:cNvPr id="51" name="Freeform 1">
              <a:extLst>
                <a:ext uri="{FF2B5EF4-FFF2-40B4-BE49-F238E27FC236}">
                  <a16:creationId xmlns:a16="http://schemas.microsoft.com/office/drawing/2014/main" id="{42196A1E-2507-E2BA-F863-8FAAD2E8EAF6}"/>
                </a:ext>
              </a:extLst>
            </p:cNvPr>
            <p:cNvSpPr>
              <a:spLocks noChangeArrowheads="1"/>
            </p:cNvSpPr>
            <p:nvPr/>
          </p:nvSpPr>
          <p:spPr bwMode="auto">
            <a:xfrm>
              <a:off x="4903788" y="1646238"/>
              <a:ext cx="1314450" cy="1228725"/>
            </a:xfrm>
            <a:custGeom>
              <a:avLst/>
              <a:gdLst>
                <a:gd name="T0" fmla="*/ 0 w 3653"/>
                <a:gd name="T1" fmla="*/ 3403 h 3413"/>
                <a:gd name="T2" fmla="*/ 0 w 3653"/>
                <a:gd name="T3" fmla="*/ 3403 h 3413"/>
                <a:gd name="T4" fmla="*/ 3652 w 3653"/>
                <a:gd name="T5" fmla="*/ 3412 h 3413"/>
                <a:gd name="T6" fmla="*/ 2719 w 3653"/>
                <a:gd name="T7" fmla="*/ 1813 h 3413"/>
                <a:gd name="T8" fmla="*/ 2719 w 3653"/>
                <a:gd name="T9" fmla="*/ 507 h 3413"/>
                <a:gd name="T10" fmla="*/ 3190 w 3653"/>
                <a:gd name="T11" fmla="*/ 507 h 3413"/>
                <a:gd name="T12" fmla="*/ 1831 w 3653"/>
                <a:gd name="T13" fmla="*/ 0 h 3413"/>
                <a:gd name="T14" fmla="*/ 471 w 3653"/>
                <a:gd name="T15" fmla="*/ 507 h 3413"/>
                <a:gd name="T16" fmla="*/ 942 w 3653"/>
                <a:gd name="T17" fmla="*/ 507 h 3413"/>
                <a:gd name="T18" fmla="*/ 942 w 3653"/>
                <a:gd name="T19" fmla="*/ 1813 h 3413"/>
                <a:gd name="T20" fmla="*/ 0 w 3653"/>
                <a:gd name="T21" fmla="*/ 3403 h 3413"/>
                <a:gd name="T22" fmla="*/ 0 w 3653"/>
                <a:gd name="T23" fmla="*/ 3403 h 3413"/>
                <a:gd name="T24" fmla="*/ 0 w 3653"/>
                <a:gd name="T25" fmla="*/ 3403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53" h="3413">
                  <a:moveTo>
                    <a:pt x="0" y="3403"/>
                  </a:moveTo>
                  <a:lnTo>
                    <a:pt x="0" y="3403"/>
                  </a:lnTo>
                  <a:cubicBezTo>
                    <a:pt x="3652" y="3412"/>
                    <a:pt x="3652" y="3412"/>
                    <a:pt x="3652" y="3412"/>
                  </a:cubicBezTo>
                  <a:cubicBezTo>
                    <a:pt x="3652" y="2728"/>
                    <a:pt x="3279" y="2123"/>
                    <a:pt x="2719" y="1813"/>
                  </a:cubicBezTo>
                  <a:cubicBezTo>
                    <a:pt x="2719" y="507"/>
                    <a:pt x="2719" y="507"/>
                    <a:pt x="2719" y="507"/>
                  </a:cubicBezTo>
                  <a:cubicBezTo>
                    <a:pt x="3190" y="507"/>
                    <a:pt x="3190" y="507"/>
                    <a:pt x="3190" y="507"/>
                  </a:cubicBezTo>
                  <a:cubicBezTo>
                    <a:pt x="3190" y="231"/>
                    <a:pt x="2586" y="0"/>
                    <a:pt x="1831" y="0"/>
                  </a:cubicBezTo>
                  <a:cubicBezTo>
                    <a:pt x="1076" y="0"/>
                    <a:pt x="471" y="222"/>
                    <a:pt x="471" y="507"/>
                  </a:cubicBezTo>
                  <a:cubicBezTo>
                    <a:pt x="942" y="507"/>
                    <a:pt x="942" y="507"/>
                    <a:pt x="942" y="507"/>
                  </a:cubicBezTo>
                  <a:cubicBezTo>
                    <a:pt x="942" y="1813"/>
                    <a:pt x="942" y="1813"/>
                    <a:pt x="942" y="1813"/>
                  </a:cubicBezTo>
                  <a:cubicBezTo>
                    <a:pt x="383" y="2123"/>
                    <a:pt x="0" y="2719"/>
                    <a:pt x="0" y="3403"/>
                  </a:cubicBezTo>
                  <a:close/>
                  <a:moveTo>
                    <a:pt x="0" y="3403"/>
                  </a:moveTo>
                  <a:lnTo>
                    <a:pt x="0" y="3403"/>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 name="Freeform 2">
              <a:extLst>
                <a:ext uri="{FF2B5EF4-FFF2-40B4-BE49-F238E27FC236}">
                  <a16:creationId xmlns:a16="http://schemas.microsoft.com/office/drawing/2014/main" id="{6D8D68F6-2FEC-6207-886A-2E2E5CA821ED}"/>
                </a:ext>
              </a:extLst>
            </p:cNvPr>
            <p:cNvSpPr>
              <a:spLocks noChangeArrowheads="1"/>
            </p:cNvSpPr>
            <p:nvPr/>
          </p:nvSpPr>
          <p:spPr bwMode="auto">
            <a:xfrm>
              <a:off x="5459413" y="2995613"/>
              <a:ext cx="201612" cy="1196975"/>
            </a:xfrm>
            <a:custGeom>
              <a:avLst/>
              <a:gdLst>
                <a:gd name="T0" fmla="*/ 0 w 561"/>
                <a:gd name="T1" fmla="*/ 907 h 3324"/>
                <a:gd name="T2" fmla="*/ 0 w 561"/>
                <a:gd name="T3" fmla="*/ 1244 h 3324"/>
                <a:gd name="T4" fmla="*/ 0 w 561"/>
                <a:gd name="T5" fmla="*/ 2266 h 3324"/>
                <a:gd name="T6" fmla="*/ 0 w 561"/>
                <a:gd name="T7" fmla="*/ 2950 h 3324"/>
                <a:gd name="T8" fmla="*/ 18 w 561"/>
                <a:gd name="T9" fmla="*/ 2977 h 3324"/>
                <a:gd name="T10" fmla="*/ 276 w 561"/>
                <a:gd name="T11" fmla="*/ 3323 h 3324"/>
                <a:gd name="T12" fmla="*/ 498 w 561"/>
                <a:gd name="T13" fmla="*/ 3039 h 3324"/>
                <a:gd name="T14" fmla="*/ 560 w 561"/>
                <a:gd name="T15" fmla="*/ 2950 h 3324"/>
                <a:gd name="T16" fmla="*/ 560 w 561"/>
                <a:gd name="T17" fmla="*/ 1893 h 3324"/>
                <a:gd name="T18" fmla="*/ 560 w 561"/>
                <a:gd name="T19" fmla="*/ 1075 h 3324"/>
                <a:gd name="T20" fmla="*/ 560 w 561"/>
                <a:gd name="T21" fmla="*/ 0 h 3324"/>
                <a:gd name="T22" fmla="*/ 0 w 561"/>
                <a:gd name="T23" fmla="*/ 0 h 3324"/>
                <a:gd name="T24" fmla="*/ 0 w 561"/>
                <a:gd name="T25" fmla="*/ 222 h 3324"/>
                <a:gd name="T26" fmla="*/ 0 w 561"/>
                <a:gd name="T27" fmla="*/ 907 h 3324"/>
                <a:gd name="T28" fmla="*/ 0 w 561"/>
                <a:gd name="T29" fmla="*/ 907 h 3324"/>
                <a:gd name="T30" fmla="*/ 0 w 561"/>
                <a:gd name="T31" fmla="*/ 907 h 3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1" h="3324">
                  <a:moveTo>
                    <a:pt x="0" y="907"/>
                  </a:moveTo>
                  <a:lnTo>
                    <a:pt x="0" y="1244"/>
                  </a:lnTo>
                  <a:lnTo>
                    <a:pt x="0" y="2266"/>
                  </a:lnTo>
                  <a:lnTo>
                    <a:pt x="0" y="2950"/>
                  </a:lnTo>
                  <a:lnTo>
                    <a:pt x="18" y="2977"/>
                  </a:lnTo>
                  <a:lnTo>
                    <a:pt x="276" y="3323"/>
                  </a:lnTo>
                  <a:lnTo>
                    <a:pt x="498" y="3039"/>
                  </a:lnTo>
                  <a:lnTo>
                    <a:pt x="560" y="2950"/>
                  </a:lnTo>
                  <a:lnTo>
                    <a:pt x="560" y="1893"/>
                  </a:lnTo>
                  <a:lnTo>
                    <a:pt x="560" y="1075"/>
                  </a:lnTo>
                  <a:lnTo>
                    <a:pt x="560" y="0"/>
                  </a:lnTo>
                  <a:lnTo>
                    <a:pt x="0" y="0"/>
                  </a:lnTo>
                  <a:lnTo>
                    <a:pt x="0" y="222"/>
                  </a:lnTo>
                  <a:lnTo>
                    <a:pt x="0" y="907"/>
                  </a:lnTo>
                  <a:close/>
                  <a:moveTo>
                    <a:pt x="0" y="907"/>
                  </a:moveTo>
                  <a:lnTo>
                    <a:pt x="0" y="907"/>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 name="Freeform 3">
              <a:extLst>
                <a:ext uri="{FF2B5EF4-FFF2-40B4-BE49-F238E27FC236}">
                  <a16:creationId xmlns:a16="http://schemas.microsoft.com/office/drawing/2014/main" id="{182AE50E-C337-08E8-15BC-6EA14B4C786A}"/>
                </a:ext>
              </a:extLst>
            </p:cNvPr>
            <p:cNvSpPr>
              <a:spLocks noChangeArrowheads="1"/>
            </p:cNvSpPr>
            <p:nvPr/>
          </p:nvSpPr>
          <p:spPr bwMode="auto">
            <a:xfrm>
              <a:off x="5459413" y="2995613"/>
              <a:ext cx="201612" cy="1196975"/>
            </a:xfrm>
            <a:custGeom>
              <a:avLst/>
              <a:gdLst>
                <a:gd name="T0" fmla="*/ 0 w 561"/>
                <a:gd name="T1" fmla="*/ 907 h 3324"/>
                <a:gd name="T2" fmla="*/ 0 w 561"/>
                <a:gd name="T3" fmla="*/ 1244 h 3324"/>
                <a:gd name="T4" fmla="*/ 0 w 561"/>
                <a:gd name="T5" fmla="*/ 2266 h 3324"/>
                <a:gd name="T6" fmla="*/ 0 w 561"/>
                <a:gd name="T7" fmla="*/ 2950 h 3324"/>
                <a:gd name="T8" fmla="*/ 18 w 561"/>
                <a:gd name="T9" fmla="*/ 2977 h 3324"/>
                <a:gd name="T10" fmla="*/ 276 w 561"/>
                <a:gd name="T11" fmla="*/ 3323 h 3324"/>
                <a:gd name="T12" fmla="*/ 498 w 561"/>
                <a:gd name="T13" fmla="*/ 3039 h 3324"/>
                <a:gd name="T14" fmla="*/ 560 w 561"/>
                <a:gd name="T15" fmla="*/ 2950 h 3324"/>
                <a:gd name="T16" fmla="*/ 560 w 561"/>
                <a:gd name="T17" fmla="*/ 1893 h 3324"/>
                <a:gd name="T18" fmla="*/ 560 w 561"/>
                <a:gd name="T19" fmla="*/ 1075 h 3324"/>
                <a:gd name="T20" fmla="*/ 560 w 561"/>
                <a:gd name="T21" fmla="*/ 0 h 3324"/>
                <a:gd name="T22" fmla="*/ 0 w 561"/>
                <a:gd name="T23" fmla="*/ 0 h 3324"/>
                <a:gd name="T24" fmla="*/ 0 w 561"/>
                <a:gd name="T25" fmla="*/ 222 h 3324"/>
                <a:gd name="T26" fmla="*/ 0 w 561"/>
                <a:gd name="T27" fmla="*/ 907 h 3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1" h="3324">
                  <a:moveTo>
                    <a:pt x="0" y="907"/>
                  </a:moveTo>
                  <a:lnTo>
                    <a:pt x="0" y="1244"/>
                  </a:lnTo>
                  <a:lnTo>
                    <a:pt x="0" y="2266"/>
                  </a:lnTo>
                  <a:lnTo>
                    <a:pt x="0" y="2950"/>
                  </a:lnTo>
                  <a:lnTo>
                    <a:pt x="18" y="2977"/>
                  </a:lnTo>
                  <a:lnTo>
                    <a:pt x="276" y="3323"/>
                  </a:lnTo>
                  <a:lnTo>
                    <a:pt x="498" y="3039"/>
                  </a:lnTo>
                  <a:lnTo>
                    <a:pt x="560" y="2950"/>
                  </a:lnTo>
                  <a:lnTo>
                    <a:pt x="560" y="1893"/>
                  </a:lnTo>
                  <a:lnTo>
                    <a:pt x="560" y="1075"/>
                  </a:lnTo>
                  <a:lnTo>
                    <a:pt x="560" y="0"/>
                  </a:lnTo>
                  <a:lnTo>
                    <a:pt x="0" y="0"/>
                  </a:lnTo>
                  <a:lnTo>
                    <a:pt x="0" y="222"/>
                  </a:lnTo>
                  <a:lnTo>
                    <a:pt x="0" y="907"/>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 name="Freeform 4">
              <a:extLst>
                <a:ext uri="{FF2B5EF4-FFF2-40B4-BE49-F238E27FC236}">
                  <a16:creationId xmlns:a16="http://schemas.microsoft.com/office/drawing/2014/main" id="{6A8172A5-C6F4-82ED-2D28-6CEC84159583}"/>
                </a:ext>
              </a:extLst>
            </p:cNvPr>
            <p:cNvSpPr>
              <a:spLocks noChangeArrowheads="1"/>
            </p:cNvSpPr>
            <p:nvPr/>
          </p:nvSpPr>
          <p:spPr bwMode="auto">
            <a:xfrm>
              <a:off x="5459413" y="33226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55" name="Group 31">
            <a:extLst>
              <a:ext uri="{FF2B5EF4-FFF2-40B4-BE49-F238E27FC236}">
                <a16:creationId xmlns:a16="http://schemas.microsoft.com/office/drawing/2014/main" id="{71A5818F-9EE7-05BB-6ED1-8885968105B6}"/>
              </a:ext>
            </a:extLst>
          </p:cNvPr>
          <p:cNvGrpSpPr/>
          <p:nvPr/>
        </p:nvGrpSpPr>
        <p:grpSpPr>
          <a:xfrm rot="21267281">
            <a:off x="15655681" y="5183708"/>
            <a:ext cx="218986" cy="385605"/>
            <a:chOff x="4903788" y="1646238"/>
            <a:chExt cx="1314450" cy="2546350"/>
          </a:xfrm>
          <a:solidFill>
            <a:srgbClr val="E1133B"/>
          </a:solidFill>
          <a:effectLst>
            <a:outerShdw blurRad="76200" dir="18900000" sy="23000" kx="-1200000" algn="bl" rotWithShape="0">
              <a:prstClr val="black">
                <a:alpha val="50000"/>
              </a:prstClr>
            </a:outerShdw>
          </a:effectLst>
        </p:grpSpPr>
        <p:sp>
          <p:nvSpPr>
            <p:cNvPr id="56" name="Freeform 1">
              <a:extLst>
                <a:ext uri="{FF2B5EF4-FFF2-40B4-BE49-F238E27FC236}">
                  <a16:creationId xmlns:a16="http://schemas.microsoft.com/office/drawing/2014/main" id="{1DC32068-BA44-45BB-1853-2E887E3E37CC}"/>
                </a:ext>
              </a:extLst>
            </p:cNvPr>
            <p:cNvSpPr>
              <a:spLocks noChangeArrowheads="1"/>
            </p:cNvSpPr>
            <p:nvPr/>
          </p:nvSpPr>
          <p:spPr bwMode="auto">
            <a:xfrm>
              <a:off x="4903788" y="1646238"/>
              <a:ext cx="1314450" cy="1228725"/>
            </a:xfrm>
            <a:custGeom>
              <a:avLst/>
              <a:gdLst>
                <a:gd name="T0" fmla="*/ 0 w 3653"/>
                <a:gd name="T1" fmla="*/ 3403 h 3413"/>
                <a:gd name="T2" fmla="*/ 0 w 3653"/>
                <a:gd name="T3" fmla="*/ 3403 h 3413"/>
                <a:gd name="T4" fmla="*/ 3652 w 3653"/>
                <a:gd name="T5" fmla="*/ 3412 h 3413"/>
                <a:gd name="T6" fmla="*/ 2719 w 3653"/>
                <a:gd name="T7" fmla="*/ 1813 h 3413"/>
                <a:gd name="T8" fmla="*/ 2719 w 3653"/>
                <a:gd name="T9" fmla="*/ 507 h 3413"/>
                <a:gd name="T10" fmla="*/ 3190 w 3653"/>
                <a:gd name="T11" fmla="*/ 507 h 3413"/>
                <a:gd name="T12" fmla="*/ 1831 w 3653"/>
                <a:gd name="T13" fmla="*/ 0 h 3413"/>
                <a:gd name="T14" fmla="*/ 471 w 3653"/>
                <a:gd name="T15" fmla="*/ 507 h 3413"/>
                <a:gd name="T16" fmla="*/ 942 w 3653"/>
                <a:gd name="T17" fmla="*/ 507 h 3413"/>
                <a:gd name="T18" fmla="*/ 942 w 3653"/>
                <a:gd name="T19" fmla="*/ 1813 h 3413"/>
                <a:gd name="T20" fmla="*/ 0 w 3653"/>
                <a:gd name="T21" fmla="*/ 3403 h 3413"/>
                <a:gd name="T22" fmla="*/ 0 w 3653"/>
                <a:gd name="T23" fmla="*/ 3403 h 3413"/>
                <a:gd name="T24" fmla="*/ 0 w 3653"/>
                <a:gd name="T25" fmla="*/ 3403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53" h="3413">
                  <a:moveTo>
                    <a:pt x="0" y="3403"/>
                  </a:moveTo>
                  <a:lnTo>
                    <a:pt x="0" y="3403"/>
                  </a:lnTo>
                  <a:cubicBezTo>
                    <a:pt x="3652" y="3412"/>
                    <a:pt x="3652" y="3412"/>
                    <a:pt x="3652" y="3412"/>
                  </a:cubicBezTo>
                  <a:cubicBezTo>
                    <a:pt x="3652" y="2728"/>
                    <a:pt x="3279" y="2123"/>
                    <a:pt x="2719" y="1813"/>
                  </a:cubicBezTo>
                  <a:cubicBezTo>
                    <a:pt x="2719" y="507"/>
                    <a:pt x="2719" y="507"/>
                    <a:pt x="2719" y="507"/>
                  </a:cubicBezTo>
                  <a:cubicBezTo>
                    <a:pt x="3190" y="507"/>
                    <a:pt x="3190" y="507"/>
                    <a:pt x="3190" y="507"/>
                  </a:cubicBezTo>
                  <a:cubicBezTo>
                    <a:pt x="3190" y="231"/>
                    <a:pt x="2586" y="0"/>
                    <a:pt x="1831" y="0"/>
                  </a:cubicBezTo>
                  <a:cubicBezTo>
                    <a:pt x="1076" y="0"/>
                    <a:pt x="471" y="222"/>
                    <a:pt x="471" y="507"/>
                  </a:cubicBezTo>
                  <a:cubicBezTo>
                    <a:pt x="942" y="507"/>
                    <a:pt x="942" y="507"/>
                    <a:pt x="942" y="507"/>
                  </a:cubicBezTo>
                  <a:cubicBezTo>
                    <a:pt x="942" y="1813"/>
                    <a:pt x="942" y="1813"/>
                    <a:pt x="942" y="1813"/>
                  </a:cubicBezTo>
                  <a:cubicBezTo>
                    <a:pt x="383" y="2123"/>
                    <a:pt x="0" y="2719"/>
                    <a:pt x="0" y="3403"/>
                  </a:cubicBezTo>
                  <a:close/>
                  <a:moveTo>
                    <a:pt x="0" y="3403"/>
                  </a:moveTo>
                  <a:lnTo>
                    <a:pt x="0" y="3403"/>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 name="Freeform 2">
              <a:extLst>
                <a:ext uri="{FF2B5EF4-FFF2-40B4-BE49-F238E27FC236}">
                  <a16:creationId xmlns:a16="http://schemas.microsoft.com/office/drawing/2014/main" id="{3FA91F63-92D0-5FF2-C90C-7567FC515019}"/>
                </a:ext>
              </a:extLst>
            </p:cNvPr>
            <p:cNvSpPr>
              <a:spLocks noChangeArrowheads="1"/>
            </p:cNvSpPr>
            <p:nvPr/>
          </p:nvSpPr>
          <p:spPr bwMode="auto">
            <a:xfrm>
              <a:off x="5459413" y="2995613"/>
              <a:ext cx="201612" cy="1196975"/>
            </a:xfrm>
            <a:custGeom>
              <a:avLst/>
              <a:gdLst>
                <a:gd name="T0" fmla="*/ 0 w 561"/>
                <a:gd name="T1" fmla="*/ 907 h 3324"/>
                <a:gd name="T2" fmla="*/ 0 w 561"/>
                <a:gd name="T3" fmla="*/ 1244 h 3324"/>
                <a:gd name="T4" fmla="*/ 0 w 561"/>
                <a:gd name="T5" fmla="*/ 2266 h 3324"/>
                <a:gd name="T6" fmla="*/ 0 w 561"/>
                <a:gd name="T7" fmla="*/ 2950 h 3324"/>
                <a:gd name="T8" fmla="*/ 18 w 561"/>
                <a:gd name="T9" fmla="*/ 2977 h 3324"/>
                <a:gd name="T10" fmla="*/ 276 w 561"/>
                <a:gd name="T11" fmla="*/ 3323 h 3324"/>
                <a:gd name="T12" fmla="*/ 498 w 561"/>
                <a:gd name="T13" fmla="*/ 3039 h 3324"/>
                <a:gd name="T14" fmla="*/ 560 w 561"/>
                <a:gd name="T15" fmla="*/ 2950 h 3324"/>
                <a:gd name="T16" fmla="*/ 560 w 561"/>
                <a:gd name="T17" fmla="*/ 1893 h 3324"/>
                <a:gd name="T18" fmla="*/ 560 w 561"/>
                <a:gd name="T19" fmla="*/ 1075 h 3324"/>
                <a:gd name="T20" fmla="*/ 560 w 561"/>
                <a:gd name="T21" fmla="*/ 0 h 3324"/>
                <a:gd name="T22" fmla="*/ 0 w 561"/>
                <a:gd name="T23" fmla="*/ 0 h 3324"/>
                <a:gd name="T24" fmla="*/ 0 w 561"/>
                <a:gd name="T25" fmla="*/ 222 h 3324"/>
                <a:gd name="T26" fmla="*/ 0 w 561"/>
                <a:gd name="T27" fmla="*/ 907 h 3324"/>
                <a:gd name="T28" fmla="*/ 0 w 561"/>
                <a:gd name="T29" fmla="*/ 907 h 3324"/>
                <a:gd name="T30" fmla="*/ 0 w 561"/>
                <a:gd name="T31" fmla="*/ 907 h 3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1" h="3324">
                  <a:moveTo>
                    <a:pt x="0" y="907"/>
                  </a:moveTo>
                  <a:lnTo>
                    <a:pt x="0" y="1244"/>
                  </a:lnTo>
                  <a:lnTo>
                    <a:pt x="0" y="2266"/>
                  </a:lnTo>
                  <a:lnTo>
                    <a:pt x="0" y="2950"/>
                  </a:lnTo>
                  <a:lnTo>
                    <a:pt x="18" y="2977"/>
                  </a:lnTo>
                  <a:lnTo>
                    <a:pt x="276" y="3323"/>
                  </a:lnTo>
                  <a:lnTo>
                    <a:pt x="498" y="3039"/>
                  </a:lnTo>
                  <a:lnTo>
                    <a:pt x="560" y="2950"/>
                  </a:lnTo>
                  <a:lnTo>
                    <a:pt x="560" y="1893"/>
                  </a:lnTo>
                  <a:lnTo>
                    <a:pt x="560" y="1075"/>
                  </a:lnTo>
                  <a:lnTo>
                    <a:pt x="560" y="0"/>
                  </a:lnTo>
                  <a:lnTo>
                    <a:pt x="0" y="0"/>
                  </a:lnTo>
                  <a:lnTo>
                    <a:pt x="0" y="222"/>
                  </a:lnTo>
                  <a:lnTo>
                    <a:pt x="0" y="907"/>
                  </a:lnTo>
                  <a:close/>
                  <a:moveTo>
                    <a:pt x="0" y="907"/>
                  </a:moveTo>
                  <a:lnTo>
                    <a:pt x="0" y="907"/>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 name="Freeform 3">
              <a:extLst>
                <a:ext uri="{FF2B5EF4-FFF2-40B4-BE49-F238E27FC236}">
                  <a16:creationId xmlns:a16="http://schemas.microsoft.com/office/drawing/2014/main" id="{F6757700-308F-4B2F-D302-F2B3187E77E7}"/>
                </a:ext>
              </a:extLst>
            </p:cNvPr>
            <p:cNvSpPr>
              <a:spLocks noChangeArrowheads="1"/>
            </p:cNvSpPr>
            <p:nvPr/>
          </p:nvSpPr>
          <p:spPr bwMode="auto">
            <a:xfrm>
              <a:off x="5459413" y="2995613"/>
              <a:ext cx="201612" cy="1196975"/>
            </a:xfrm>
            <a:custGeom>
              <a:avLst/>
              <a:gdLst>
                <a:gd name="T0" fmla="*/ 0 w 561"/>
                <a:gd name="T1" fmla="*/ 907 h 3324"/>
                <a:gd name="T2" fmla="*/ 0 w 561"/>
                <a:gd name="T3" fmla="*/ 1244 h 3324"/>
                <a:gd name="T4" fmla="*/ 0 w 561"/>
                <a:gd name="T5" fmla="*/ 2266 h 3324"/>
                <a:gd name="T6" fmla="*/ 0 w 561"/>
                <a:gd name="T7" fmla="*/ 2950 h 3324"/>
                <a:gd name="T8" fmla="*/ 18 w 561"/>
                <a:gd name="T9" fmla="*/ 2977 h 3324"/>
                <a:gd name="T10" fmla="*/ 276 w 561"/>
                <a:gd name="T11" fmla="*/ 3323 h 3324"/>
                <a:gd name="T12" fmla="*/ 498 w 561"/>
                <a:gd name="T13" fmla="*/ 3039 h 3324"/>
                <a:gd name="T14" fmla="*/ 560 w 561"/>
                <a:gd name="T15" fmla="*/ 2950 h 3324"/>
                <a:gd name="T16" fmla="*/ 560 w 561"/>
                <a:gd name="T17" fmla="*/ 1893 h 3324"/>
                <a:gd name="T18" fmla="*/ 560 w 561"/>
                <a:gd name="T19" fmla="*/ 1075 h 3324"/>
                <a:gd name="T20" fmla="*/ 560 w 561"/>
                <a:gd name="T21" fmla="*/ 0 h 3324"/>
                <a:gd name="T22" fmla="*/ 0 w 561"/>
                <a:gd name="T23" fmla="*/ 0 h 3324"/>
                <a:gd name="T24" fmla="*/ 0 w 561"/>
                <a:gd name="T25" fmla="*/ 222 h 3324"/>
                <a:gd name="T26" fmla="*/ 0 w 561"/>
                <a:gd name="T27" fmla="*/ 907 h 3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1" h="3324">
                  <a:moveTo>
                    <a:pt x="0" y="907"/>
                  </a:moveTo>
                  <a:lnTo>
                    <a:pt x="0" y="1244"/>
                  </a:lnTo>
                  <a:lnTo>
                    <a:pt x="0" y="2266"/>
                  </a:lnTo>
                  <a:lnTo>
                    <a:pt x="0" y="2950"/>
                  </a:lnTo>
                  <a:lnTo>
                    <a:pt x="18" y="2977"/>
                  </a:lnTo>
                  <a:lnTo>
                    <a:pt x="276" y="3323"/>
                  </a:lnTo>
                  <a:lnTo>
                    <a:pt x="498" y="3039"/>
                  </a:lnTo>
                  <a:lnTo>
                    <a:pt x="560" y="2950"/>
                  </a:lnTo>
                  <a:lnTo>
                    <a:pt x="560" y="1893"/>
                  </a:lnTo>
                  <a:lnTo>
                    <a:pt x="560" y="1075"/>
                  </a:lnTo>
                  <a:lnTo>
                    <a:pt x="560" y="0"/>
                  </a:lnTo>
                  <a:lnTo>
                    <a:pt x="0" y="0"/>
                  </a:lnTo>
                  <a:lnTo>
                    <a:pt x="0" y="222"/>
                  </a:lnTo>
                  <a:lnTo>
                    <a:pt x="0" y="907"/>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 name="Freeform 4">
              <a:extLst>
                <a:ext uri="{FF2B5EF4-FFF2-40B4-BE49-F238E27FC236}">
                  <a16:creationId xmlns:a16="http://schemas.microsoft.com/office/drawing/2014/main" id="{EFF10184-31AB-E7FA-CC4A-066E20C4CF00}"/>
                </a:ext>
              </a:extLst>
            </p:cNvPr>
            <p:cNvSpPr>
              <a:spLocks noChangeArrowheads="1"/>
            </p:cNvSpPr>
            <p:nvPr/>
          </p:nvSpPr>
          <p:spPr bwMode="auto">
            <a:xfrm>
              <a:off x="5459413" y="33226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60" name="Group 36">
            <a:extLst>
              <a:ext uri="{FF2B5EF4-FFF2-40B4-BE49-F238E27FC236}">
                <a16:creationId xmlns:a16="http://schemas.microsoft.com/office/drawing/2014/main" id="{3DCBBB88-0586-D266-1AEB-73082507A5E5}"/>
              </a:ext>
            </a:extLst>
          </p:cNvPr>
          <p:cNvGrpSpPr/>
          <p:nvPr/>
        </p:nvGrpSpPr>
        <p:grpSpPr>
          <a:xfrm rot="21267281">
            <a:off x="12014924" y="3951831"/>
            <a:ext cx="218986" cy="385605"/>
            <a:chOff x="4903788" y="1646238"/>
            <a:chExt cx="1314450" cy="2546350"/>
          </a:xfrm>
          <a:solidFill>
            <a:srgbClr val="E1133B"/>
          </a:solidFill>
          <a:effectLst>
            <a:outerShdw blurRad="76200" dir="18900000" sy="23000" kx="-1200000" algn="bl" rotWithShape="0">
              <a:prstClr val="black">
                <a:alpha val="50000"/>
              </a:prstClr>
            </a:outerShdw>
          </a:effectLst>
        </p:grpSpPr>
        <p:sp>
          <p:nvSpPr>
            <p:cNvPr id="61" name="Freeform 1">
              <a:extLst>
                <a:ext uri="{FF2B5EF4-FFF2-40B4-BE49-F238E27FC236}">
                  <a16:creationId xmlns:a16="http://schemas.microsoft.com/office/drawing/2014/main" id="{050C4EA2-268D-47A1-20B4-0DB7B5DF7004}"/>
                </a:ext>
              </a:extLst>
            </p:cNvPr>
            <p:cNvSpPr>
              <a:spLocks noChangeArrowheads="1"/>
            </p:cNvSpPr>
            <p:nvPr/>
          </p:nvSpPr>
          <p:spPr bwMode="auto">
            <a:xfrm>
              <a:off x="4903788" y="1646238"/>
              <a:ext cx="1314450" cy="1228725"/>
            </a:xfrm>
            <a:custGeom>
              <a:avLst/>
              <a:gdLst>
                <a:gd name="T0" fmla="*/ 0 w 3653"/>
                <a:gd name="T1" fmla="*/ 3403 h 3413"/>
                <a:gd name="T2" fmla="*/ 0 w 3653"/>
                <a:gd name="T3" fmla="*/ 3403 h 3413"/>
                <a:gd name="T4" fmla="*/ 3652 w 3653"/>
                <a:gd name="T5" fmla="*/ 3412 h 3413"/>
                <a:gd name="T6" fmla="*/ 2719 w 3653"/>
                <a:gd name="T7" fmla="*/ 1813 h 3413"/>
                <a:gd name="T8" fmla="*/ 2719 w 3653"/>
                <a:gd name="T9" fmla="*/ 507 h 3413"/>
                <a:gd name="T10" fmla="*/ 3190 w 3653"/>
                <a:gd name="T11" fmla="*/ 507 h 3413"/>
                <a:gd name="T12" fmla="*/ 1831 w 3653"/>
                <a:gd name="T13" fmla="*/ 0 h 3413"/>
                <a:gd name="T14" fmla="*/ 471 w 3653"/>
                <a:gd name="T15" fmla="*/ 507 h 3413"/>
                <a:gd name="T16" fmla="*/ 942 w 3653"/>
                <a:gd name="T17" fmla="*/ 507 h 3413"/>
                <a:gd name="T18" fmla="*/ 942 w 3653"/>
                <a:gd name="T19" fmla="*/ 1813 h 3413"/>
                <a:gd name="T20" fmla="*/ 0 w 3653"/>
                <a:gd name="T21" fmla="*/ 3403 h 3413"/>
                <a:gd name="T22" fmla="*/ 0 w 3653"/>
                <a:gd name="T23" fmla="*/ 3403 h 3413"/>
                <a:gd name="T24" fmla="*/ 0 w 3653"/>
                <a:gd name="T25" fmla="*/ 3403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53" h="3413">
                  <a:moveTo>
                    <a:pt x="0" y="3403"/>
                  </a:moveTo>
                  <a:lnTo>
                    <a:pt x="0" y="3403"/>
                  </a:lnTo>
                  <a:cubicBezTo>
                    <a:pt x="3652" y="3412"/>
                    <a:pt x="3652" y="3412"/>
                    <a:pt x="3652" y="3412"/>
                  </a:cubicBezTo>
                  <a:cubicBezTo>
                    <a:pt x="3652" y="2728"/>
                    <a:pt x="3279" y="2123"/>
                    <a:pt x="2719" y="1813"/>
                  </a:cubicBezTo>
                  <a:cubicBezTo>
                    <a:pt x="2719" y="507"/>
                    <a:pt x="2719" y="507"/>
                    <a:pt x="2719" y="507"/>
                  </a:cubicBezTo>
                  <a:cubicBezTo>
                    <a:pt x="3190" y="507"/>
                    <a:pt x="3190" y="507"/>
                    <a:pt x="3190" y="507"/>
                  </a:cubicBezTo>
                  <a:cubicBezTo>
                    <a:pt x="3190" y="231"/>
                    <a:pt x="2586" y="0"/>
                    <a:pt x="1831" y="0"/>
                  </a:cubicBezTo>
                  <a:cubicBezTo>
                    <a:pt x="1076" y="0"/>
                    <a:pt x="471" y="222"/>
                    <a:pt x="471" y="507"/>
                  </a:cubicBezTo>
                  <a:cubicBezTo>
                    <a:pt x="942" y="507"/>
                    <a:pt x="942" y="507"/>
                    <a:pt x="942" y="507"/>
                  </a:cubicBezTo>
                  <a:cubicBezTo>
                    <a:pt x="942" y="1813"/>
                    <a:pt x="942" y="1813"/>
                    <a:pt x="942" y="1813"/>
                  </a:cubicBezTo>
                  <a:cubicBezTo>
                    <a:pt x="383" y="2123"/>
                    <a:pt x="0" y="2719"/>
                    <a:pt x="0" y="3403"/>
                  </a:cubicBezTo>
                  <a:close/>
                  <a:moveTo>
                    <a:pt x="0" y="3403"/>
                  </a:moveTo>
                  <a:lnTo>
                    <a:pt x="0" y="3403"/>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2" name="Freeform 2">
              <a:extLst>
                <a:ext uri="{FF2B5EF4-FFF2-40B4-BE49-F238E27FC236}">
                  <a16:creationId xmlns:a16="http://schemas.microsoft.com/office/drawing/2014/main" id="{78540679-1B47-49D5-394E-850DE5DBD62B}"/>
                </a:ext>
              </a:extLst>
            </p:cNvPr>
            <p:cNvSpPr>
              <a:spLocks noChangeArrowheads="1"/>
            </p:cNvSpPr>
            <p:nvPr/>
          </p:nvSpPr>
          <p:spPr bwMode="auto">
            <a:xfrm>
              <a:off x="5459413" y="2995613"/>
              <a:ext cx="201612" cy="1196975"/>
            </a:xfrm>
            <a:custGeom>
              <a:avLst/>
              <a:gdLst>
                <a:gd name="T0" fmla="*/ 0 w 561"/>
                <a:gd name="T1" fmla="*/ 907 h 3324"/>
                <a:gd name="T2" fmla="*/ 0 w 561"/>
                <a:gd name="T3" fmla="*/ 1244 h 3324"/>
                <a:gd name="T4" fmla="*/ 0 w 561"/>
                <a:gd name="T5" fmla="*/ 2266 h 3324"/>
                <a:gd name="T6" fmla="*/ 0 w 561"/>
                <a:gd name="T7" fmla="*/ 2950 h 3324"/>
                <a:gd name="T8" fmla="*/ 18 w 561"/>
                <a:gd name="T9" fmla="*/ 2977 h 3324"/>
                <a:gd name="T10" fmla="*/ 276 w 561"/>
                <a:gd name="T11" fmla="*/ 3323 h 3324"/>
                <a:gd name="T12" fmla="*/ 498 w 561"/>
                <a:gd name="T13" fmla="*/ 3039 h 3324"/>
                <a:gd name="T14" fmla="*/ 560 w 561"/>
                <a:gd name="T15" fmla="*/ 2950 h 3324"/>
                <a:gd name="T16" fmla="*/ 560 w 561"/>
                <a:gd name="T17" fmla="*/ 1893 h 3324"/>
                <a:gd name="T18" fmla="*/ 560 w 561"/>
                <a:gd name="T19" fmla="*/ 1075 h 3324"/>
                <a:gd name="T20" fmla="*/ 560 w 561"/>
                <a:gd name="T21" fmla="*/ 0 h 3324"/>
                <a:gd name="T22" fmla="*/ 0 w 561"/>
                <a:gd name="T23" fmla="*/ 0 h 3324"/>
                <a:gd name="T24" fmla="*/ 0 w 561"/>
                <a:gd name="T25" fmla="*/ 222 h 3324"/>
                <a:gd name="T26" fmla="*/ 0 w 561"/>
                <a:gd name="T27" fmla="*/ 907 h 3324"/>
                <a:gd name="T28" fmla="*/ 0 w 561"/>
                <a:gd name="T29" fmla="*/ 907 h 3324"/>
                <a:gd name="T30" fmla="*/ 0 w 561"/>
                <a:gd name="T31" fmla="*/ 907 h 3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1" h="3324">
                  <a:moveTo>
                    <a:pt x="0" y="907"/>
                  </a:moveTo>
                  <a:lnTo>
                    <a:pt x="0" y="1244"/>
                  </a:lnTo>
                  <a:lnTo>
                    <a:pt x="0" y="2266"/>
                  </a:lnTo>
                  <a:lnTo>
                    <a:pt x="0" y="2950"/>
                  </a:lnTo>
                  <a:lnTo>
                    <a:pt x="18" y="2977"/>
                  </a:lnTo>
                  <a:lnTo>
                    <a:pt x="276" y="3323"/>
                  </a:lnTo>
                  <a:lnTo>
                    <a:pt x="498" y="3039"/>
                  </a:lnTo>
                  <a:lnTo>
                    <a:pt x="560" y="2950"/>
                  </a:lnTo>
                  <a:lnTo>
                    <a:pt x="560" y="1893"/>
                  </a:lnTo>
                  <a:lnTo>
                    <a:pt x="560" y="1075"/>
                  </a:lnTo>
                  <a:lnTo>
                    <a:pt x="560" y="0"/>
                  </a:lnTo>
                  <a:lnTo>
                    <a:pt x="0" y="0"/>
                  </a:lnTo>
                  <a:lnTo>
                    <a:pt x="0" y="222"/>
                  </a:lnTo>
                  <a:lnTo>
                    <a:pt x="0" y="907"/>
                  </a:lnTo>
                  <a:close/>
                  <a:moveTo>
                    <a:pt x="0" y="907"/>
                  </a:moveTo>
                  <a:lnTo>
                    <a:pt x="0" y="907"/>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 name="Freeform 3">
              <a:extLst>
                <a:ext uri="{FF2B5EF4-FFF2-40B4-BE49-F238E27FC236}">
                  <a16:creationId xmlns:a16="http://schemas.microsoft.com/office/drawing/2014/main" id="{432E84F1-A9A6-6592-E169-1FD846652AF6}"/>
                </a:ext>
              </a:extLst>
            </p:cNvPr>
            <p:cNvSpPr>
              <a:spLocks noChangeArrowheads="1"/>
            </p:cNvSpPr>
            <p:nvPr/>
          </p:nvSpPr>
          <p:spPr bwMode="auto">
            <a:xfrm>
              <a:off x="5459413" y="2995613"/>
              <a:ext cx="201612" cy="1196975"/>
            </a:xfrm>
            <a:custGeom>
              <a:avLst/>
              <a:gdLst>
                <a:gd name="T0" fmla="*/ 0 w 561"/>
                <a:gd name="T1" fmla="*/ 907 h 3324"/>
                <a:gd name="T2" fmla="*/ 0 w 561"/>
                <a:gd name="T3" fmla="*/ 1244 h 3324"/>
                <a:gd name="T4" fmla="*/ 0 w 561"/>
                <a:gd name="T5" fmla="*/ 2266 h 3324"/>
                <a:gd name="T6" fmla="*/ 0 w 561"/>
                <a:gd name="T7" fmla="*/ 2950 h 3324"/>
                <a:gd name="T8" fmla="*/ 18 w 561"/>
                <a:gd name="T9" fmla="*/ 2977 h 3324"/>
                <a:gd name="T10" fmla="*/ 276 w 561"/>
                <a:gd name="T11" fmla="*/ 3323 h 3324"/>
                <a:gd name="T12" fmla="*/ 498 w 561"/>
                <a:gd name="T13" fmla="*/ 3039 h 3324"/>
                <a:gd name="T14" fmla="*/ 560 w 561"/>
                <a:gd name="T15" fmla="*/ 2950 h 3324"/>
                <a:gd name="T16" fmla="*/ 560 w 561"/>
                <a:gd name="T17" fmla="*/ 1893 h 3324"/>
                <a:gd name="T18" fmla="*/ 560 w 561"/>
                <a:gd name="T19" fmla="*/ 1075 h 3324"/>
                <a:gd name="T20" fmla="*/ 560 w 561"/>
                <a:gd name="T21" fmla="*/ 0 h 3324"/>
                <a:gd name="T22" fmla="*/ 0 w 561"/>
                <a:gd name="T23" fmla="*/ 0 h 3324"/>
                <a:gd name="T24" fmla="*/ 0 w 561"/>
                <a:gd name="T25" fmla="*/ 222 h 3324"/>
                <a:gd name="T26" fmla="*/ 0 w 561"/>
                <a:gd name="T27" fmla="*/ 907 h 3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1" h="3324">
                  <a:moveTo>
                    <a:pt x="0" y="907"/>
                  </a:moveTo>
                  <a:lnTo>
                    <a:pt x="0" y="1244"/>
                  </a:lnTo>
                  <a:lnTo>
                    <a:pt x="0" y="2266"/>
                  </a:lnTo>
                  <a:lnTo>
                    <a:pt x="0" y="2950"/>
                  </a:lnTo>
                  <a:lnTo>
                    <a:pt x="18" y="2977"/>
                  </a:lnTo>
                  <a:lnTo>
                    <a:pt x="276" y="3323"/>
                  </a:lnTo>
                  <a:lnTo>
                    <a:pt x="498" y="3039"/>
                  </a:lnTo>
                  <a:lnTo>
                    <a:pt x="560" y="2950"/>
                  </a:lnTo>
                  <a:lnTo>
                    <a:pt x="560" y="1893"/>
                  </a:lnTo>
                  <a:lnTo>
                    <a:pt x="560" y="1075"/>
                  </a:lnTo>
                  <a:lnTo>
                    <a:pt x="560" y="0"/>
                  </a:lnTo>
                  <a:lnTo>
                    <a:pt x="0" y="0"/>
                  </a:lnTo>
                  <a:lnTo>
                    <a:pt x="0" y="222"/>
                  </a:lnTo>
                  <a:lnTo>
                    <a:pt x="0" y="907"/>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4" name="Freeform 4">
              <a:extLst>
                <a:ext uri="{FF2B5EF4-FFF2-40B4-BE49-F238E27FC236}">
                  <a16:creationId xmlns:a16="http://schemas.microsoft.com/office/drawing/2014/main" id="{E2A3FDCB-11F6-F3EC-FE09-3DD79B12854A}"/>
                </a:ext>
              </a:extLst>
            </p:cNvPr>
            <p:cNvSpPr>
              <a:spLocks noChangeArrowheads="1"/>
            </p:cNvSpPr>
            <p:nvPr/>
          </p:nvSpPr>
          <p:spPr bwMode="auto">
            <a:xfrm>
              <a:off x="5459413" y="33226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65" name="Group 47">
            <a:extLst>
              <a:ext uri="{FF2B5EF4-FFF2-40B4-BE49-F238E27FC236}">
                <a16:creationId xmlns:a16="http://schemas.microsoft.com/office/drawing/2014/main" id="{2B413B25-255C-DAFD-0481-F3F8631EFCB2}"/>
              </a:ext>
            </a:extLst>
          </p:cNvPr>
          <p:cNvGrpSpPr/>
          <p:nvPr/>
        </p:nvGrpSpPr>
        <p:grpSpPr>
          <a:xfrm rot="19467281">
            <a:off x="9153925" y="5524971"/>
            <a:ext cx="180981" cy="318680"/>
            <a:chOff x="4903788" y="1646238"/>
            <a:chExt cx="1314450" cy="2546350"/>
          </a:xfrm>
          <a:solidFill>
            <a:srgbClr val="E1133B"/>
          </a:solidFill>
          <a:effectLst>
            <a:outerShdw blurRad="76200" dir="18900000" sy="23000" kx="-1200000" algn="bl" rotWithShape="0">
              <a:prstClr val="black">
                <a:alpha val="50000"/>
              </a:prstClr>
            </a:outerShdw>
          </a:effectLst>
        </p:grpSpPr>
        <p:sp>
          <p:nvSpPr>
            <p:cNvPr id="66" name="Freeform 1">
              <a:extLst>
                <a:ext uri="{FF2B5EF4-FFF2-40B4-BE49-F238E27FC236}">
                  <a16:creationId xmlns:a16="http://schemas.microsoft.com/office/drawing/2014/main" id="{7CDBFD29-3249-99F8-C866-C1EEBC697625}"/>
                </a:ext>
              </a:extLst>
            </p:cNvPr>
            <p:cNvSpPr>
              <a:spLocks noChangeArrowheads="1"/>
            </p:cNvSpPr>
            <p:nvPr/>
          </p:nvSpPr>
          <p:spPr bwMode="auto">
            <a:xfrm>
              <a:off x="4903788" y="1646238"/>
              <a:ext cx="1314450" cy="1228725"/>
            </a:xfrm>
            <a:custGeom>
              <a:avLst/>
              <a:gdLst>
                <a:gd name="T0" fmla="*/ 0 w 3653"/>
                <a:gd name="T1" fmla="*/ 3403 h 3413"/>
                <a:gd name="T2" fmla="*/ 0 w 3653"/>
                <a:gd name="T3" fmla="*/ 3403 h 3413"/>
                <a:gd name="T4" fmla="*/ 3652 w 3653"/>
                <a:gd name="T5" fmla="*/ 3412 h 3413"/>
                <a:gd name="T6" fmla="*/ 2719 w 3653"/>
                <a:gd name="T7" fmla="*/ 1813 h 3413"/>
                <a:gd name="T8" fmla="*/ 2719 w 3653"/>
                <a:gd name="T9" fmla="*/ 507 h 3413"/>
                <a:gd name="T10" fmla="*/ 3190 w 3653"/>
                <a:gd name="T11" fmla="*/ 507 h 3413"/>
                <a:gd name="T12" fmla="*/ 1831 w 3653"/>
                <a:gd name="T13" fmla="*/ 0 h 3413"/>
                <a:gd name="T14" fmla="*/ 471 w 3653"/>
                <a:gd name="T15" fmla="*/ 507 h 3413"/>
                <a:gd name="T16" fmla="*/ 942 w 3653"/>
                <a:gd name="T17" fmla="*/ 507 h 3413"/>
                <a:gd name="T18" fmla="*/ 942 w 3653"/>
                <a:gd name="T19" fmla="*/ 1813 h 3413"/>
                <a:gd name="T20" fmla="*/ 0 w 3653"/>
                <a:gd name="T21" fmla="*/ 3403 h 3413"/>
                <a:gd name="T22" fmla="*/ 0 w 3653"/>
                <a:gd name="T23" fmla="*/ 3403 h 3413"/>
                <a:gd name="T24" fmla="*/ 0 w 3653"/>
                <a:gd name="T25" fmla="*/ 3403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53" h="3413">
                  <a:moveTo>
                    <a:pt x="0" y="3403"/>
                  </a:moveTo>
                  <a:lnTo>
                    <a:pt x="0" y="3403"/>
                  </a:lnTo>
                  <a:cubicBezTo>
                    <a:pt x="3652" y="3412"/>
                    <a:pt x="3652" y="3412"/>
                    <a:pt x="3652" y="3412"/>
                  </a:cubicBezTo>
                  <a:cubicBezTo>
                    <a:pt x="3652" y="2728"/>
                    <a:pt x="3279" y="2123"/>
                    <a:pt x="2719" y="1813"/>
                  </a:cubicBezTo>
                  <a:cubicBezTo>
                    <a:pt x="2719" y="507"/>
                    <a:pt x="2719" y="507"/>
                    <a:pt x="2719" y="507"/>
                  </a:cubicBezTo>
                  <a:cubicBezTo>
                    <a:pt x="3190" y="507"/>
                    <a:pt x="3190" y="507"/>
                    <a:pt x="3190" y="507"/>
                  </a:cubicBezTo>
                  <a:cubicBezTo>
                    <a:pt x="3190" y="231"/>
                    <a:pt x="2586" y="0"/>
                    <a:pt x="1831" y="0"/>
                  </a:cubicBezTo>
                  <a:cubicBezTo>
                    <a:pt x="1076" y="0"/>
                    <a:pt x="471" y="222"/>
                    <a:pt x="471" y="507"/>
                  </a:cubicBezTo>
                  <a:cubicBezTo>
                    <a:pt x="942" y="507"/>
                    <a:pt x="942" y="507"/>
                    <a:pt x="942" y="507"/>
                  </a:cubicBezTo>
                  <a:cubicBezTo>
                    <a:pt x="942" y="1813"/>
                    <a:pt x="942" y="1813"/>
                    <a:pt x="942" y="1813"/>
                  </a:cubicBezTo>
                  <a:cubicBezTo>
                    <a:pt x="383" y="2123"/>
                    <a:pt x="0" y="2719"/>
                    <a:pt x="0" y="3403"/>
                  </a:cubicBezTo>
                  <a:close/>
                  <a:moveTo>
                    <a:pt x="0" y="3403"/>
                  </a:moveTo>
                  <a:lnTo>
                    <a:pt x="0" y="3403"/>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7" name="Freeform 2">
              <a:extLst>
                <a:ext uri="{FF2B5EF4-FFF2-40B4-BE49-F238E27FC236}">
                  <a16:creationId xmlns:a16="http://schemas.microsoft.com/office/drawing/2014/main" id="{E0B20633-25C4-DACB-2775-AFD292E92D42}"/>
                </a:ext>
              </a:extLst>
            </p:cNvPr>
            <p:cNvSpPr>
              <a:spLocks noChangeArrowheads="1"/>
            </p:cNvSpPr>
            <p:nvPr/>
          </p:nvSpPr>
          <p:spPr bwMode="auto">
            <a:xfrm>
              <a:off x="5459413" y="2995613"/>
              <a:ext cx="201612" cy="1196975"/>
            </a:xfrm>
            <a:custGeom>
              <a:avLst/>
              <a:gdLst>
                <a:gd name="T0" fmla="*/ 0 w 561"/>
                <a:gd name="T1" fmla="*/ 907 h 3324"/>
                <a:gd name="T2" fmla="*/ 0 w 561"/>
                <a:gd name="T3" fmla="*/ 1244 h 3324"/>
                <a:gd name="T4" fmla="*/ 0 w 561"/>
                <a:gd name="T5" fmla="*/ 2266 h 3324"/>
                <a:gd name="T6" fmla="*/ 0 w 561"/>
                <a:gd name="T7" fmla="*/ 2950 h 3324"/>
                <a:gd name="T8" fmla="*/ 18 w 561"/>
                <a:gd name="T9" fmla="*/ 2977 h 3324"/>
                <a:gd name="T10" fmla="*/ 276 w 561"/>
                <a:gd name="T11" fmla="*/ 3323 h 3324"/>
                <a:gd name="T12" fmla="*/ 498 w 561"/>
                <a:gd name="T13" fmla="*/ 3039 h 3324"/>
                <a:gd name="T14" fmla="*/ 560 w 561"/>
                <a:gd name="T15" fmla="*/ 2950 h 3324"/>
                <a:gd name="T16" fmla="*/ 560 w 561"/>
                <a:gd name="T17" fmla="*/ 1893 h 3324"/>
                <a:gd name="T18" fmla="*/ 560 w 561"/>
                <a:gd name="T19" fmla="*/ 1075 h 3324"/>
                <a:gd name="T20" fmla="*/ 560 w 561"/>
                <a:gd name="T21" fmla="*/ 0 h 3324"/>
                <a:gd name="T22" fmla="*/ 0 w 561"/>
                <a:gd name="T23" fmla="*/ 0 h 3324"/>
                <a:gd name="T24" fmla="*/ 0 w 561"/>
                <a:gd name="T25" fmla="*/ 222 h 3324"/>
                <a:gd name="T26" fmla="*/ 0 w 561"/>
                <a:gd name="T27" fmla="*/ 907 h 3324"/>
                <a:gd name="T28" fmla="*/ 0 w 561"/>
                <a:gd name="T29" fmla="*/ 907 h 3324"/>
                <a:gd name="T30" fmla="*/ 0 w 561"/>
                <a:gd name="T31" fmla="*/ 907 h 3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1" h="3324">
                  <a:moveTo>
                    <a:pt x="0" y="907"/>
                  </a:moveTo>
                  <a:lnTo>
                    <a:pt x="0" y="1244"/>
                  </a:lnTo>
                  <a:lnTo>
                    <a:pt x="0" y="2266"/>
                  </a:lnTo>
                  <a:lnTo>
                    <a:pt x="0" y="2950"/>
                  </a:lnTo>
                  <a:lnTo>
                    <a:pt x="18" y="2977"/>
                  </a:lnTo>
                  <a:lnTo>
                    <a:pt x="276" y="3323"/>
                  </a:lnTo>
                  <a:lnTo>
                    <a:pt x="498" y="3039"/>
                  </a:lnTo>
                  <a:lnTo>
                    <a:pt x="560" y="2950"/>
                  </a:lnTo>
                  <a:lnTo>
                    <a:pt x="560" y="1893"/>
                  </a:lnTo>
                  <a:lnTo>
                    <a:pt x="560" y="1075"/>
                  </a:lnTo>
                  <a:lnTo>
                    <a:pt x="560" y="0"/>
                  </a:lnTo>
                  <a:lnTo>
                    <a:pt x="0" y="0"/>
                  </a:lnTo>
                  <a:lnTo>
                    <a:pt x="0" y="222"/>
                  </a:lnTo>
                  <a:lnTo>
                    <a:pt x="0" y="907"/>
                  </a:lnTo>
                  <a:close/>
                  <a:moveTo>
                    <a:pt x="0" y="907"/>
                  </a:moveTo>
                  <a:lnTo>
                    <a:pt x="0" y="907"/>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8" name="Freeform 3">
              <a:extLst>
                <a:ext uri="{FF2B5EF4-FFF2-40B4-BE49-F238E27FC236}">
                  <a16:creationId xmlns:a16="http://schemas.microsoft.com/office/drawing/2014/main" id="{2AF0B2DA-436A-A968-1074-E9C41F057095}"/>
                </a:ext>
              </a:extLst>
            </p:cNvPr>
            <p:cNvSpPr>
              <a:spLocks noChangeArrowheads="1"/>
            </p:cNvSpPr>
            <p:nvPr/>
          </p:nvSpPr>
          <p:spPr bwMode="auto">
            <a:xfrm>
              <a:off x="5459413" y="2995613"/>
              <a:ext cx="201612" cy="1196975"/>
            </a:xfrm>
            <a:custGeom>
              <a:avLst/>
              <a:gdLst>
                <a:gd name="T0" fmla="*/ 0 w 561"/>
                <a:gd name="T1" fmla="*/ 907 h 3324"/>
                <a:gd name="T2" fmla="*/ 0 w 561"/>
                <a:gd name="T3" fmla="*/ 1244 h 3324"/>
                <a:gd name="T4" fmla="*/ 0 w 561"/>
                <a:gd name="T5" fmla="*/ 2266 h 3324"/>
                <a:gd name="T6" fmla="*/ 0 w 561"/>
                <a:gd name="T7" fmla="*/ 2950 h 3324"/>
                <a:gd name="T8" fmla="*/ 18 w 561"/>
                <a:gd name="T9" fmla="*/ 2977 h 3324"/>
                <a:gd name="T10" fmla="*/ 276 w 561"/>
                <a:gd name="T11" fmla="*/ 3323 h 3324"/>
                <a:gd name="T12" fmla="*/ 498 w 561"/>
                <a:gd name="T13" fmla="*/ 3039 h 3324"/>
                <a:gd name="T14" fmla="*/ 560 w 561"/>
                <a:gd name="T15" fmla="*/ 2950 h 3324"/>
                <a:gd name="T16" fmla="*/ 560 w 561"/>
                <a:gd name="T17" fmla="*/ 1893 h 3324"/>
                <a:gd name="T18" fmla="*/ 560 w 561"/>
                <a:gd name="T19" fmla="*/ 1075 h 3324"/>
                <a:gd name="T20" fmla="*/ 560 w 561"/>
                <a:gd name="T21" fmla="*/ 0 h 3324"/>
                <a:gd name="T22" fmla="*/ 0 w 561"/>
                <a:gd name="T23" fmla="*/ 0 h 3324"/>
                <a:gd name="T24" fmla="*/ 0 w 561"/>
                <a:gd name="T25" fmla="*/ 222 h 3324"/>
                <a:gd name="T26" fmla="*/ 0 w 561"/>
                <a:gd name="T27" fmla="*/ 907 h 3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1" h="3324">
                  <a:moveTo>
                    <a:pt x="0" y="907"/>
                  </a:moveTo>
                  <a:lnTo>
                    <a:pt x="0" y="1244"/>
                  </a:lnTo>
                  <a:lnTo>
                    <a:pt x="0" y="2266"/>
                  </a:lnTo>
                  <a:lnTo>
                    <a:pt x="0" y="2950"/>
                  </a:lnTo>
                  <a:lnTo>
                    <a:pt x="18" y="2977"/>
                  </a:lnTo>
                  <a:lnTo>
                    <a:pt x="276" y="3323"/>
                  </a:lnTo>
                  <a:lnTo>
                    <a:pt x="498" y="3039"/>
                  </a:lnTo>
                  <a:lnTo>
                    <a:pt x="560" y="2950"/>
                  </a:lnTo>
                  <a:lnTo>
                    <a:pt x="560" y="1893"/>
                  </a:lnTo>
                  <a:lnTo>
                    <a:pt x="560" y="1075"/>
                  </a:lnTo>
                  <a:lnTo>
                    <a:pt x="560" y="0"/>
                  </a:lnTo>
                  <a:lnTo>
                    <a:pt x="0" y="0"/>
                  </a:lnTo>
                  <a:lnTo>
                    <a:pt x="0" y="222"/>
                  </a:lnTo>
                  <a:lnTo>
                    <a:pt x="0" y="907"/>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 name="Freeform 4">
              <a:extLst>
                <a:ext uri="{FF2B5EF4-FFF2-40B4-BE49-F238E27FC236}">
                  <a16:creationId xmlns:a16="http://schemas.microsoft.com/office/drawing/2014/main" id="{1C2E4BBB-E3D5-D180-F519-48F01A9BD0B0}"/>
                </a:ext>
              </a:extLst>
            </p:cNvPr>
            <p:cNvSpPr>
              <a:spLocks noChangeArrowheads="1"/>
            </p:cNvSpPr>
            <p:nvPr/>
          </p:nvSpPr>
          <p:spPr bwMode="auto">
            <a:xfrm>
              <a:off x="5459413" y="33226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70" name="Group 52">
            <a:extLst>
              <a:ext uri="{FF2B5EF4-FFF2-40B4-BE49-F238E27FC236}">
                <a16:creationId xmlns:a16="http://schemas.microsoft.com/office/drawing/2014/main" id="{4F36DF99-1997-BA78-4382-372D90EA676F}"/>
              </a:ext>
            </a:extLst>
          </p:cNvPr>
          <p:cNvGrpSpPr/>
          <p:nvPr/>
        </p:nvGrpSpPr>
        <p:grpSpPr>
          <a:xfrm rot="567281">
            <a:off x="14745135" y="9383970"/>
            <a:ext cx="264976" cy="424165"/>
            <a:chOff x="4903788" y="1646238"/>
            <a:chExt cx="1314450" cy="2546350"/>
          </a:xfrm>
          <a:solidFill>
            <a:srgbClr val="E1133B"/>
          </a:solidFill>
          <a:effectLst>
            <a:outerShdw blurRad="76200" dir="18900000" sy="23000" kx="-1200000" algn="bl" rotWithShape="0">
              <a:prstClr val="black">
                <a:alpha val="50000"/>
              </a:prstClr>
            </a:outerShdw>
          </a:effectLst>
        </p:grpSpPr>
        <p:sp>
          <p:nvSpPr>
            <p:cNvPr id="71" name="Freeform 1">
              <a:extLst>
                <a:ext uri="{FF2B5EF4-FFF2-40B4-BE49-F238E27FC236}">
                  <a16:creationId xmlns:a16="http://schemas.microsoft.com/office/drawing/2014/main" id="{A1E61169-E6F4-9DEC-BBD0-7FC01679A5F6}"/>
                </a:ext>
              </a:extLst>
            </p:cNvPr>
            <p:cNvSpPr>
              <a:spLocks noChangeArrowheads="1"/>
            </p:cNvSpPr>
            <p:nvPr/>
          </p:nvSpPr>
          <p:spPr bwMode="auto">
            <a:xfrm>
              <a:off x="4903788" y="1646238"/>
              <a:ext cx="1314450" cy="1228725"/>
            </a:xfrm>
            <a:custGeom>
              <a:avLst/>
              <a:gdLst>
                <a:gd name="T0" fmla="*/ 0 w 3653"/>
                <a:gd name="T1" fmla="*/ 3403 h 3413"/>
                <a:gd name="T2" fmla="*/ 0 w 3653"/>
                <a:gd name="T3" fmla="*/ 3403 h 3413"/>
                <a:gd name="T4" fmla="*/ 3652 w 3653"/>
                <a:gd name="T5" fmla="*/ 3412 h 3413"/>
                <a:gd name="T6" fmla="*/ 2719 w 3653"/>
                <a:gd name="T7" fmla="*/ 1813 h 3413"/>
                <a:gd name="T8" fmla="*/ 2719 w 3653"/>
                <a:gd name="T9" fmla="*/ 507 h 3413"/>
                <a:gd name="T10" fmla="*/ 3190 w 3653"/>
                <a:gd name="T11" fmla="*/ 507 h 3413"/>
                <a:gd name="T12" fmla="*/ 1831 w 3653"/>
                <a:gd name="T13" fmla="*/ 0 h 3413"/>
                <a:gd name="T14" fmla="*/ 471 w 3653"/>
                <a:gd name="T15" fmla="*/ 507 h 3413"/>
                <a:gd name="T16" fmla="*/ 942 w 3653"/>
                <a:gd name="T17" fmla="*/ 507 h 3413"/>
                <a:gd name="T18" fmla="*/ 942 w 3653"/>
                <a:gd name="T19" fmla="*/ 1813 h 3413"/>
                <a:gd name="T20" fmla="*/ 0 w 3653"/>
                <a:gd name="T21" fmla="*/ 3403 h 3413"/>
                <a:gd name="T22" fmla="*/ 0 w 3653"/>
                <a:gd name="T23" fmla="*/ 3403 h 3413"/>
                <a:gd name="T24" fmla="*/ 0 w 3653"/>
                <a:gd name="T25" fmla="*/ 3403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53" h="3413">
                  <a:moveTo>
                    <a:pt x="0" y="3403"/>
                  </a:moveTo>
                  <a:lnTo>
                    <a:pt x="0" y="3403"/>
                  </a:lnTo>
                  <a:cubicBezTo>
                    <a:pt x="3652" y="3412"/>
                    <a:pt x="3652" y="3412"/>
                    <a:pt x="3652" y="3412"/>
                  </a:cubicBezTo>
                  <a:cubicBezTo>
                    <a:pt x="3652" y="2728"/>
                    <a:pt x="3279" y="2123"/>
                    <a:pt x="2719" y="1813"/>
                  </a:cubicBezTo>
                  <a:cubicBezTo>
                    <a:pt x="2719" y="507"/>
                    <a:pt x="2719" y="507"/>
                    <a:pt x="2719" y="507"/>
                  </a:cubicBezTo>
                  <a:cubicBezTo>
                    <a:pt x="3190" y="507"/>
                    <a:pt x="3190" y="507"/>
                    <a:pt x="3190" y="507"/>
                  </a:cubicBezTo>
                  <a:cubicBezTo>
                    <a:pt x="3190" y="231"/>
                    <a:pt x="2586" y="0"/>
                    <a:pt x="1831" y="0"/>
                  </a:cubicBezTo>
                  <a:cubicBezTo>
                    <a:pt x="1076" y="0"/>
                    <a:pt x="471" y="222"/>
                    <a:pt x="471" y="507"/>
                  </a:cubicBezTo>
                  <a:cubicBezTo>
                    <a:pt x="942" y="507"/>
                    <a:pt x="942" y="507"/>
                    <a:pt x="942" y="507"/>
                  </a:cubicBezTo>
                  <a:cubicBezTo>
                    <a:pt x="942" y="1813"/>
                    <a:pt x="942" y="1813"/>
                    <a:pt x="942" y="1813"/>
                  </a:cubicBezTo>
                  <a:cubicBezTo>
                    <a:pt x="383" y="2123"/>
                    <a:pt x="0" y="2719"/>
                    <a:pt x="0" y="3403"/>
                  </a:cubicBezTo>
                  <a:close/>
                  <a:moveTo>
                    <a:pt x="0" y="3403"/>
                  </a:moveTo>
                  <a:lnTo>
                    <a:pt x="0" y="3403"/>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2" name="Freeform 2">
              <a:extLst>
                <a:ext uri="{FF2B5EF4-FFF2-40B4-BE49-F238E27FC236}">
                  <a16:creationId xmlns:a16="http://schemas.microsoft.com/office/drawing/2014/main" id="{4C244A6A-F621-2558-6F21-CBCA78A97591}"/>
                </a:ext>
              </a:extLst>
            </p:cNvPr>
            <p:cNvSpPr>
              <a:spLocks noChangeArrowheads="1"/>
            </p:cNvSpPr>
            <p:nvPr/>
          </p:nvSpPr>
          <p:spPr bwMode="auto">
            <a:xfrm>
              <a:off x="5459413" y="2995613"/>
              <a:ext cx="201612" cy="1196975"/>
            </a:xfrm>
            <a:custGeom>
              <a:avLst/>
              <a:gdLst>
                <a:gd name="T0" fmla="*/ 0 w 561"/>
                <a:gd name="T1" fmla="*/ 907 h 3324"/>
                <a:gd name="T2" fmla="*/ 0 w 561"/>
                <a:gd name="T3" fmla="*/ 1244 h 3324"/>
                <a:gd name="T4" fmla="*/ 0 w 561"/>
                <a:gd name="T5" fmla="*/ 2266 h 3324"/>
                <a:gd name="T6" fmla="*/ 0 w 561"/>
                <a:gd name="T7" fmla="*/ 2950 h 3324"/>
                <a:gd name="T8" fmla="*/ 18 w 561"/>
                <a:gd name="T9" fmla="*/ 2977 h 3324"/>
                <a:gd name="T10" fmla="*/ 276 w 561"/>
                <a:gd name="T11" fmla="*/ 3323 h 3324"/>
                <a:gd name="T12" fmla="*/ 498 w 561"/>
                <a:gd name="T13" fmla="*/ 3039 h 3324"/>
                <a:gd name="T14" fmla="*/ 560 w 561"/>
                <a:gd name="T15" fmla="*/ 2950 h 3324"/>
                <a:gd name="T16" fmla="*/ 560 w 561"/>
                <a:gd name="T17" fmla="*/ 1893 h 3324"/>
                <a:gd name="T18" fmla="*/ 560 w 561"/>
                <a:gd name="T19" fmla="*/ 1075 h 3324"/>
                <a:gd name="T20" fmla="*/ 560 w 561"/>
                <a:gd name="T21" fmla="*/ 0 h 3324"/>
                <a:gd name="T22" fmla="*/ 0 w 561"/>
                <a:gd name="T23" fmla="*/ 0 h 3324"/>
                <a:gd name="T24" fmla="*/ 0 w 561"/>
                <a:gd name="T25" fmla="*/ 222 h 3324"/>
                <a:gd name="T26" fmla="*/ 0 w 561"/>
                <a:gd name="T27" fmla="*/ 907 h 3324"/>
                <a:gd name="T28" fmla="*/ 0 w 561"/>
                <a:gd name="T29" fmla="*/ 907 h 3324"/>
                <a:gd name="T30" fmla="*/ 0 w 561"/>
                <a:gd name="T31" fmla="*/ 907 h 3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1" h="3324">
                  <a:moveTo>
                    <a:pt x="0" y="907"/>
                  </a:moveTo>
                  <a:lnTo>
                    <a:pt x="0" y="1244"/>
                  </a:lnTo>
                  <a:lnTo>
                    <a:pt x="0" y="2266"/>
                  </a:lnTo>
                  <a:lnTo>
                    <a:pt x="0" y="2950"/>
                  </a:lnTo>
                  <a:lnTo>
                    <a:pt x="18" y="2977"/>
                  </a:lnTo>
                  <a:lnTo>
                    <a:pt x="276" y="3323"/>
                  </a:lnTo>
                  <a:lnTo>
                    <a:pt x="498" y="3039"/>
                  </a:lnTo>
                  <a:lnTo>
                    <a:pt x="560" y="2950"/>
                  </a:lnTo>
                  <a:lnTo>
                    <a:pt x="560" y="1893"/>
                  </a:lnTo>
                  <a:lnTo>
                    <a:pt x="560" y="1075"/>
                  </a:lnTo>
                  <a:lnTo>
                    <a:pt x="560" y="0"/>
                  </a:lnTo>
                  <a:lnTo>
                    <a:pt x="0" y="0"/>
                  </a:lnTo>
                  <a:lnTo>
                    <a:pt x="0" y="222"/>
                  </a:lnTo>
                  <a:lnTo>
                    <a:pt x="0" y="907"/>
                  </a:lnTo>
                  <a:close/>
                  <a:moveTo>
                    <a:pt x="0" y="907"/>
                  </a:moveTo>
                  <a:lnTo>
                    <a:pt x="0" y="907"/>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 name="Freeform 3">
              <a:extLst>
                <a:ext uri="{FF2B5EF4-FFF2-40B4-BE49-F238E27FC236}">
                  <a16:creationId xmlns:a16="http://schemas.microsoft.com/office/drawing/2014/main" id="{D313D70D-E4FD-2FC5-ECD9-A9F511B21BD4}"/>
                </a:ext>
              </a:extLst>
            </p:cNvPr>
            <p:cNvSpPr>
              <a:spLocks noChangeArrowheads="1"/>
            </p:cNvSpPr>
            <p:nvPr/>
          </p:nvSpPr>
          <p:spPr bwMode="auto">
            <a:xfrm>
              <a:off x="5459413" y="2995613"/>
              <a:ext cx="201612" cy="1196975"/>
            </a:xfrm>
            <a:custGeom>
              <a:avLst/>
              <a:gdLst>
                <a:gd name="T0" fmla="*/ 0 w 561"/>
                <a:gd name="T1" fmla="*/ 907 h 3324"/>
                <a:gd name="T2" fmla="*/ 0 w 561"/>
                <a:gd name="T3" fmla="*/ 1244 h 3324"/>
                <a:gd name="T4" fmla="*/ 0 w 561"/>
                <a:gd name="T5" fmla="*/ 2266 h 3324"/>
                <a:gd name="T6" fmla="*/ 0 w 561"/>
                <a:gd name="T7" fmla="*/ 2950 h 3324"/>
                <a:gd name="T8" fmla="*/ 18 w 561"/>
                <a:gd name="T9" fmla="*/ 2977 h 3324"/>
                <a:gd name="T10" fmla="*/ 276 w 561"/>
                <a:gd name="T11" fmla="*/ 3323 h 3324"/>
                <a:gd name="T12" fmla="*/ 498 w 561"/>
                <a:gd name="T13" fmla="*/ 3039 h 3324"/>
                <a:gd name="T14" fmla="*/ 560 w 561"/>
                <a:gd name="T15" fmla="*/ 2950 h 3324"/>
                <a:gd name="T16" fmla="*/ 560 w 561"/>
                <a:gd name="T17" fmla="*/ 1893 h 3324"/>
                <a:gd name="T18" fmla="*/ 560 w 561"/>
                <a:gd name="T19" fmla="*/ 1075 h 3324"/>
                <a:gd name="T20" fmla="*/ 560 w 561"/>
                <a:gd name="T21" fmla="*/ 0 h 3324"/>
                <a:gd name="T22" fmla="*/ 0 w 561"/>
                <a:gd name="T23" fmla="*/ 0 h 3324"/>
                <a:gd name="T24" fmla="*/ 0 w 561"/>
                <a:gd name="T25" fmla="*/ 222 h 3324"/>
                <a:gd name="T26" fmla="*/ 0 w 561"/>
                <a:gd name="T27" fmla="*/ 907 h 3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1" h="3324">
                  <a:moveTo>
                    <a:pt x="0" y="907"/>
                  </a:moveTo>
                  <a:lnTo>
                    <a:pt x="0" y="1244"/>
                  </a:lnTo>
                  <a:lnTo>
                    <a:pt x="0" y="2266"/>
                  </a:lnTo>
                  <a:lnTo>
                    <a:pt x="0" y="2950"/>
                  </a:lnTo>
                  <a:lnTo>
                    <a:pt x="18" y="2977"/>
                  </a:lnTo>
                  <a:lnTo>
                    <a:pt x="276" y="3323"/>
                  </a:lnTo>
                  <a:lnTo>
                    <a:pt x="498" y="3039"/>
                  </a:lnTo>
                  <a:lnTo>
                    <a:pt x="560" y="2950"/>
                  </a:lnTo>
                  <a:lnTo>
                    <a:pt x="560" y="1893"/>
                  </a:lnTo>
                  <a:lnTo>
                    <a:pt x="560" y="1075"/>
                  </a:lnTo>
                  <a:lnTo>
                    <a:pt x="560" y="0"/>
                  </a:lnTo>
                  <a:lnTo>
                    <a:pt x="0" y="0"/>
                  </a:lnTo>
                  <a:lnTo>
                    <a:pt x="0" y="222"/>
                  </a:lnTo>
                  <a:lnTo>
                    <a:pt x="0" y="907"/>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4" name="Freeform 4">
              <a:extLst>
                <a:ext uri="{FF2B5EF4-FFF2-40B4-BE49-F238E27FC236}">
                  <a16:creationId xmlns:a16="http://schemas.microsoft.com/office/drawing/2014/main" id="{7E7D7A08-2603-EB28-C77C-E9E08F6CFC31}"/>
                </a:ext>
              </a:extLst>
            </p:cNvPr>
            <p:cNvSpPr>
              <a:spLocks noChangeArrowheads="1"/>
            </p:cNvSpPr>
            <p:nvPr/>
          </p:nvSpPr>
          <p:spPr bwMode="auto">
            <a:xfrm>
              <a:off x="5459413" y="33226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75" name="Group 57">
            <a:extLst>
              <a:ext uri="{FF2B5EF4-FFF2-40B4-BE49-F238E27FC236}">
                <a16:creationId xmlns:a16="http://schemas.microsoft.com/office/drawing/2014/main" id="{7EF0E43F-13EC-CA02-DDED-3A7FAC94AA56}"/>
              </a:ext>
            </a:extLst>
          </p:cNvPr>
          <p:cNvGrpSpPr/>
          <p:nvPr/>
        </p:nvGrpSpPr>
        <p:grpSpPr>
          <a:xfrm rot="20367281">
            <a:off x="13899585" y="6818174"/>
            <a:ext cx="180981" cy="289709"/>
            <a:chOff x="4903788" y="1646238"/>
            <a:chExt cx="1314450" cy="2546350"/>
          </a:xfrm>
          <a:solidFill>
            <a:srgbClr val="E1133B"/>
          </a:solidFill>
          <a:effectLst>
            <a:outerShdw blurRad="76200" dir="18900000" sy="23000" kx="-1200000" algn="bl" rotWithShape="0">
              <a:prstClr val="black">
                <a:alpha val="50000"/>
              </a:prstClr>
            </a:outerShdw>
          </a:effectLst>
        </p:grpSpPr>
        <p:sp>
          <p:nvSpPr>
            <p:cNvPr id="76" name="Freeform 1">
              <a:extLst>
                <a:ext uri="{FF2B5EF4-FFF2-40B4-BE49-F238E27FC236}">
                  <a16:creationId xmlns:a16="http://schemas.microsoft.com/office/drawing/2014/main" id="{478AEF2E-B747-D053-44DC-16B5DCB19795}"/>
                </a:ext>
              </a:extLst>
            </p:cNvPr>
            <p:cNvSpPr>
              <a:spLocks noChangeArrowheads="1"/>
            </p:cNvSpPr>
            <p:nvPr/>
          </p:nvSpPr>
          <p:spPr bwMode="auto">
            <a:xfrm>
              <a:off x="4903788" y="1646238"/>
              <a:ext cx="1314450" cy="1228725"/>
            </a:xfrm>
            <a:custGeom>
              <a:avLst/>
              <a:gdLst>
                <a:gd name="T0" fmla="*/ 0 w 3653"/>
                <a:gd name="T1" fmla="*/ 3403 h 3413"/>
                <a:gd name="T2" fmla="*/ 0 w 3653"/>
                <a:gd name="T3" fmla="*/ 3403 h 3413"/>
                <a:gd name="T4" fmla="*/ 3652 w 3653"/>
                <a:gd name="T5" fmla="*/ 3412 h 3413"/>
                <a:gd name="T6" fmla="*/ 2719 w 3653"/>
                <a:gd name="T7" fmla="*/ 1813 h 3413"/>
                <a:gd name="T8" fmla="*/ 2719 w 3653"/>
                <a:gd name="T9" fmla="*/ 507 h 3413"/>
                <a:gd name="T10" fmla="*/ 3190 w 3653"/>
                <a:gd name="T11" fmla="*/ 507 h 3413"/>
                <a:gd name="T12" fmla="*/ 1831 w 3653"/>
                <a:gd name="T13" fmla="*/ 0 h 3413"/>
                <a:gd name="T14" fmla="*/ 471 w 3653"/>
                <a:gd name="T15" fmla="*/ 507 h 3413"/>
                <a:gd name="T16" fmla="*/ 942 w 3653"/>
                <a:gd name="T17" fmla="*/ 507 h 3413"/>
                <a:gd name="T18" fmla="*/ 942 w 3653"/>
                <a:gd name="T19" fmla="*/ 1813 h 3413"/>
                <a:gd name="T20" fmla="*/ 0 w 3653"/>
                <a:gd name="T21" fmla="*/ 3403 h 3413"/>
                <a:gd name="T22" fmla="*/ 0 w 3653"/>
                <a:gd name="T23" fmla="*/ 3403 h 3413"/>
                <a:gd name="T24" fmla="*/ 0 w 3653"/>
                <a:gd name="T25" fmla="*/ 3403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53" h="3413">
                  <a:moveTo>
                    <a:pt x="0" y="3403"/>
                  </a:moveTo>
                  <a:lnTo>
                    <a:pt x="0" y="3403"/>
                  </a:lnTo>
                  <a:cubicBezTo>
                    <a:pt x="3652" y="3412"/>
                    <a:pt x="3652" y="3412"/>
                    <a:pt x="3652" y="3412"/>
                  </a:cubicBezTo>
                  <a:cubicBezTo>
                    <a:pt x="3652" y="2728"/>
                    <a:pt x="3279" y="2123"/>
                    <a:pt x="2719" y="1813"/>
                  </a:cubicBezTo>
                  <a:cubicBezTo>
                    <a:pt x="2719" y="507"/>
                    <a:pt x="2719" y="507"/>
                    <a:pt x="2719" y="507"/>
                  </a:cubicBezTo>
                  <a:cubicBezTo>
                    <a:pt x="3190" y="507"/>
                    <a:pt x="3190" y="507"/>
                    <a:pt x="3190" y="507"/>
                  </a:cubicBezTo>
                  <a:cubicBezTo>
                    <a:pt x="3190" y="231"/>
                    <a:pt x="2586" y="0"/>
                    <a:pt x="1831" y="0"/>
                  </a:cubicBezTo>
                  <a:cubicBezTo>
                    <a:pt x="1076" y="0"/>
                    <a:pt x="471" y="222"/>
                    <a:pt x="471" y="507"/>
                  </a:cubicBezTo>
                  <a:cubicBezTo>
                    <a:pt x="942" y="507"/>
                    <a:pt x="942" y="507"/>
                    <a:pt x="942" y="507"/>
                  </a:cubicBezTo>
                  <a:cubicBezTo>
                    <a:pt x="942" y="1813"/>
                    <a:pt x="942" y="1813"/>
                    <a:pt x="942" y="1813"/>
                  </a:cubicBezTo>
                  <a:cubicBezTo>
                    <a:pt x="383" y="2123"/>
                    <a:pt x="0" y="2719"/>
                    <a:pt x="0" y="3403"/>
                  </a:cubicBezTo>
                  <a:close/>
                  <a:moveTo>
                    <a:pt x="0" y="3403"/>
                  </a:moveTo>
                  <a:lnTo>
                    <a:pt x="0" y="3403"/>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 name="Freeform 2">
              <a:extLst>
                <a:ext uri="{FF2B5EF4-FFF2-40B4-BE49-F238E27FC236}">
                  <a16:creationId xmlns:a16="http://schemas.microsoft.com/office/drawing/2014/main" id="{E428C059-D67D-02CA-E86D-57C2BBBB6FC3}"/>
                </a:ext>
              </a:extLst>
            </p:cNvPr>
            <p:cNvSpPr>
              <a:spLocks noChangeArrowheads="1"/>
            </p:cNvSpPr>
            <p:nvPr/>
          </p:nvSpPr>
          <p:spPr bwMode="auto">
            <a:xfrm>
              <a:off x="5459413" y="2995613"/>
              <a:ext cx="201612" cy="1196975"/>
            </a:xfrm>
            <a:custGeom>
              <a:avLst/>
              <a:gdLst>
                <a:gd name="T0" fmla="*/ 0 w 561"/>
                <a:gd name="T1" fmla="*/ 907 h 3324"/>
                <a:gd name="T2" fmla="*/ 0 w 561"/>
                <a:gd name="T3" fmla="*/ 1244 h 3324"/>
                <a:gd name="T4" fmla="*/ 0 w 561"/>
                <a:gd name="T5" fmla="*/ 2266 h 3324"/>
                <a:gd name="T6" fmla="*/ 0 w 561"/>
                <a:gd name="T7" fmla="*/ 2950 h 3324"/>
                <a:gd name="T8" fmla="*/ 18 w 561"/>
                <a:gd name="T9" fmla="*/ 2977 h 3324"/>
                <a:gd name="T10" fmla="*/ 276 w 561"/>
                <a:gd name="T11" fmla="*/ 3323 h 3324"/>
                <a:gd name="T12" fmla="*/ 498 w 561"/>
                <a:gd name="T13" fmla="*/ 3039 h 3324"/>
                <a:gd name="T14" fmla="*/ 560 w 561"/>
                <a:gd name="T15" fmla="*/ 2950 h 3324"/>
                <a:gd name="T16" fmla="*/ 560 w 561"/>
                <a:gd name="T17" fmla="*/ 1893 h 3324"/>
                <a:gd name="T18" fmla="*/ 560 w 561"/>
                <a:gd name="T19" fmla="*/ 1075 h 3324"/>
                <a:gd name="T20" fmla="*/ 560 w 561"/>
                <a:gd name="T21" fmla="*/ 0 h 3324"/>
                <a:gd name="T22" fmla="*/ 0 w 561"/>
                <a:gd name="T23" fmla="*/ 0 h 3324"/>
                <a:gd name="T24" fmla="*/ 0 w 561"/>
                <a:gd name="T25" fmla="*/ 222 h 3324"/>
                <a:gd name="T26" fmla="*/ 0 w 561"/>
                <a:gd name="T27" fmla="*/ 907 h 3324"/>
                <a:gd name="T28" fmla="*/ 0 w 561"/>
                <a:gd name="T29" fmla="*/ 907 h 3324"/>
                <a:gd name="T30" fmla="*/ 0 w 561"/>
                <a:gd name="T31" fmla="*/ 907 h 3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1" h="3324">
                  <a:moveTo>
                    <a:pt x="0" y="907"/>
                  </a:moveTo>
                  <a:lnTo>
                    <a:pt x="0" y="1244"/>
                  </a:lnTo>
                  <a:lnTo>
                    <a:pt x="0" y="2266"/>
                  </a:lnTo>
                  <a:lnTo>
                    <a:pt x="0" y="2950"/>
                  </a:lnTo>
                  <a:lnTo>
                    <a:pt x="18" y="2977"/>
                  </a:lnTo>
                  <a:lnTo>
                    <a:pt x="276" y="3323"/>
                  </a:lnTo>
                  <a:lnTo>
                    <a:pt x="498" y="3039"/>
                  </a:lnTo>
                  <a:lnTo>
                    <a:pt x="560" y="2950"/>
                  </a:lnTo>
                  <a:lnTo>
                    <a:pt x="560" y="1893"/>
                  </a:lnTo>
                  <a:lnTo>
                    <a:pt x="560" y="1075"/>
                  </a:lnTo>
                  <a:lnTo>
                    <a:pt x="560" y="0"/>
                  </a:lnTo>
                  <a:lnTo>
                    <a:pt x="0" y="0"/>
                  </a:lnTo>
                  <a:lnTo>
                    <a:pt x="0" y="222"/>
                  </a:lnTo>
                  <a:lnTo>
                    <a:pt x="0" y="907"/>
                  </a:lnTo>
                  <a:close/>
                  <a:moveTo>
                    <a:pt x="0" y="907"/>
                  </a:moveTo>
                  <a:lnTo>
                    <a:pt x="0" y="907"/>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 name="Freeform 3">
              <a:extLst>
                <a:ext uri="{FF2B5EF4-FFF2-40B4-BE49-F238E27FC236}">
                  <a16:creationId xmlns:a16="http://schemas.microsoft.com/office/drawing/2014/main" id="{BCA3B819-31DA-F25B-9CEE-E54FB301F607}"/>
                </a:ext>
              </a:extLst>
            </p:cNvPr>
            <p:cNvSpPr>
              <a:spLocks noChangeArrowheads="1"/>
            </p:cNvSpPr>
            <p:nvPr/>
          </p:nvSpPr>
          <p:spPr bwMode="auto">
            <a:xfrm>
              <a:off x="5459413" y="2995613"/>
              <a:ext cx="201612" cy="1196975"/>
            </a:xfrm>
            <a:custGeom>
              <a:avLst/>
              <a:gdLst>
                <a:gd name="T0" fmla="*/ 0 w 561"/>
                <a:gd name="T1" fmla="*/ 907 h 3324"/>
                <a:gd name="T2" fmla="*/ 0 w 561"/>
                <a:gd name="T3" fmla="*/ 1244 h 3324"/>
                <a:gd name="T4" fmla="*/ 0 w 561"/>
                <a:gd name="T5" fmla="*/ 2266 h 3324"/>
                <a:gd name="T6" fmla="*/ 0 w 561"/>
                <a:gd name="T7" fmla="*/ 2950 h 3324"/>
                <a:gd name="T8" fmla="*/ 18 w 561"/>
                <a:gd name="T9" fmla="*/ 2977 h 3324"/>
                <a:gd name="T10" fmla="*/ 276 w 561"/>
                <a:gd name="T11" fmla="*/ 3323 h 3324"/>
                <a:gd name="T12" fmla="*/ 498 w 561"/>
                <a:gd name="T13" fmla="*/ 3039 h 3324"/>
                <a:gd name="T14" fmla="*/ 560 w 561"/>
                <a:gd name="T15" fmla="*/ 2950 h 3324"/>
                <a:gd name="T16" fmla="*/ 560 w 561"/>
                <a:gd name="T17" fmla="*/ 1893 h 3324"/>
                <a:gd name="T18" fmla="*/ 560 w 561"/>
                <a:gd name="T19" fmla="*/ 1075 h 3324"/>
                <a:gd name="T20" fmla="*/ 560 w 561"/>
                <a:gd name="T21" fmla="*/ 0 h 3324"/>
                <a:gd name="T22" fmla="*/ 0 w 561"/>
                <a:gd name="T23" fmla="*/ 0 h 3324"/>
                <a:gd name="T24" fmla="*/ 0 w 561"/>
                <a:gd name="T25" fmla="*/ 222 h 3324"/>
                <a:gd name="T26" fmla="*/ 0 w 561"/>
                <a:gd name="T27" fmla="*/ 907 h 3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1" h="3324">
                  <a:moveTo>
                    <a:pt x="0" y="907"/>
                  </a:moveTo>
                  <a:lnTo>
                    <a:pt x="0" y="1244"/>
                  </a:lnTo>
                  <a:lnTo>
                    <a:pt x="0" y="2266"/>
                  </a:lnTo>
                  <a:lnTo>
                    <a:pt x="0" y="2950"/>
                  </a:lnTo>
                  <a:lnTo>
                    <a:pt x="18" y="2977"/>
                  </a:lnTo>
                  <a:lnTo>
                    <a:pt x="276" y="3323"/>
                  </a:lnTo>
                  <a:lnTo>
                    <a:pt x="498" y="3039"/>
                  </a:lnTo>
                  <a:lnTo>
                    <a:pt x="560" y="2950"/>
                  </a:lnTo>
                  <a:lnTo>
                    <a:pt x="560" y="1893"/>
                  </a:lnTo>
                  <a:lnTo>
                    <a:pt x="560" y="1075"/>
                  </a:lnTo>
                  <a:lnTo>
                    <a:pt x="560" y="0"/>
                  </a:lnTo>
                  <a:lnTo>
                    <a:pt x="0" y="0"/>
                  </a:lnTo>
                  <a:lnTo>
                    <a:pt x="0" y="222"/>
                  </a:lnTo>
                  <a:lnTo>
                    <a:pt x="0" y="907"/>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 name="Freeform 4">
              <a:extLst>
                <a:ext uri="{FF2B5EF4-FFF2-40B4-BE49-F238E27FC236}">
                  <a16:creationId xmlns:a16="http://schemas.microsoft.com/office/drawing/2014/main" id="{99B64115-54C0-7516-A543-37CB19D01406}"/>
                </a:ext>
              </a:extLst>
            </p:cNvPr>
            <p:cNvSpPr>
              <a:spLocks noChangeArrowheads="1"/>
            </p:cNvSpPr>
            <p:nvPr/>
          </p:nvSpPr>
          <p:spPr bwMode="auto">
            <a:xfrm>
              <a:off x="5459413" y="33226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80" name="Group 62">
            <a:extLst>
              <a:ext uri="{FF2B5EF4-FFF2-40B4-BE49-F238E27FC236}">
                <a16:creationId xmlns:a16="http://schemas.microsoft.com/office/drawing/2014/main" id="{BD52B376-3B52-B2CF-D9B9-AF20570563C3}"/>
              </a:ext>
            </a:extLst>
          </p:cNvPr>
          <p:cNvGrpSpPr/>
          <p:nvPr/>
        </p:nvGrpSpPr>
        <p:grpSpPr>
          <a:xfrm rot="20367281">
            <a:off x="10824892" y="9150795"/>
            <a:ext cx="180981" cy="289709"/>
            <a:chOff x="4903788" y="1646238"/>
            <a:chExt cx="1314450" cy="2546350"/>
          </a:xfrm>
          <a:solidFill>
            <a:srgbClr val="E1133B"/>
          </a:solidFill>
          <a:effectLst>
            <a:outerShdw blurRad="76200" dir="18900000" sy="23000" kx="-1200000" algn="bl" rotWithShape="0">
              <a:prstClr val="black">
                <a:alpha val="50000"/>
              </a:prstClr>
            </a:outerShdw>
          </a:effectLst>
        </p:grpSpPr>
        <p:sp>
          <p:nvSpPr>
            <p:cNvPr id="81" name="Freeform 1">
              <a:extLst>
                <a:ext uri="{FF2B5EF4-FFF2-40B4-BE49-F238E27FC236}">
                  <a16:creationId xmlns:a16="http://schemas.microsoft.com/office/drawing/2014/main" id="{3B476BF1-F056-D696-6174-0806E8420FC1}"/>
                </a:ext>
              </a:extLst>
            </p:cNvPr>
            <p:cNvSpPr>
              <a:spLocks noChangeArrowheads="1"/>
            </p:cNvSpPr>
            <p:nvPr/>
          </p:nvSpPr>
          <p:spPr bwMode="auto">
            <a:xfrm>
              <a:off x="4903788" y="1646238"/>
              <a:ext cx="1314450" cy="1228725"/>
            </a:xfrm>
            <a:custGeom>
              <a:avLst/>
              <a:gdLst>
                <a:gd name="T0" fmla="*/ 0 w 3653"/>
                <a:gd name="T1" fmla="*/ 3403 h 3413"/>
                <a:gd name="T2" fmla="*/ 0 w 3653"/>
                <a:gd name="T3" fmla="*/ 3403 h 3413"/>
                <a:gd name="T4" fmla="*/ 3652 w 3653"/>
                <a:gd name="T5" fmla="*/ 3412 h 3413"/>
                <a:gd name="T6" fmla="*/ 2719 w 3653"/>
                <a:gd name="T7" fmla="*/ 1813 h 3413"/>
                <a:gd name="T8" fmla="*/ 2719 w 3653"/>
                <a:gd name="T9" fmla="*/ 507 h 3413"/>
                <a:gd name="T10" fmla="*/ 3190 w 3653"/>
                <a:gd name="T11" fmla="*/ 507 h 3413"/>
                <a:gd name="T12" fmla="*/ 1831 w 3653"/>
                <a:gd name="T13" fmla="*/ 0 h 3413"/>
                <a:gd name="T14" fmla="*/ 471 w 3653"/>
                <a:gd name="T15" fmla="*/ 507 h 3413"/>
                <a:gd name="T16" fmla="*/ 942 w 3653"/>
                <a:gd name="T17" fmla="*/ 507 h 3413"/>
                <a:gd name="T18" fmla="*/ 942 w 3653"/>
                <a:gd name="T19" fmla="*/ 1813 h 3413"/>
                <a:gd name="T20" fmla="*/ 0 w 3653"/>
                <a:gd name="T21" fmla="*/ 3403 h 3413"/>
                <a:gd name="T22" fmla="*/ 0 w 3653"/>
                <a:gd name="T23" fmla="*/ 3403 h 3413"/>
                <a:gd name="T24" fmla="*/ 0 w 3653"/>
                <a:gd name="T25" fmla="*/ 3403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53" h="3413">
                  <a:moveTo>
                    <a:pt x="0" y="3403"/>
                  </a:moveTo>
                  <a:lnTo>
                    <a:pt x="0" y="3403"/>
                  </a:lnTo>
                  <a:cubicBezTo>
                    <a:pt x="3652" y="3412"/>
                    <a:pt x="3652" y="3412"/>
                    <a:pt x="3652" y="3412"/>
                  </a:cubicBezTo>
                  <a:cubicBezTo>
                    <a:pt x="3652" y="2728"/>
                    <a:pt x="3279" y="2123"/>
                    <a:pt x="2719" y="1813"/>
                  </a:cubicBezTo>
                  <a:cubicBezTo>
                    <a:pt x="2719" y="507"/>
                    <a:pt x="2719" y="507"/>
                    <a:pt x="2719" y="507"/>
                  </a:cubicBezTo>
                  <a:cubicBezTo>
                    <a:pt x="3190" y="507"/>
                    <a:pt x="3190" y="507"/>
                    <a:pt x="3190" y="507"/>
                  </a:cubicBezTo>
                  <a:cubicBezTo>
                    <a:pt x="3190" y="231"/>
                    <a:pt x="2586" y="0"/>
                    <a:pt x="1831" y="0"/>
                  </a:cubicBezTo>
                  <a:cubicBezTo>
                    <a:pt x="1076" y="0"/>
                    <a:pt x="471" y="222"/>
                    <a:pt x="471" y="507"/>
                  </a:cubicBezTo>
                  <a:cubicBezTo>
                    <a:pt x="942" y="507"/>
                    <a:pt x="942" y="507"/>
                    <a:pt x="942" y="507"/>
                  </a:cubicBezTo>
                  <a:cubicBezTo>
                    <a:pt x="942" y="1813"/>
                    <a:pt x="942" y="1813"/>
                    <a:pt x="942" y="1813"/>
                  </a:cubicBezTo>
                  <a:cubicBezTo>
                    <a:pt x="383" y="2123"/>
                    <a:pt x="0" y="2719"/>
                    <a:pt x="0" y="3403"/>
                  </a:cubicBezTo>
                  <a:close/>
                  <a:moveTo>
                    <a:pt x="0" y="3403"/>
                  </a:moveTo>
                  <a:lnTo>
                    <a:pt x="0" y="3403"/>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 name="Freeform 2">
              <a:extLst>
                <a:ext uri="{FF2B5EF4-FFF2-40B4-BE49-F238E27FC236}">
                  <a16:creationId xmlns:a16="http://schemas.microsoft.com/office/drawing/2014/main" id="{359FC48E-690F-2344-F99A-C02DC2D8C86E}"/>
                </a:ext>
              </a:extLst>
            </p:cNvPr>
            <p:cNvSpPr>
              <a:spLocks noChangeArrowheads="1"/>
            </p:cNvSpPr>
            <p:nvPr/>
          </p:nvSpPr>
          <p:spPr bwMode="auto">
            <a:xfrm>
              <a:off x="5459413" y="2995613"/>
              <a:ext cx="201612" cy="1196975"/>
            </a:xfrm>
            <a:custGeom>
              <a:avLst/>
              <a:gdLst>
                <a:gd name="T0" fmla="*/ 0 w 561"/>
                <a:gd name="T1" fmla="*/ 907 h 3324"/>
                <a:gd name="T2" fmla="*/ 0 w 561"/>
                <a:gd name="T3" fmla="*/ 1244 h 3324"/>
                <a:gd name="T4" fmla="*/ 0 w 561"/>
                <a:gd name="T5" fmla="*/ 2266 h 3324"/>
                <a:gd name="T6" fmla="*/ 0 w 561"/>
                <a:gd name="T7" fmla="*/ 2950 h 3324"/>
                <a:gd name="T8" fmla="*/ 18 w 561"/>
                <a:gd name="T9" fmla="*/ 2977 h 3324"/>
                <a:gd name="T10" fmla="*/ 276 w 561"/>
                <a:gd name="T11" fmla="*/ 3323 h 3324"/>
                <a:gd name="T12" fmla="*/ 498 w 561"/>
                <a:gd name="T13" fmla="*/ 3039 h 3324"/>
                <a:gd name="T14" fmla="*/ 560 w 561"/>
                <a:gd name="T15" fmla="*/ 2950 h 3324"/>
                <a:gd name="T16" fmla="*/ 560 w 561"/>
                <a:gd name="T17" fmla="*/ 1893 h 3324"/>
                <a:gd name="T18" fmla="*/ 560 w 561"/>
                <a:gd name="T19" fmla="*/ 1075 h 3324"/>
                <a:gd name="T20" fmla="*/ 560 w 561"/>
                <a:gd name="T21" fmla="*/ 0 h 3324"/>
                <a:gd name="T22" fmla="*/ 0 w 561"/>
                <a:gd name="T23" fmla="*/ 0 h 3324"/>
                <a:gd name="T24" fmla="*/ 0 w 561"/>
                <a:gd name="T25" fmla="*/ 222 h 3324"/>
                <a:gd name="T26" fmla="*/ 0 w 561"/>
                <a:gd name="T27" fmla="*/ 907 h 3324"/>
                <a:gd name="T28" fmla="*/ 0 w 561"/>
                <a:gd name="T29" fmla="*/ 907 h 3324"/>
                <a:gd name="T30" fmla="*/ 0 w 561"/>
                <a:gd name="T31" fmla="*/ 907 h 3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1" h="3324">
                  <a:moveTo>
                    <a:pt x="0" y="907"/>
                  </a:moveTo>
                  <a:lnTo>
                    <a:pt x="0" y="1244"/>
                  </a:lnTo>
                  <a:lnTo>
                    <a:pt x="0" y="2266"/>
                  </a:lnTo>
                  <a:lnTo>
                    <a:pt x="0" y="2950"/>
                  </a:lnTo>
                  <a:lnTo>
                    <a:pt x="18" y="2977"/>
                  </a:lnTo>
                  <a:lnTo>
                    <a:pt x="276" y="3323"/>
                  </a:lnTo>
                  <a:lnTo>
                    <a:pt x="498" y="3039"/>
                  </a:lnTo>
                  <a:lnTo>
                    <a:pt x="560" y="2950"/>
                  </a:lnTo>
                  <a:lnTo>
                    <a:pt x="560" y="1893"/>
                  </a:lnTo>
                  <a:lnTo>
                    <a:pt x="560" y="1075"/>
                  </a:lnTo>
                  <a:lnTo>
                    <a:pt x="560" y="0"/>
                  </a:lnTo>
                  <a:lnTo>
                    <a:pt x="0" y="0"/>
                  </a:lnTo>
                  <a:lnTo>
                    <a:pt x="0" y="222"/>
                  </a:lnTo>
                  <a:lnTo>
                    <a:pt x="0" y="907"/>
                  </a:lnTo>
                  <a:close/>
                  <a:moveTo>
                    <a:pt x="0" y="907"/>
                  </a:moveTo>
                  <a:lnTo>
                    <a:pt x="0" y="907"/>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 name="Freeform 3">
              <a:extLst>
                <a:ext uri="{FF2B5EF4-FFF2-40B4-BE49-F238E27FC236}">
                  <a16:creationId xmlns:a16="http://schemas.microsoft.com/office/drawing/2014/main" id="{E53464BD-E6DA-438A-94BC-D459D9042F50}"/>
                </a:ext>
              </a:extLst>
            </p:cNvPr>
            <p:cNvSpPr>
              <a:spLocks noChangeArrowheads="1"/>
            </p:cNvSpPr>
            <p:nvPr/>
          </p:nvSpPr>
          <p:spPr bwMode="auto">
            <a:xfrm>
              <a:off x="5459413" y="2995613"/>
              <a:ext cx="201612" cy="1196975"/>
            </a:xfrm>
            <a:custGeom>
              <a:avLst/>
              <a:gdLst>
                <a:gd name="T0" fmla="*/ 0 w 561"/>
                <a:gd name="T1" fmla="*/ 907 h 3324"/>
                <a:gd name="T2" fmla="*/ 0 w 561"/>
                <a:gd name="T3" fmla="*/ 1244 h 3324"/>
                <a:gd name="T4" fmla="*/ 0 w 561"/>
                <a:gd name="T5" fmla="*/ 2266 h 3324"/>
                <a:gd name="T6" fmla="*/ 0 w 561"/>
                <a:gd name="T7" fmla="*/ 2950 h 3324"/>
                <a:gd name="T8" fmla="*/ 18 w 561"/>
                <a:gd name="T9" fmla="*/ 2977 h 3324"/>
                <a:gd name="T10" fmla="*/ 276 w 561"/>
                <a:gd name="T11" fmla="*/ 3323 h 3324"/>
                <a:gd name="T12" fmla="*/ 498 w 561"/>
                <a:gd name="T13" fmla="*/ 3039 h 3324"/>
                <a:gd name="T14" fmla="*/ 560 w 561"/>
                <a:gd name="T15" fmla="*/ 2950 h 3324"/>
                <a:gd name="T16" fmla="*/ 560 w 561"/>
                <a:gd name="T17" fmla="*/ 1893 h 3324"/>
                <a:gd name="T18" fmla="*/ 560 w 561"/>
                <a:gd name="T19" fmla="*/ 1075 h 3324"/>
                <a:gd name="T20" fmla="*/ 560 w 561"/>
                <a:gd name="T21" fmla="*/ 0 h 3324"/>
                <a:gd name="T22" fmla="*/ 0 w 561"/>
                <a:gd name="T23" fmla="*/ 0 h 3324"/>
                <a:gd name="T24" fmla="*/ 0 w 561"/>
                <a:gd name="T25" fmla="*/ 222 h 3324"/>
                <a:gd name="T26" fmla="*/ 0 w 561"/>
                <a:gd name="T27" fmla="*/ 907 h 3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1" h="3324">
                  <a:moveTo>
                    <a:pt x="0" y="907"/>
                  </a:moveTo>
                  <a:lnTo>
                    <a:pt x="0" y="1244"/>
                  </a:lnTo>
                  <a:lnTo>
                    <a:pt x="0" y="2266"/>
                  </a:lnTo>
                  <a:lnTo>
                    <a:pt x="0" y="2950"/>
                  </a:lnTo>
                  <a:lnTo>
                    <a:pt x="18" y="2977"/>
                  </a:lnTo>
                  <a:lnTo>
                    <a:pt x="276" y="3323"/>
                  </a:lnTo>
                  <a:lnTo>
                    <a:pt x="498" y="3039"/>
                  </a:lnTo>
                  <a:lnTo>
                    <a:pt x="560" y="2950"/>
                  </a:lnTo>
                  <a:lnTo>
                    <a:pt x="560" y="1893"/>
                  </a:lnTo>
                  <a:lnTo>
                    <a:pt x="560" y="1075"/>
                  </a:lnTo>
                  <a:lnTo>
                    <a:pt x="560" y="0"/>
                  </a:lnTo>
                  <a:lnTo>
                    <a:pt x="0" y="0"/>
                  </a:lnTo>
                  <a:lnTo>
                    <a:pt x="0" y="222"/>
                  </a:lnTo>
                  <a:lnTo>
                    <a:pt x="0" y="907"/>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 name="Freeform 4">
              <a:extLst>
                <a:ext uri="{FF2B5EF4-FFF2-40B4-BE49-F238E27FC236}">
                  <a16:creationId xmlns:a16="http://schemas.microsoft.com/office/drawing/2014/main" id="{8349BD15-D1E4-7D01-A2E8-8B1E2AA237C9}"/>
                </a:ext>
              </a:extLst>
            </p:cNvPr>
            <p:cNvSpPr>
              <a:spLocks noChangeArrowheads="1"/>
            </p:cNvSpPr>
            <p:nvPr/>
          </p:nvSpPr>
          <p:spPr bwMode="auto">
            <a:xfrm>
              <a:off x="5459413" y="33226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2" name="Freeform 69">
            <a:extLst>
              <a:ext uri="{FF2B5EF4-FFF2-40B4-BE49-F238E27FC236}">
                <a16:creationId xmlns:a16="http://schemas.microsoft.com/office/drawing/2014/main" id="{119AE95C-E2A2-3E05-5FA5-CB297128A377}"/>
              </a:ext>
            </a:extLst>
          </p:cNvPr>
          <p:cNvSpPr>
            <a:spLocks noEditPoints="1"/>
          </p:cNvSpPr>
          <p:nvPr/>
        </p:nvSpPr>
        <p:spPr bwMode="auto">
          <a:xfrm>
            <a:off x="10039088" y="2791468"/>
            <a:ext cx="3949748" cy="9332116"/>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121920" tIns="60960" rIns="121920" bIns="6096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dirty="0">
              <a:latin typeface="Open Sans Light"/>
            </a:endParaRPr>
          </a:p>
        </p:txBody>
      </p:sp>
      <p:grpSp>
        <p:nvGrpSpPr>
          <p:cNvPr id="3" name="Group 2">
            <a:extLst>
              <a:ext uri="{FF2B5EF4-FFF2-40B4-BE49-F238E27FC236}">
                <a16:creationId xmlns:a16="http://schemas.microsoft.com/office/drawing/2014/main" id="{BF6C3E0C-5460-14D0-B92E-770B05EA31F0}"/>
              </a:ext>
            </a:extLst>
          </p:cNvPr>
          <p:cNvGrpSpPr/>
          <p:nvPr/>
        </p:nvGrpSpPr>
        <p:grpSpPr>
          <a:xfrm>
            <a:off x="5777769" y="3147571"/>
            <a:ext cx="3548006" cy="1142270"/>
            <a:chOff x="1848067" y="2697524"/>
            <a:chExt cx="2311184" cy="316190"/>
          </a:xfrm>
        </p:grpSpPr>
        <p:cxnSp>
          <p:nvCxnSpPr>
            <p:cNvPr id="4" name="Straight Connector 56">
              <a:extLst>
                <a:ext uri="{FF2B5EF4-FFF2-40B4-BE49-F238E27FC236}">
                  <a16:creationId xmlns:a16="http://schemas.microsoft.com/office/drawing/2014/main" id="{5A06F0AB-37B2-EDB7-5B4C-A2AD166C9937}"/>
                </a:ext>
              </a:extLst>
            </p:cNvPr>
            <p:cNvCxnSpPr/>
            <p:nvPr/>
          </p:nvCxnSpPr>
          <p:spPr>
            <a:xfrm flipH="1" flipV="1">
              <a:off x="3661285" y="2697524"/>
              <a:ext cx="497966"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57">
              <a:extLst>
                <a:ext uri="{FF2B5EF4-FFF2-40B4-BE49-F238E27FC236}">
                  <a16:creationId xmlns:a16="http://schemas.microsoft.com/office/drawing/2014/main" id="{E0564746-C7E0-8733-4EBB-C67BD939B2BC}"/>
                </a:ext>
              </a:extLst>
            </p:cNvPr>
            <p:cNvCxnSpPr/>
            <p:nvPr/>
          </p:nvCxnSpPr>
          <p:spPr>
            <a:xfrm flipH="1">
              <a:off x="1848067" y="2697524"/>
              <a:ext cx="1813219"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6" name="TextBox 59">
            <a:extLst>
              <a:ext uri="{FF2B5EF4-FFF2-40B4-BE49-F238E27FC236}">
                <a16:creationId xmlns:a16="http://schemas.microsoft.com/office/drawing/2014/main" id="{7096D1DC-55F5-50D8-5DB3-F466E96A2359}"/>
              </a:ext>
            </a:extLst>
          </p:cNvPr>
          <p:cNvSpPr txBox="1"/>
          <p:nvPr/>
        </p:nvSpPr>
        <p:spPr>
          <a:xfrm>
            <a:off x="1351052" y="2429507"/>
            <a:ext cx="4267756" cy="584776"/>
          </a:xfrm>
          <a:prstGeom prst="rect">
            <a:avLst/>
          </a:prstGeom>
          <a:noFill/>
        </p:spPr>
        <p:txBody>
          <a:bodyPr wrap="square" rtlCol="0">
            <a:spAutoFit/>
          </a:bodyPr>
          <a:lstStyle/>
          <a:p>
            <a:r>
              <a:rPr lang="es-ES" sz="3200" dirty="0">
                <a:latin typeface="Open Sans"/>
                <a:cs typeface="Open Sans"/>
              </a:rPr>
              <a:t>Sujeto Individual</a:t>
            </a:r>
          </a:p>
        </p:txBody>
      </p:sp>
      <p:sp>
        <p:nvSpPr>
          <p:cNvPr id="7" name="TextBox 60">
            <a:extLst>
              <a:ext uri="{FF2B5EF4-FFF2-40B4-BE49-F238E27FC236}">
                <a16:creationId xmlns:a16="http://schemas.microsoft.com/office/drawing/2014/main" id="{64EA94FB-141B-364C-1C7E-91CBE26E685D}"/>
              </a:ext>
            </a:extLst>
          </p:cNvPr>
          <p:cNvSpPr txBox="1"/>
          <p:nvPr/>
        </p:nvSpPr>
        <p:spPr>
          <a:xfrm>
            <a:off x="1129969" y="3308591"/>
            <a:ext cx="6156329" cy="4524352"/>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Debilitamiento de su noción de ciudadano: identidad individual, local y regional desafiada.</a:t>
            </a:r>
          </a:p>
          <a:p>
            <a:pPr marL="342900" indent="-34290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Pierde identidad con formas de vida de otras sociedades.</a:t>
            </a:r>
          </a:p>
          <a:p>
            <a:pPr marL="342900" indent="-34290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Incorpora sus intereses individuales sobre lo colectivos.</a:t>
            </a:r>
          </a:p>
          <a:p>
            <a:pPr marL="342900" indent="-34290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Las relaciones cambiar por la revolución de los medios de comunicación: relativización del espacio y el tiempo.</a:t>
            </a:r>
          </a:p>
          <a:p>
            <a:pPr marL="342900" indent="-34290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Son condenados a la insignificancia.</a:t>
            </a:r>
          </a:p>
          <a:p>
            <a:pPr marL="342900" indent="-34290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Analistas simbólicos.</a:t>
            </a:r>
          </a:p>
          <a:p>
            <a:pPr marL="342900" indent="-342900">
              <a:lnSpc>
                <a:spcPct val="120000"/>
              </a:lnSpc>
              <a:buFont typeface="Arial" panose="020B0604020202020204" pitchFamily="34" charset="0"/>
              <a:buChar char="•"/>
            </a:pPr>
            <a:endParaRPr lang="es-ES" sz="1400" dirty="0">
              <a:latin typeface="Open Sans Light"/>
              <a:cs typeface="Open Sans Light"/>
            </a:endParaRPr>
          </a:p>
          <a:p>
            <a:pPr marL="342900" indent="-342900">
              <a:lnSpc>
                <a:spcPct val="120000"/>
              </a:lnSpc>
              <a:buFont typeface="Arial" panose="020B0604020202020204" pitchFamily="34" charset="0"/>
              <a:buChar char="•"/>
            </a:pPr>
            <a:endParaRPr lang="es-ES" sz="1400" dirty="0">
              <a:latin typeface="Open Sans Light"/>
              <a:cs typeface="Open Sans Light"/>
            </a:endParaRPr>
          </a:p>
          <a:p>
            <a:pPr marL="342900" indent="-342900">
              <a:lnSpc>
                <a:spcPct val="120000"/>
              </a:lnSpc>
              <a:buFont typeface="Arial" panose="020B0604020202020204" pitchFamily="34" charset="0"/>
              <a:buChar char="•"/>
            </a:pPr>
            <a:endParaRPr lang="es-ES" sz="1400" dirty="0">
              <a:latin typeface="Open Sans Light"/>
              <a:cs typeface="Open Sans Light"/>
            </a:endParaRPr>
          </a:p>
          <a:p>
            <a:pPr marL="342900" indent="-342900">
              <a:lnSpc>
                <a:spcPct val="120000"/>
              </a:lnSpc>
              <a:buFont typeface="Arial" panose="020B0604020202020204" pitchFamily="34" charset="0"/>
              <a:buChar char="•"/>
            </a:pPr>
            <a:endParaRPr lang="es-ES" sz="1400" dirty="0">
              <a:latin typeface="Open Sans Light"/>
              <a:cs typeface="Open Sans Light"/>
            </a:endParaRPr>
          </a:p>
          <a:p>
            <a:pPr marL="342900" indent="-342900">
              <a:lnSpc>
                <a:spcPct val="120000"/>
              </a:lnSpc>
              <a:buFont typeface="Arial" panose="020B0604020202020204" pitchFamily="34" charset="0"/>
              <a:buChar char="•"/>
            </a:pPr>
            <a:endParaRPr lang="es-ES" sz="1400" dirty="0">
              <a:latin typeface="Open Sans Light"/>
              <a:cs typeface="Open Sans Light"/>
            </a:endParaRPr>
          </a:p>
        </p:txBody>
      </p:sp>
      <p:grpSp>
        <p:nvGrpSpPr>
          <p:cNvPr id="8" name="Group 3">
            <a:extLst>
              <a:ext uri="{FF2B5EF4-FFF2-40B4-BE49-F238E27FC236}">
                <a16:creationId xmlns:a16="http://schemas.microsoft.com/office/drawing/2014/main" id="{A78E1077-0471-B2EC-C084-11BE7DC890A4}"/>
              </a:ext>
            </a:extLst>
          </p:cNvPr>
          <p:cNvGrpSpPr/>
          <p:nvPr/>
        </p:nvGrpSpPr>
        <p:grpSpPr>
          <a:xfrm>
            <a:off x="14875338" y="2561607"/>
            <a:ext cx="3223846" cy="1592901"/>
            <a:chOff x="7528087" y="2680840"/>
            <a:chExt cx="2061939" cy="316190"/>
          </a:xfrm>
        </p:grpSpPr>
        <p:cxnSp>
          <p:nvCxnSpPr>
            <p:cNvPr id="9" name="Straight Connector 61">
              <a:extLst>
                <a:ext uri="{FF2B5EF4-FFF2-40B4-BE49-F238E27FC236}">
                  <a16:creationId xmlns:a16="http://schemas.microsoft.com/office/drawing/2014/main" id="{C0FEB109-4029-270B-A793-FE1EC96F4F00}"/>
                </a:ext>
              </a:extLst>
            </p:cNvPr>
            <p:cNvCxnSpPr/>
            <p:nvPr/>
          </p:nvCxnSpPr>
          <p:spPr>
            <a:xfrm flipV="1">
              <a:off x="7528087" y="2680840"/>
              <a:ext cx="497966"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62">
              <a:extLst>
                <a:ext uri="{FF2B5EF4-FFF2-40B4-BE49-F238E27FC236}">
                  <a16:creationId xmlns:a16="http://schemas.microsoft.com/office/drawing/2014/main" id="{8F6BFE64-B956-01F7-E954-E5762880F9B8}"/>
                </a:ext>
              </a:extLst>
            </p:cNvPr>
            <p:cNvCxnSpPr/>
            <p:nvPr/>
          </p:nvCxnSpPr>
          <p:spPr>
            <a:xfrm>
              <a:off x="8026053" y="2680840"/>
              <a:ext cx="1563973"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1" name="TextBox 67">
            <a:extLst>
              <a:ext uri="{FF2B5EF4-FFF2-40B4-BE49-F238E27FC236}">
                <a16:creationId xmlns:a16="http://schemas.microsoft.com/office/drawing/2014/main" id="{5C977B61-B0C6-1523-F4D0-FB5FA9E747FC}"/>
              </a:ext>
            </a:extLst>
          </p:cNvPr>
          <p:cNvSpPr txBox="1"/>
          <p:nvPr/>
        </p:nvSpPr>
        <p:spPr>
          <a:xfrm>
            <a:off x="18822277" y="1692794"/>
            <a:ext cx="4267756" cy="584776"/>
          </a:xfrm>
          <a:prstGeom prst="rect">
            <a:avLst/>
          </a:prstGeom>
          <a:noFill/>
        </p:spPr>
        <p:txBody>
          <a:bodyPr wrap="square" rtlCol="0">
            <a:spAutoFit/>
          </a:bodyPr>
          <a:lstStyle/>
          <a:p>
            <a:pPr algn="r"/>
            <a:r>
              <a:rPr lang="es-ES" sz="3200" dirty="0">
                <a:latin typeface="Open Sans"/>
                <a:cs typeface="Open Sans"/>
              </a:rPr>
              <a:t>Sujeto Global</a:t>
            </a:r>
          </a:p>
        </p:txBody>
      </p:sp>
      <p:sp>
        <p:nvSpPr>
          <p:cNvPr id="12" name="TextBox 68">
            <a:extLst>
              <a:ext uri="{FF2B5EF4-FFF2-40B4-BE49-F238E27FC236}">
                <a16:creationId xmlns:a16="http://schemas.microsoft.com/office/drawing/2014/main" id="{83FEAC0D-C710-AA74-2E19-93FACD7AD108}"/>
              </a:ext>
            </a:extLst>
          </p:cNvPr>
          <p:cNvSpPr txBox="1"/>
          <p:nvPr/>
        </p:nvSpPr>
        <p:spPr>
          <a:xfrm>
            <a:off x="17091351" y="2706088"/>
            <a:ext cx="6625609" cy="4321287"/>
          </a:xfrm>
          <a:prstGeom prst="rect">
            <a:avLst/>
          </a:prstGeom>
          <a:noFill/>
        </p:spPr>
        <p:txBody>
          <a:bodyPr wrap="square" rtlCol="0">
            <a:noAutofit/>
          </a:bodyPr>
          <a:lstStyle/>
          <a:p>
            <a:pPr marL="285750" indent="-28575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Construye significados desde las demandas de la globalización.</a:t>
            </a:r>
          </a:p>
          <a:p>
            <a:pPr marL="285750" indent="-28575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Libertad en desigualdad, donde adquiere significancia para algunos  e insignificancia para otros.</a:t>
            </a:r>
          </a:p>
          <a:p>
            <a:pPr marL="285750" indent="-28575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Genera productos sin nación, pero con territorio.</a:t>
            </a:r>
          </a:p>
          <a:p>
            <a:pPr marL="285750" indent="-28575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Con capacidad de trabajar en unidad en tiempo real a escala planetaria.</a:t>
            </a:r>
          </a:p>
          <a:p>
            <a:pPr marL="285750" indent="-28575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Mantiene relaciones y comunicación con otros lugares y personas, rompiendo la presencialidad y crea su cercanía desde la virtualidad.</a:t>
            </a:r>
          </a:p>
          <a:p>
            <a:pPr marL="285750" indent="-28575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Sujeto afectado por las demandas del mercado.</a:t>
            </a:r>
          </a:p>
          <a:p>
            <a:pPr marL="285750" indent="-28575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Son absorbidos por factores propios de la globalización.</a:t>
            </a:r>
          </a:p>
          <a:p>
            <a:pPr marL="285750" indent="-28575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Con profesionalización diluida por la contextualización del mercado.</a:t>
            </a:r>
          </a:p>
          <a:p>
            <a:pPr marL="285750" indent="-285750">
              <a:lnSpc>
                <a:spcPct val="120000"/>
              </a:lnSpc>
              <a:buFont typeface="Arial" panose="020B0604020202020204" pitchFamily="34" charset="0"/>
              <a:buChar char="•"/>
            </a:pPr>
            <a:endParaRPr lang="es-ES" sz="1400" dirty="0">
              <a:latin typeface="Poppins" panose="00000500000000000000" pitchFamily="2" charset="0"/>
              <a:cs typeface="Poppins" panose="00000500000000000000" pitchFamily="2" charset="0"/>
            </a:endParaRPr>
          </a:p>
          <a:p>
            <a:pPr marL="285750" indent="-285750">
              <a:lnSpc>
                <a:spcPct val="120000"/>
              </a:lnSpc>
              <a:buFont typeface="Arial" panose="020B0604020202020204" pitchFamily="34" charset="0"/>
              <a:buChar char="•"/>
            </a:pPr>
            <a:endParaRPr lang="es-ES" sz="1400" dirty="0">
              <a:latin typeface="Poppins" panose="00000500000000000000" pitchFamily="2" charset="0"/>
              <a:cs typeface="Poppins" panose="00000500000000000000" pitchFamily="2" charset="0"/>
            </a:endParaRPr>
          </a:p>
          <a:p>
            <a:pPr marL="285750" indent="-285750">
              <a:lnSpc>
                <a:spcPct val="120000"/>
              </a:lnSpc>
              <a:buFont typeface="Arial" panose="020B0604020202020204" pitchFamily="34" charset="0"/>
              <a:buChar char="•"/>
            </a:pPr>
            <a:endParaRPr lang="es-ES" sz="1400" dirty="0">
              <a:latin typeface="Poppins" panose="00000500000000000000" pitchFamily="2" charset="0"/>
              <a:cs typeface="Poppins" panose="00000500000000000000" pitchFamily="2" charset="0"/>
            </a:endParaRPr>
          </a:p>
        </p:txBody>
      </p:sp>
      <p:grpSp>
        <p:nvGrpSpPr>
          <p:cNvPr id="13" name="Group 70">
            <a:extLst>
              <a:ext uri="{FF2B5EF4-FFF2-40B4-BE49-F238E27FC236}">
                <a16:creationId xmlns:a16="http://schemas.microsoft.com/office/drawing/2014/main" id="{9BF2A98B-0C25-322B-C3F7-781C9663555F}"/>
              </a:ext>
            </a:extLst>
          </p:cNvPr>
          <p:cNvGrpSpPr/>
          <p:nvPr/>
        </p:nvGrpSpPr>
        <p:grpSpPr>
          <a:xfrm>
            <a:off x="15301143" y="7440719"/>
            <a:ext cx="2798042" cy="474528"/>
            <a:chOff x="7528087" y="2680840"/>
            <a:chExt cx="2061939" cy="316190"/>
          </a:xfrm>
        </p:grpSpPr>
        <p:cxnSp>
          <p:nvCxnSpPr>
            <p:cNvPr id="14" name="Straight Connector 71">
              <a:extLst>
                <a:ext uri="{FF2B5EF4-FFF2-40B4-BE49-F238E27FC236}">
                  <a16:creationId xmlns:a16="http://schemas.microsoft.com/office/drawing/2014/main" id="{6FF5C9E1-6A10-02A1-9739-D6567FCA50B3}"/>
                </a:ext>
              </a:extLst>
            </p:cNvPr>
            <p:cNvCxnSpPr/>
            <p:nvPr/>
          </p:nvCxnSpPr>
          <p:spPr>
            <a:xfrm flipV="1">
              <a:off x="7528087" y="2680840"/>
              <a:ext cx="497966"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72">
              <a:extLst>
                <a:ext uri="{FF2B5EF4-FFF2-40B4-BE49-F238E27FC236}">
                  <a16:creationId xmlns:a16="http://schemas.microsoft.com/office/drawing/2014/main" id="{603FE7DB-AD1C-0F15-E6DF-9AFF042D3A5B}"/>
                </a:ext>
              </a:extLst>
            </p:cNvPr>
            <p:cNvCxnSpPr/>
            <p:nvPr/>
          </p:nvCxnSpPr>
          <p:spPr>
            <a:xfrm>
              <a:off x="8026053" y="2680840"/>
              <a:ext cx="1563973"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6" name="TextBox 74">
            <a:extLst>
              <a:ext uri="{FF2B5EF4-FFF2-40B4-BE49-F238E27FC236}">
                <a16:creationId xmlns:a16="http://schemas.microsoft.com/office/drawing/2014/main" id="{F89C3DAA-D193-07AF-E478-C303C22E8ABC}"/>
              </a:ext>
            </a:extLst>
          </p:cNvPr>
          <p:cNvSpPr txBox="1"/>
          <p:nvPr/>
        </p:nvSpPr>
        <p:spPr>
          <a:xfrm>
            <a:off x="18758842" y="6734987"/>
            <a:ext cx="4267756" cy="584776"/>
          </a:xfrm>
          <a:prstGeom prst="rect">
            <a:avLst/>
          </a:prstGeom>
          <a:noFill/>
        </p:spPr>
        <p:txBody>
          <a:bodyPr wrap="square" rtlCol="0">
            <a:spAutoFit/>
          </a:bodyPr>
          <a:lstStyle/>
          <a:p>
            <a:pPr algn="r"/>
            <a:r>
              <a:rPr lang="es-ES" sz="3200" dirty="0">
                <a:latin typeface="Open Sans"/>
                <a:cs typeface="Open Sans"/>
              </a:rPr>
              <a:t>Sujeto Educativo</a:t>
            </a:r>
          </a:p>
        </p:txBody>
      </p:sp>
      <p:sp>
        <p:nvSpPr>
          <p:cNvPr id="17" name="TextBox 75">
            <a:extLst>
              <a:ext uri="{FF2B5EF4-FFF2-40B4-BE49-F238E27FC236}">
                <a16:creationId xmlns:a16="http://schemas.microsoft.com/office/drawing/2014/main" id="{56308D9B-5E3C-B2A9-FE5B-26922BFFFA68}"/>
              </a:ext>
            </a:extLst>
          </p:cNvPr>
          <p:cNvSpPr txBox="1"/>
          <p:nvPr/>
        </p:nvSpPr>
        <p:spPr>
          <a:xfrm>
            <a:off x="15976882" y="7660785"/>
            <a:ext cx="8104874" cy="5788514"/>
          </a:xfrm>
          <a:prstGeom prst="rect">
            <a:avLst/>
          </a:prstGeom>
          <a:noFill/>
        </p:spPr>
        <p:txBody>
          <a:bodyPr wrap="square" rtlCol="0">
            <a:noAutofit/>
          </a:bodyPr>
          <a:lstStyle/>
          <a:p>
            <a:pPr marL="285750" indent="-28575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Con síntesis hibrida de lo global y lo local, por lo cual prolifera la diferencia y la heterogeneidad.</a:t>
            </a:r>
          </a:p>
          <a:p>
            <a:pPr marL="285750" indent="-28575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Con nuevas formas de investigación tecnocognitiva.</a:t>
            </a:r>
          </a:p>
          <a:p>
            <a:pPr marL="285750" indent="-28575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Donde la educación es manipulada por recursos, poder e ideologías para la unificación sistematizada.</a:t>
            </a:r>
          </a:p>
          <a:p>
            <a:pPr marL="285750" indent="-28575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Genera habilidades de relacionamiento con otros por necesidades económicas.</a:t>
            </a:r>
          </a:p>
          <a:p>
            <a:pPr marL="285750" indent="-28575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Se individualiza para desarrollar progreso de la sociedad en la que vive.</a:t>
            </a:r>
          </a:p>
          <a:p>
            <a:pPr marL="285750" indent="-28575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Adquieren competencias y habilidades para el ámbito globalizado.</a:t>
            </a:r>
          </a:p>
          <a:p>
            <a:pPr marL="285750" indent="-28575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Esta influenciado para educarse en condición del ámbito laboral.</a:t>
            </a:r>
          </a:p>
          <a:p>
            <a:pPr marL="285750" indent="-28575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Condicionado para educarse por influencia del mercado y de la democracia representativa</a:t>
            </a:r>
          </a:p>
          <a:p>
            <a:pPr marL="285750" indent="-28575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Como joven, pierde su sentido de educación, pues pierde convicción en la academia.</a:t>
            </a:r>
          </a:p>
          <a:p>
            <a:pPr marL="285750" indent="-28575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Funda la importancia de la educación en el ámbito global.</a:t>
            </a:r>
          </a:p>
          <a:p>
            <a:pPr marL="285750" indent="-28575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En Competencia desigual en el ámbito laboral por asimetrías en la educación.</a:t>
            </a:r>
          </a:p>
          <a:p>
            <a:pPr marL="285750" indent="-28575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Afectado por la falta de inversión en la educación.</a:t>
            </a:r>
          </a:p>
          <a:p>
            <a:pPr marL="285750" indent="-28575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Reconoce que la gestión educativa se reduce a la eficiencia y eficacia.</a:t>
            </a:r>
          </a:p>
          <a:p>
            <a:pPr marL="285750" indent="-28575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Deja de lado la formación para la vida, la convivencia ciudadana, su desarrollo personal: vida social, afectiva y emocional.</a:t>
            </a:r>
          </a:p>
          <a:p>
            <a:pPr marL="285750" indent="-28575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Políticas educativas foráneas que se imponen en los contextos locales.</a:t>
            </a:r>
          </a:p>
          <a:p>
            <a:pPr marL="285750" indent="-28575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Con estándares curriculares dados por la globalización </a:t>
            </a:r>
          </a:p>
          <a:p>
            <a:pPr marL="285750" indent="-28575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Afectado por los cambios del rol docente: garante de los aprendizajes de los estudiantes.</a:t>
            </a:r>
          </a:p>
          <a:p>
            <a:pPr marL="285750" indent="-285750">
              <a:lnSpc>
                <a:spcPct val="120000"/>
              </a:lnSpc>
              <a:buFont typeface="Arial" panose="020B0604020202020204" pitchFamily="34" charset="0"/>
              <a:buChar char="•"/>
            </a:pPr>
            <a:endParaRPr lang="es-ES" sz="1400" dirty="0">
              <a:latin typeface="Poppins" panose="00000500000000000000" pitchFamily="2" charset="0"/>
              <a:cs typeface="Poppins" panose="00000500000000000000" pitchFamily="2" charset="0"/>
            </a:endParaRPr>
          </a:p>
          <a:p>
            <a:pPr marL="285750" indent="-285750">
              <a:lnSpc>
                <a:spcPct val="120000"/>
              </a:lnSpc>
              <a:buFont typeface="Arial" panose="020B0604020202020204" pitchFamily="34" charset="0"/>
              <a:buChar char="•"/>
            </a:pPr>
            <a:endParaRPr lang="es-ES" sz="1400" dirty="0">
              <a:latin typeface="Poppins" panose="00000500000000000000" pitchFamily="2" charset="0"/>
              <a:cs typeface="Poppins" panose="00000500000000000000" pitchFamily="2" charset="0"/>
            </a:endParaRPr>
          </a:p>
          <a:p>
            <a:pPr marL="285750" indent="-285750">
              <a:lnSpc>
                <a:spcPct val="120000"/>
              </a:lnSpc>
              <a:buFont typeface="Arial" panose="020B0604020202020204" pitchFamily="34" charset="0"/>
              <a:buChar char="•"/>
            </a:pPr>
            <a:endParaRPr lang="es-ES" sz="1400" dirty="0">
              <a:latin typeface="Poppins" panose="00000500000000000000" pitchFamily="2" charset="0"/>
              <a:cs typeface="Poppins" panose="00000500000000000000" pitchFamily="2" charset="0"/>
            </a:endParaRPr>
          </a:p>
        </p:txBody>
      </p:sp>
      <p:grpSp>
        <p:nvGrpSpPr>
          <p:cNvPr id="18" name="Group 76">
            <a:extLst>
              <a:ext uri="{FF2B5EF4-FFF2-40B4-BE49-F238E27FC236}">
                <a16:creationId xmlns:a16="http://schemas.microsoft.com/office/drawing/2014/main" id="{0085A6A9-48F6-D897-3399-9B8C2B00AAF1}"/>
              </a:ext>
            </a:extLst>
          </p:cNvPr>
          <p:cNvGrpSpPr/>
          <p:nvPr/>
        </p:nvGrpSpPr>
        <p:grpSpPr>
          <a:xfrm flipV="1">
            <a:off x="5777769" y="7454552"/>
            <a:ext cx="3806722" cy="1337836"/>
            <a:chOff x="1848067" y="2697524"/>
            <a:chExt cx="2311184" cy="316190"/>
          </a:xfrm>
        </p:grpSpPr>
        <p:cxnSp>
          <p:nvCxnSpPr>
            <p:cNvPr id="19" name="Straight Connector 77">
              <a:extLst>
                <a:ext uri="{FF2B5EF4-FFF2-40B4-BE49-F238E27FC236}">
                  <a16:creationId xmlns:a16="http://schemas.microsoft.com/office/drawing/2014/main" id="{07BC012E-7F5E-B33A-C365-A9CDDCD4D379}"/>
                </a:ext>
              </a:extLst>
            </p:cNvPr>
            <p:cNvCxnSpPr/>
            <p:nvPr/>
          </p:nvCxnSpPr>
          <p:spPr>
            <a:xfrm flipH="1" flipV="1">
              <a:off x="3661285" y="2697524"/>
              <a:ext cx="497966"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78">
              <a:extLst>
                <a:ext uri="{FF2B5EF4-FFF2-40B4-BE49-F238E27FC236}">
                  <a16:creationId xmlns:a16="http://schemas.microsoft.com/office/drawing/2014/main" id="{06F1BB4F-4133-38D6-6A75-D9065B04B203}"/>
                </a:ext>
              </a:extLst>
            </p:cNvPr>
            <p:cNvCxnSpPr/>
            <p:nvPr/>
          </p:nvCxnSpPr>
          <p:spPr>
            <a:xfrm flipH="1">
              <a:off x="1848067" y="2697524"/>
              <a:ext cx="1813219"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1" name="TextBox 80">
            <a:extLst>
              <a:ext uri="{FF2B5EF4-FFF2-40B4-BE49-F238E27FC236}">
                <a16:creationId xmlns:a16="http://schemas.microsoft.com/office/drawing/2014/main" id="{C23C699A-3214-D0BD-774D-3FD8740CF8AC}"/>
              </a:ext>
            </a:extLst>
          </p:cNvPr>
          <p:cNvSpPr txBox="1"/>
          <p:nvPr/>
        </p:nvSpPr>
        <p:spPr>
          <a:xfrm>
            <a:off x="1351052" y="8004175"/>
            <a:ext cx="4267756" cy="584776"/>
          </a:xfrm>
          <a:prstGeom prst="rect">
            <a:avLst/>
          </a:prstGeom>
          <a:noFill/>
        </p:spPr>
        <p:txBody>
          <a:bodyPr wrap="square" rtlCol="0">
            <a:spAutoFit/>
          </a:bodyPr>
          <a:lstStyle/>
          <a:p>
            <a:r>
              <a:rPr lang="es-ES" sz="3200" dirty="0">
                <a:latin typeface="Open Sans"/>
                <a:cs typeface="Open Sans"/>
              </a:rPr>
              <a:t>Sujeto Territorial</a:t>
            </a:r>
          </a:p>
        </p:txBody>
      </p:sp>
      <p:sp>
        <p:nvSpPr>
          <p:cNvPr id="22" name="TextBox 81">
            <a:extLst>
              <a:ext uri="{FF2B5EF4-FFF2-40B4-BE49-F238E27FC236}">
                <a16:creationId xmlns:a16="http://schemas.microsoft.com/office/drawing/2014/main" id="{9E39D503-C216-4B91-B876-398AB7C92C25}"/>
              </a:ext>
            </a:extLst>
          </p:cNvPr>
          <p:cNvSpPr txBox="1"/>
          <p:nvPr/>
        </p:nvSpPr>
        <p:spPr>
          <a:xfrm>
            <a:off x="1136176" y="9051248"/>
            <a:ext cx="6376927" cy="1383447"/>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 Impacta la constitución de las identidades nacionales.</a:t>
            </a:r>
          </a:p>
          <a:p>
            <a:pPr marL="342900" indent="-34290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Pierde identidad en los Estados-nación. </a:t>
            </a:r>
          </a:p>
          <a:p>
            <a:pPr marL="342900" indent="-342900">
              <a:lnSpc>
                <a:spcPct val="120000"/>
              </a:lnSpc>
              <a:buFont typeface="Arial" panose="020B0604020202020204" pitchFamily="34" charset="0"/>
              <a:buChar char="•"/>
            </a:pPr>
            <a:r>
              <a:rPr lang="es-ES" sz="1400" dirty="0">
                <a:latin typeface="Poppins" panose="00000500000000000000" pitchFamily="2" charset="0"/>
                <a:cs typeface="Poppins" panose="00000500000000000000" pitchFamily="2" charset="0"/>
              </a:rPr>
              <a:t>Es flexibilizado y transformado como persona en el mundo laboral: su trabajo es desvalorado al generar productos más momentáneos.</a:t>
            </a:r>
          </a:p>
        </p:txBody>
      </p:sp>
      <p:sp>
        <p:nvSpPr>
          <p:cNvPr id="23" name="AutoShape 34">
            <a:extLst>
              <a:ext uri="{FF2B5EF4-FFF2-40B4-BE49-F238E27FC236}">
                <a16:creationId xmlns:a16="http://schemas.microsoft.com/office/drawing/2014/main" id="{52163416-301C-B9F0-E2E6-33642DB42BEF}"/>
              </a:ext>
            </a:extLst>
          </p:cNvPr>
          <p:cNvSpPr>
            <a:spLocks/>
          </p:cNvSpPr>
          <p:nvPr/>
        </p:nvSpPr>
        <p:spPr bwMode="auto">
          <a:xfrm>
            <a:off x="23327312" y="1572510"/>
            <a:ext cx="786255" cy="769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38100" tIns="38100" rIns="38100" bIns="38100" anchor="ctr"/>
          <a:lstStyle/>
          <a:p>
            <a:pPr defTabSz="342528">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27" name="TextBox 35">
            <a:extLst>
              <a:ext uri="{FF2B5EF4-FFF2-40B4-BE49-F238E27FC236}">
                <a16:creationId xmlns:a16="http://schemas.microsoft.com/office/drawing/2014/main" id="{FFCFEC54-696C-40A6-E1D5-BA7223921717}"/>
              </a:ext>
            </a:extLst>
          </p:cNvPr>
          <p:cNvSpPr txBox="1"/>
          <p:nvPr/>
        </p:nvSpPr>
        <p:spPr>
          <a:xfrm>
            <a:off x="1775135" y="592596"/>
            <a:ext cx="20891189" cy="923330"/>
          </a:xfrm>
          <a:prstGeom prst="rect">
            <a:avLst/>
          </a:prstGeom>
          <a:noFill/>
        </p:spPr>
        <p:txBody>
          <a:bodyPr wrap="square" rtlCol="0">
            <a:spAutoFit/>
          </a:bodyPr>
          <a:lstStyle/>
          <a:p>
            <a:pPr algn="ctr"/>
            <a:r>
              <a:rPr lang="en-US" sz="5400" b="1" dirty="0">
                <a:solidFill>
                  <a:schemeClr val="tx2"/>
                </a:solidFill>
                <a:latin typeface="Open Sans"/>
                <a:cs typeface="Open Sans"/>
              </a:rPr>
              <a:t>SUJETO POLITICO ACTUALIDAD</a:t>
            </a:r>
          </a:p>
        </p:txBody>
      </p:sp>
      <p:sp>
        <p:nvSpPr>
          <p:cNvPr id="28" name="TextBox 36">
            <a:extLst>
              <a:ext uri="{FF2B5EF4-FFF2-40B4-BE49-F238E27FC236}">
                <a16:creationId xmlns:a16="http://schemas.microsoft.com/office/drawing/2014/main" id="{A20CF12B-CACC-8192-2E83-139F8DC117B2}"/>
              </a:ext>
            </a:extLst>
          </p:cNvPr>
          <p:cNvSpPr txBox="1"/>
          <p:nvPr/>
        </p:nvSpPr>
        <p:spPr>
          <a:xfrm>
            <a:off x="1774947" y="1411709"/>
            <a:ext cx="20891189" cy="584776"/>
          </a:xfrm>
          <a:prstGeom prst="rect">
            <a:avLst/>
          </a:prstGeom>
          <a:noFill/>
        </p:spPr>
        <p:txBody>
          <a:bodyPr wrap="square" rtlCol="0">
            <a:spAutoFit/>
          </a:bodyPr>
          <a:lstStyle/>
          <a:p>
            <a:pPr algn="ctr"/>
            <a:r>
              <a:rPr lang="es-ES" sz="3200" dirty="0">
                <a:latin typeface="Open Sans Light"/>
                <a:cs typeface="Open Sans Light"/>
              </a:rPr>
              <a:t>Fundamentos Conceptuales (Castro, 2007)</a:t>
            </a:r>
          </a:p>
        </p:txBody>
      </p:sp>
      <p:sp>
        <p:nvSpPr>
          <p:cNvPr id="29" name="Rectangle 37">
            <a:extLst>
              <a:ext uri="{FF2B5EF4-FFF2-40B4-BE49-F238E27FC236}">
                <a16:creationId xmlns:a16="http://schemas.microsoft.com/office/drawing/2014/main" id="{734F7D9E-5AE6-4A3A-8EA9-CB0A3A1A22D9}"/>
              </a:ext>
            </a:extLst>
          </p:cNvPr>
          <p:cNvSpPr/>
          <p:nvPr/>
        </p:nvSpPr>
        <p:spPr>
          <a:xfrm>
            <a:off x="11662453" y="2472514"/>
            <a:ext cx="1116179" cy="89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2"/>
              </a:solidFill>
              <a:latin typeface="Open Sans"/>
              <a:cs typeface="Open Sans"/>
            </a:endParaRPr>
          </a:p>
        </p:txBody>
      </p:sp>
      <p:grpSp>
        <p:nvGrpSpPr>
          <p:cNvPr id="85" name="Globe with marker">
            <a:extLst>
              <a:ext uri="{FF2B5EF4-FFF2-40B4-BE49-F238E27FC236}">
                <a16:creationId xmlns:a16="http://schemas.microsoft.com/office/drawing/2014/main" id="{61565C8A-3570-70F3-20B8-A916B5202382}"/>
              </a:ext>
            </a:extLst>
          </p:cNvPr>
          <p:cNvGrpSpPr/>
          <p:nvPr/>
        </p:nvGrpSpPr>
        <p:grpSpPr>
          <a:xfrm>
            <a:off x="295894" y="7795240"/>
            <a:ext cx="704886" cy="844250"/>
            <a:chOff x="6113189" y="3169271"/>
            <a:chExt cx="416331" cy="501315"/>
          </a:xfrm>
          <a:effectLst>
            <a:reflection blurRad="6350" stA="20000" endPos="35000" dir="5400000" sy="-100000" algn="bl" rotWithShape="0"/>
          </a:effectLst>
          <a:scene3d>
            <a:camera prst="orthographicFront">
              <a:rot lat="0" lon="0" rev="0"/>
            </a:camera>
            <a:lightRig rig="contrasting" dir="t">
              <a:rot lat="0" lon="0" rev="1500000"/>
            </a:lightRig>
          </a:scene3d>
        </p:grpSpPr>
        <p:sp>
          <p:nvSpPr>
            <p:cNvPr id="86" name="Freeform 60">
              <a:extLst>
                <a:ext uri="{FF2B5EF4-FFF2-40B4-BE49-F238E27FC236}">
                  <a16:creationId xmlns:a16="http://schemas.microsoft.com/office/drawing/2014/main" id="{95D1CE9A-B36F-50C7-31BE-667C9B92FE8D}"/>
                </a:ext>
              </a:extLst>
            </p:cNvPr>
            <p:cNvSpPr>
              <a:spLocks noEditPoints="1"/>
            </p:cNvSpPr>
            <p:nvPr/>
          </p:nvSpPr>
          <p:spPr bwMode="auto">
            <a:xfrm>
              <a:off x="6113189" y="3283857"/>
              <a:ext cx="416331" cy="386729"/>
            </a:xfrm>
            <a:custGeom>
              <a:avLst/>
              <a:gdLst>
                <a:gd name="T0" fmla="*/ 177 w 241"/>
                <a:gd name="T1" fmla="*/ 16 h 225"/>
                <a:gd name="T2" fmla="*/ 185 w 241"/>
                <a:gd name="T3" fmla="*/ 34 h 225"/>
                <a:gd name="T4" fmla="*/ 172 w 241"/>
                <a:gd name="T5" fmla="*/ 27 h 225"/>
                <a:gd name="T6" fmla="*/ 148 w 241"/>
                <a:gd name="T7" fmla="*/ 52 h 225"/>
                <a:gd name="T8" fmla="*/ 182 w 241"/>
                <a:gd name="T9" fmla="*/ 47 h 225"/>
                <a:gd name="T10" fmla="*/ 125 w 241"/>
                <a:gd name="T11" fmla="*/ 100 h 225"/>
                <a:gd name="T12" fmla="*/ 121 w 241"/>
                <a:gd name="T13" fmla="*/ 80 h 225"/>
                <a:gd name="T14" fmla="*/ 117 w 241"/>
                <a:gd name="T15" fmla="*/ 100 h 225"/>
                <a:gd name="T16" fmla="*/ 59 w 241"/>
                <a:gd name="T17" fmla="*/ 47 h 225"/>
                <a:gd name="T18" fmla="*/ 93 w 241"/>
                <a:gd name="T19" fmla="*/ 52 h 225"/>
                <a:gd name="T20" fmla="*/ 69 w 241"/>
                <a:gd name="T21" fmla="*/ 27 h 225"/>
                <a:gd name="T22" fmla="*/ 56 w 241"/>
                <a:gd name="T23" fmla="*/ 34 h 225"/>
                <a:gd name="T24" fmla="*/ 64 w 241"/>
                <a:gd name="T25" fmla="*/ 16 h 225"/>
                <a:gd name="T26" fmla="*/ 0 w 241"/>
                <a:gd name="T27" fmla="*/ 104 h 225"/>
                <a:gd name="T28" fmla="*/ 241 w 241"/>
                <a:gd name="T29" fmla="*/ 104 h 225"/>
                <a:gd name="T30" fmla="*/ 43 w 241"/>
                <a:gd name="T31" fmla="*/ 33 h 225"/>
                <a:gd name="T32" fmla="*/ 41 w 241"/>
                <a:gd name="T33" fmla="*/ 100 h 225"/>
                <a:gd name="T34" fmla="*/ 43 w 241"/>
                <a:gd name="T35" fmla="*/ 33 h 225"/>
                <a:gd name="T36" fmla="*/ 41 w 241"/>
                <a:gd name="T37" fmla="*/ 108 h 225"/>
                <a:gd name="T38" fmla="*/ 43 w 241"/>
                <a:gd name="T39" fmla="*/ 175 h 225"/>
                <a:gd name="T40" fmla="*/ 49 w 241"/>
                <a:gd name="T41" fmla="*/ 181 h 225"/>
                <a:gd name="T42" fmla="*/ 71 w 241"/>
                <a:gd name="T43" fmla="*/ 197 h 225"/>
                <a:gd name="T44" fmla="*/ 117 w 241"/>
                <a:gd name="T45" fmla="*/ 209 h 225"/>
                <a:gd name="T46" fmla="*/ 63 w 241"/>
                <a:gd name="T47" fmla="*/ 169 h 225"/>
                <a:gd name="T48" fmla="*/ 117 w 241"/>
                <a:gd name="T49" fmla="*/ 209 h 225"/>
                <a:gd name="T50" fmla="*/ 59 w 241"/>
                <a:gd name="T51" fmla="*/ 162 h 225"/>
                <a:gd name="T52" fmla="*/ 117 w 241"/>
                <a:gd name="T53" fmla="*/ 108 h 225"/>
                <a:gd name="T54" fmla="*/ 188 w 241"/>
                <a:gd name="T55" fmla="*/ 42 h 225"/>
                <a:gd name="T56" fmla="*/ 226 w 241"/>
                <a:gd name="T57" fmla="*/ 100 h 225"/>
                <a:gd name="T58" fmla="*/ 188 w 241"/>
                <a:gd name="T59" fmla="*/ 42 h 225"/>
                <a:gd name="T60" fmla="*/ 192 w 241"/>
                <a:gd name="T61" fmla="*/ 108 h 225"/>
                <a:gd name="T62" fmla="*/ 125 w 241"/>
                <a:gd name="T63" fmla="*/ 146 h 225"/>
                <a:gd name="T64" fmla="*/ 150 w 241"/>
                <a:gd name="T65" fmla="*/ 205 h 225"/>
                <a:gd name="T66" fmla="*/ 125 w 241"/>
                <a:gd name="T67" fmla="*/ 154 h 225"/>
                <a:gd name="T68" fmla="*/ 150 w 241"/>
                <a:gd name="T69" fmla="*/ 205 h 225"/>
                <a:gd name="T70" fmla="*/ 185 w 241"/>
                <a:gd name="T71" fmla="*/ 174 h 225"/>
                <a:gd name="T72" fmla="*/ 170 w 241"/>
                <a:gd name="T73" fmla="*/ 197 h 225"/>
                <a:gd name="T74" fmla="*/ 188 w 241"/>
                <a:gd name="T75" fmla="*/ 167 h 225"/>
                <a:gd name="T76" fmla="*/ 226 w 241"/>
                <a:gd name="T77" fmla="*/ 10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1" h="225">
                  <a:moveTo>
                    <a:pt x="182" y="0"/>
                  </a:moveTo>
                  <a:cubicBezTo>
                    <a:pt x="181" y="6"/>
                    <a:pt x="180" y="11"/>
                    <a:pt x="177" y="16"/>
                  </a:cubicBezTo>
                  <a:cubicBezTo>
                    <a:pt x="183" y="19"/>
                    <a:pt x="188" y="23"/>
                    <a:pt x="192" y="28"/>
                  </a:cubicBezTo>
                  <a:cubicBezTo>
                    <a:pt x="190" y="30"/>
                    <a:pt x="187" y="32"/>
                    <a:pt x="185" y="34"/>
                  </a:cubicBezTo>
                  <a:cubicBezTo>
                    <a:pt x="182" y="29"/>
                    <a:pt x="179" y="24"/>
                    <a:pt x="176" y="19"/>
                  </a:cubicBezTo>
                  <a:cubicBezTo>
                    <a:pt x="175" y="22"/>
                    <a:pt x="173" y="24"/>
                    <a:pt x="172" y="27"/>
                  </a:cubicBezTo>
                  <a:cubicBezTo>
                    <a:pt x="174" y="31"/>
                    <a:pt x="176" y="35"/>
                    <a:pt x="179" y="39"/>
                  </a:cubicBezTo>
                  <a:cubicBezTo>
                    <a:pt x="170" y="45"/>
                    <a:pt x="160" y="50"/>
                    <a:pt x="148" y="52"/>
                  </a:cubicBezTo>
                  <a:cubicBezTo>
                    <a:pt x="139" y="61"/>
                    <a:pt x="139" y="61"/>
                    <a:pt x="139" y="61"/>
                  </a:cubicBezTo>
                  <a:cubicBezTo>
                    <a:pt x="157" y="59"/>
                    <a:pt x="170" y="54"/>
                    <a:pt x="182" y="47"/>
                  </a:cubicBezTo>
                  <a:cubicBezTo>
                    <a:pt x="188" y="62"/>
                    <a:pt x="192" y="81"/>
                    <a:pt x="192" y="100"/>
                  </a:cubicBezTo>
                  <a:cubicBezTo>
                    <a:pt x="125" y="100"/>
                    <a:pt x="125" y="100"/>
                    <a:pt x="125" y="100"/>
                  </a:cubicBezTo>
                  <a:cubicBezTo>
                    <a:pt x="125" y="76"/>
                    <a:pt x="125" y="76"/>
                    <a:pt x="125" y="76"/>
                  </a:cubicBezTo>
                  <a:cubicBezTo>
                    <a:pt x="121" y="80"/>
                    <a:pt x="121" y="80"/>
                    <a:pt x="121" y="80"/>
                  </a:cubicBezTo>
                  <a:cubicBezTo>
                    <a:pt x="117" y="76"/>
                    <a:pt x="117" y="76"/>
                    <a:pt x="117" y="76"/>
                  </a:cubicBezTo>
                  <a:cubicBezTo>
                    <a:pt x="117" y="100"/>
                    <a:pt x="117" y="100"/>
                    <a:pt x="117" y="100"/>
                  </a:cubicBezTo>
                  <a:cubicBezTo>
                    <a:pt x="49" y="100"/>
                    <a:pt x="49" y="100"/>
                    <a:pt x="49" y="100"/>
                  </a:cubicBezTo>
                  <a:cubicBezTo>
                    <a:pt x="49" y="81"/>
                    <a:pt x="53" y="62"/>
                    <a:pt x="59" y="47"/>
                  </a:cubicBezTo>
                  <a:cubicBezTo>
                    <a:pt x="71" y="54"/>
                    <a:pt x="85" y="59"/>
                    <a:pt x="102" y="61"/>
                  </a:cubicBezTo>
                  <a:cubicBezTo>
                    <a:pt x="93" y="52"/>
                    <a:pt x="93" y="52"/>
                    <a:pt x="93" y="52"/>
                  </a:cubicBezTo>
                  <a:cubicBezTo>
                    <a:pt x="81" y="50"/>
                    <a:pt x="72" y="45"/>
                    <a:pt x="63" y="39"/>
                  </a:cubicBezTo>
                  <a:cubicBezTo>
                    <a:pt x="65" y="35"/>
                    <a:pt x="67" y="31"/>
                    <a:pt x="69" y="27"/>
                  </a:cubicBezTo>
                  <a:cubicBezTo>
                    <a:pt x="68" y="24"/>
                    <a:pt x="66" y="22"/>
                    <a:pt x="65" y="19"/>
                  </a:cubicBezTo>
                  <a:cubicBezTo>
                    <a:pt x="62" y="24"/>
                    <a:pt x="59" y="29"/>
                    <a:pt x="56" y="34"/>
                  </a:cubicBezTo>
                  <a:cubicBezTo>
                    <a:pt x="54" y="32"/>
                    <a:pt x="51" y="30"/>
                    <a:pt x="49" y="28"/>
                  </a:cubicBezTo>
                  <a:cubicBezTo>
                    <a:pt x="53" y="23"/>
                    <a:pt x="58" y="19"/>
                    <a:pt x="64" y="16"/>
                  </a:cubicBezTo>
                  <a:cubicBezTo>
                    <a:pt x="62" y="11"/>
                    <a:pt x="60" y="6"/>
                    <a:pt x="60" y="0"/>
                  </a:cubicBezTo>
                  <a:cubicBezTo>
                    <a:pt x="24" y="21"/>
                    <a:pt x="0" y="60"/>
                    <a:pt x="0" y="104"/>
                  </a:cubicBezTo>
                  <a:cubicBezTo>
                    <a:pt x="0" y="171"/>
                    <a:pt x="54" y="225"/>
                    <a:pt x="121" y="225"/>
                  </a:cubicBezTo>
                  <a:cubicBezTo>
                    <a:pt x="187" y="225"/>
                    <a:pt x="241" y="171"/>
                    <a:pt x="241" y="104"/>
                  </a:cubicBezTo>
                  <a:cubicBezTo>
                    <a:pt x="241" y="60"/>
                    <a:pt x="217" y="21"/>
                    <a:pt x="182" y="0"/>
                  </a:cubicBezTo>
                  <a:close/>
                  <a:moveTo>
                    <a:pt x="43" y="33"/>
                  </a:moveTo>
                  <a:cubicBezTo>
                    <a:pt x="46" y="36"/>
                    <a:pt x="50" y="39"/>
                    <a:pt x="53" y="42"/>
                  </a:cubicBezTo>
                  <a:cubicBezTo>
                    <a:pt x="46" y="59"/>
                    <a:pt x="42" y="79"/>
                    <a:pt x="41" y="100"/>
                  </a:cubicBezTo>
                  <a:cubicBezTo>
                    <a:pt x="16" y="100"/>
                    <a:pt x="16" y="100"/>
                    <a:pt x="16" y="100"/>
                  </a:cubicBezTo>
                  <a:cubicBezTo>
                    <a:pt x="17" y="75"/>
                    <a:pt x="27" y="51"/>
                    <a:pt x="43" y="33"/>
                  </a:cubicBezTo>
                  <a:close/>
                  <a:moveTo>
                    <a:pt x="16" y="108"/>
                  </a:moveTo>
                  <a:cubicBezTo>
                    <a:pt x="41" y="108"/>
                    <a:pt x="41" y="108"/>
                    <a:pt x="41" y="108"/>
                  </a:cubicBezTo>
                  <a:cubicBezTo>
                    <a:pt x="42" y="130"/>
                    <a:pt x="46" y="150"/>
                    <a:pt x="53" y="167"/>
                  </a:cubicBezTo>
                  <a:cubicBezTo>
                    <a:pt x="50" y="169"/>
                    <a:pt x="46" y="172"/>
                    <a:pt x="43" y="175"/>
                  </a:cubicBezTo>
                  <a:cubicBezTo>
                    <a:pt x="27" y="157"/>
                    <a:pt x="17" y="134"/>
                    <a:pt x="16" y="108"/>
                  </a:cubicBezTo>
                  <a:close/>
                  <a:moveTo>
                    <a:pt x="49" y="181"/>
                  </a:moveTo>
                  <a:cubicBezTo>
                    <a:pt x="51" y="178"/>
                    <a:pt x="54" y="176"/>
                    <a:pt x="56" y="174"/>
                  </a:cubicBezTo>
                  <a:cubicBezTo>
                    <a:pt x="61" y="183"/>
                    <a:pt x="65" y="190"/>
                    <a:pt x="71" y="197"/>
                  </a:cubicBezTo>
                  <a:cubicBezTo>
                    <a:pt x="63" y="192"/>
                    <a:pt x="55" y="187"/>
                    <a:pt x="49" y="181"/>
                  </a:cubicBezTo>
                  <a:close/>
                  <a:moveTo>
                    <a:pt x="117" y="209"/>
                  </a:moveTo>
                  <a:cubicBezTo>
                    <a:pt x="108" y="209"/>
                    <a:pt x="99" y="207"/>
                    <a:pt x="91" y="205"/>
                  </a:cubicBezTo>
                  <a:cubicBezTo>
                    <a:pt x="80" y="197"/>
                    <a:pt x="70" y="185"/>
                    <a:pt x="63" y="169"/>
                  </a:cubicBezTo>
                  <a:cubicBezTo>
                    <a:pt x="77" y="160"/>
                    <a:pt x="92" y="155"/>
                    <a:pt x="117" y="154"/>
                  </a:cubicBezTo>
                  <a:lnTo>
                    <a:pt x="117" y="209"/>
                  </a:lnTo>
                  <a:close/>
                  <a:moveTo>
                    <a:pt x="117" y="146"/>
                  </a:moveTo>
                  <a:cubicBezTo>
                    <a:pt x="91" y="147"/>
                    <a:pt x="74" y="152"/>
                    <a:pt x="59" y="162"/>
                  </a:cubicBezTo>
                  <a:cubicBezTo>
                    <a:pt x="53" y="146"/>
                    <a:pt x="49" y="128"/>
                    <a:pt x="49" y="108"/>
                  </a:cubicBezTo>
                  <a:cubicBezTo>
                    <a:pt x="117" y="108"/>
                    <a:pt x="117" y="108"/>
                    <a:pt x="117" y="108"/>
                  </a:cubicBezTo>
                  <a:lnTo>
                    <a:pt x="117" y="146"/>
                  </a:lnTo>
                  <a:close/>
                  <a:moveTo>
                    <a:pt x="188" y="42"/>
                  </a:moveTo>
                  <a:cubicBezTo>
                    <a:pt x="191" y="39"/>
                    <a:pt x="195" y="36"/>
                    <a:pt x="198" y="33"/>
                  </a:cubicBezTo>
                  <a:cubicBezTo>
                    <a:pt x="214" y="51"/>
                    <a:pt x="225" y="75"/>
                    <a:pt x="226" y="100"/>
                  </a:cubicBezTo>
                  <a:cubicBezTo>
                    <a:pt x="200" y="100"/>
                    <a:pt x="200" y="100"/>
                    <a:pt x="200" y="100"/>
                  </a:cubicBezTo>
                  <a:cubicBezTo>
                    <a:pt x="200" y="79"/>
                    <a:pt x="195" y="59"/>
                    <a:pt x="188" y="42"/>
                  </a:cubicBezTo>
                  <a:close/>
                  <a:moveTo>
                    <a:pt x="125" y="108"/>
                  </a:moveTo>
                  <a:cubicBezTo>
                    <a:pt x="192" y="108"/>
                    <a:pt x="192" y="108"/>
                    <a:pt x="192" y="108"/>
                  </a:cubicBezTo>
                  <a:cubicBezTo>
                    <a:pt x="192" y="128"/>
                    <a:pt x="188" y="146"/>
                    <a:pt x="182" y="162"/>
                  </a:cubicBezTo>
                  <a:cubicBezTo>
                    <a:pt x="167" y="152"/>
                    <a:pt x="150" y="147"/>
                    <a:pt x="125" y="146"/>
                  </a:cubicBezTo>
                  <a:lnTo>
                    <a:pt x="125" y="108"/>
                  </a:lnTo>
                  <a:close/>
                  <a:moveTo>
                    <a:pt x="150" y="205"/>
                  </a:moveTo>
                  <a:cubicBezTo>
                    <a:pt x="142" y="207"/>
                    <a:pt x="133" y="209"/>
                    <a:pt x="125" y="209"/>
                  </a:cubicBezTo>
                  <a:cubicBezTo>
                    <a:pt x="125" y="154"/>
                    <a:pt x="125" y="154"/>
                    <a:pt x="125" y="154"/>
                  </a:cubicBezTo>
                  <a:cubicBezTo>
                    <a:pt x="149" y="155"/>
                    <a:pt x="164" y="160"/>
                    <a:pt x="179" y="169"/>
                  </a:cubicBezTo>
                  <a:cubicBezTo>
                    <a:pt x="171" y="185"/>
                    <a:pt x="162" y="197"/>
                    <a:pt x="150" y="205"/>
                  </a:cubicBezTo>
                  <a:close/>
                  <a:moveTo>
                    <a:pt x="170" y="197"/>
                  </a:moveTo>
                  <a:cubicBezTo>
                    <a:pt x="176" y="190"/>
                    <a:pt x="181" y="183"/>
                    <a:pt x="185" y="174"/>
                  </a:cubicBezTo>
                  <a:cubicBezTo>
                    <a:pt x="187" y="176"/>
                    <a:pt x="190" y="178"/>
                    <a:pt x="192" y="181"/>
                  </a:cubicBezTo>
                  <a:cubicBezTo>
                    <a:pt x="186" y="187"/>
                    <a:pt x="178" y="192"/>
                    <a:pt x="170" y="197"/>
                  </a:cubicBezTo>
                  <a:close/>
                  <a:moveTo>
                    <a:pt x="198" y="175"/>
                  </a:moveTo>
                  <a:cubicBezTo>
                    <a:pt x="195" y="172"/>
                    <a:pt x="191" y="169"/>
                    <a:pt x="188" y="167"/>
                  </a:cubicBezTo>
                  <a:cubicBezTo>
                    <a:pt x="195" y="150"/>
                    <a:pt x="200" y="130"/>
                    <a:pt x="200" y="108"/>
                  </a:cubicBezTo>
                  <a:cubicBezTo>
                    <a:pt x="226" y="108"/>
                    <a:pt x="226" y="108"/>
                    <a:pt x="226" y="108"/>
                  </a:cubicBezTo>
                  <a:cubicBezTo>
                    <a:pt x="225" y="134"/>
                    <a:pt x="214" y="157"/>
                    <a:pt x="198" y="175"/>
                  </a:cubicBezTo>
                  <a:close/>
                </a:path>
              </a:pathLst>
            </a:custGeom>
            <a:solidFill>
              <a:srgbClr val="30423F"/>
            </a:solidFill>
            <a:ln>
              <a:noFill/>
            </a:ln>
            <a:effectLst>
              <a:outerShdw blurRad="149987" dist="250190" dir="8460000" algn="ctr">
                <a:srgbClr val="000000">
                  <a:alpha val="28000"/>
                </a:srgbClr>
              </a:outerShdw>
            </a:effectLst>
            <a:sp3d prstMaterial="metal">
              <a:bevelT w="88900" h="889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1">
              <a:extLst>
                <a:ext uri="{FF2B5EF4-FFF2-40B4-BE49-F238E27FC236}">
                  <a16:creationId xmlns:a16="http://schemas.microsoft.com/office/drawing/2014/main" id="{DC0AEFB2-4223-53E8-33BE-7A32DD836BC5}"/>
                </a:ext>
              </a:extLst>
            </p:cNvPr>
            <p:cNvSpPr>
              <a:spLocks noEditPoints="1"/>
            </p:cNvSpPr>
            <p:nvPr/>
          </p:nvSpPr>
          <p:spPr bwMode="auto">
            <a:xfrm>
              <a:off x="6219181" y="3169271"/>
              <a:ext cx="205301" cy="232992"/>
            </a:xfrm>
            <a:custGeom>
              <a:avLst/>
              <a:gdLst>
                <a:gd name="T0" fmla="*/ 98 w 119"/>
                <a:gd name="T1" fmla="*/ 21 h 136"/>
                <a:gd name="T2" fmla="*/ 21 w 119"/>
                <a:gd name="T3" fmla="*/ 21 h 136"/>
                <a:gd name="T4" fmla="*/ 21 w 119"/>
                <a:gd name="T5" fmla="*/ 98 h 136"/>
                <a:gd name="T6" fmla="*/ 60 w 119"/>
                <a:gd name="T7" fmla="*/ 136 h 136"/>
                <a:gd name="T8" fmla="*/ 98 w 119"/>
                <a:gd name="T9" fmla="*/ 98 h 136"/>
                <a:gd name="T10" fmla="*/ 98 w 119"/>
                <a:gd name="T11" fmla="*/ 21 h 136"/>
                <a:gd name="T12" fmla="*/ 60 w 119"/>
                <a:gd name="T13" fmla="*/ 84 h 136"/>
                <a:gd name="T14" fmla="*/ 35 w 119"/>
                <a:gd name="T15" fmla="*/ 59 h 136"/>
                <a:gd name="T16" fmla="*/ 60 w 119"/>
                <a:gd name="T17" fmla="*/ 35 h 136"/>
                <a:gd name="T18" fmla="*/ 84 w 119"/>
                <a:gd name="T19" fmla="*/ 59 h 136"/>
                <a:gd name="T20" fmla="*/ 60 w 119"/>
                <a:gd name="T21" fmla="*/ 8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136">
                  <a:moveTo>
                    <a:pt x="98" y="21"/>
                  </a:moveTo>
                  <a:cubicBezTo>
                    <a:pt x="77" y="0"/>
                    <a:pt x="43" y="0"/>
                    <a:pt x="21" y="21"/>
                  </a:cubicBezTo>
                  <a:cubicBezTo>
                    <a:pt x="0" y="42"/>
                    <a:pt x="0" y="77"/>
                    <a:pt x="21" y="98"/>
                  </a:cubicBezTo>
                  <a:cubicBezTo>
                    <a:pt x="60" y="136"/>
                    <a:pt x="60" y="136"/>
                    <a:pt x="60" y="136"/>
                  </a:cubicBezTo>
                  <a:cubicBezTo>
                    <a:pt x="98" y="98"/>
                    <a:pt x="98" y="98"/>
                    <a:pt x="98" y="98"/>
                  </a:cubicBezTo>
                  <a:cubicBezTo>
                    <a:pt x="119" y="77"/>
                    <a:pt x="119" y="42"/>
                    <a:pt x="98" y="21"/>
                  </a:cubicBezTo>
                  <a:close/>
                  <a:moveTo>
                    <a:pt x="60" y="84"/>
                  </a:moveTo>
                  <a:cubicBezTo>
                    <a:pt x="46" y="84"/>
                    <a:pt x="35" y="73"/>
                    <a:pt x="35" y="59"/>
                  </a:cubicBezTo>
                  <a:cubicBezTo>
                    <a:pt x="35" y="46"/>
                    <a:pt x="46" y="35"/>
                    <a:pt x="60" y="35"/>
                  </a:cubicBezTo>
                  <a:cubicBezTo>
                    <a:pt x="73" y="35"/>
                    <a:pt x="84" y="46"/>
                    <a:pt x="84" y="59"/>
                  </a:cubicBezTo>
                  <a:cubicBezTo>
                    <a:pt x="84" y="73"/>
                    <a:pt x="73" y="84"/>
                    <a:pt x="60" y="84"/>
                  </a:cubicBezTo>
                  <a:close/>
                </a:path>
              </a:pathLst>
            </a:custGeom>
            <a:solidFill>
              <a:schemeClr val="accent2"/>
            </a:solidFill>
            <a:ln>
              <a:noFill/>
            </a:ln>
            <a:effectLst>
              <a:outerShdw blurRad="149987" dist="250190" dir="8460000" algn="ctr">
                <a:srgbClr val="000000">
                  <a:alpha val="28000"/>
                </a:srgbClr>
              </a:outerShdw>
            </a:effectLst>
            <a:sp3d prstMaterial="metal">
              <a:bevelT w="88900" h="88900"/>
            </a:sp3d>
          </p:spPr>
          <p:txBody>
            <a:bodyPr vert="horz" wrap="square" lIns="91440" tIns="45720" rIns="91440" bIns="45720" numCol="1" anchor="t" anchorCtr="0" compatLnSpc="1">
              <a:prstTxWarp prst="textNoShape">
                <a:avLst/>
              </a:prstTxWarp>
            </a:bodyPr>
            <a:lstStyle/>
            <a:p>
              <a:endParaRPr lang="ru-RU"/>
            </a:p>
          </p:txBody>
        </p:sp>
      </p:grpSp>
      <p:grpSp>
        <p:nvGrpSpPr>
          <p:cNvPr id="92" name="Team">
            <a:extLst>
              <a:ext uri="{FF2B5EF4-FFF2-40B4-BE49-F238E27FC236}">
                <a16:creationId xmlns:a16="http://schemas.microsoft.com/office/drawing/2014/main" id="{A0B8F498-B9E0-C491-2C7F-AE1A5E05D1DB}"/>
              </a:ext>
            </a:extLst>
          </p:cNvPr>
          <p:cNvGrpSpPr/>
          <p:nvPr/>
        </p:nvGrpSpPr>
        <p:grpSpPr>
          <a:xfrm>
            <a:off x="337693" y="2179389"/>
            <a:ext cx="714350" cy="769769"/>
            <a:chOff x="2624985" y="4950135"/>
            <a:chExt cx="398188" cy="454526"/>
          </a:xfrm>
          <a:effectLst>
            <a:reflection blurRad="6350" stA="20000" endPos="35000" dir="5400000" sy="-100000" algn="bl" rotWithShape="0"/>
          </a:effectLst>
          <a:scene3d>
            <a:camera prst="orthographicFront">
              <a:rot lat="0" lon="0" rev="0"/>
            </a:camera>
            <a:lightRig rig="contrasting" dir="t">
              <a:rot lat="0" lon="0" rev="1500000"/>
            </a:lightRig>
          </a:scene3d>
        </p:grpSpPr>
        <p:sp>
          <p:nvSpPr>
            <p:cNvPr id="93" name="Freeform 36">
              <a:extLst>
                <a:ext uri="{FF2B5EF4-FFF2-40B4-BE49-F238E27FC236}">
                  <a16:creationId xmlns:a16="http://schemas.microsoft.com/office/drawing/2014/main" id="{A9CF4A80-E1A6-01CE-4A8A-C080DFDECFE9}"/>
                </a:ext>
              </a:extLst>
            </p:cNvPr>
            <p:cNvSpPr>
              <a:spLocks noEditPoints="1"/>
            </p:cNvSpPr>
            <p:nvPr/>
          </p:nvSpPr>
          <p:spPr bwMode="auto">
            <a:xfrm>
              <a:off x="2742436" y="4950135"/>
              <a:ext cx="163286" cy="454526"/>
            </a:xfrm>
            <a:custGeom>
              <a:avLst/>
              <a:gdLst>
                <a:gd name="T0" fmla="*/ 47 w 95"/>
                <a:gd name="T1" fmla="*/ 52 h 265"/>
                <a:gd name="T2" fmla="*/ 74 w 95"/>
                <a:gd name="T3" fmla="*/ 26 h 265"/>
                <a:gd name="T4" fmla="*/ 47 w 95"/>
                <a:gd name="T5" fmla="*/ 0 h 265"/>
                <a:gd name="T6" fmla="*/ 21 w 95"/>
                <a:gd name="T7" fmla="*/ 26 h 265"/>
                <a:gd name="T8" fmla="*/ 47 w 95"/>
                <a:gd name="T9" fmla="*/ 52 h 265"/>
                <a:gd name="T10" fmla="*/ 70 w 95"/>
                <a:gd name="T11" fmla="*/ 60 h 265"/>
                <a:gd name="T12" fmla="*/ 47 w 95"/>
                <a:gd name="T13" fmla="*/ 60 h 265"/>
                <a:gd name="T14" fmla="*/ 25 w 95"/>
                <a:gd name="T15" fmla="*/ 60 h 265"/>
                <a:gd name="T16" fmla="*/ 0 w 95"/>
                <a:gd name="T17" fmla="*/ 88 h 265"/>
                <a:gd name="T18" fmla="*/ 0 w 95"/>
                <a:gd name="T19" fmla="*/ 125 h 265"/>
                <a:gd name="T20" fmla="*/ 20 w 95"/>
                <a:gd name="T21" fmla="*/ 161 h 265"/>
                <a:gd name="T22" fmla="*/ 20 w 95"/>
                <a:gd name="T23" fmla="*/ 256 h 265"/>
                <a:gd name="T24" fmla="*/ 29 w 95"/>
                <a:gd name="T25" fmla="*/ 265 h 265"/>
                <a:gd name="T26" fmla="*/ 38 w 95"/>
                <a:gd name="T27" fmla="*/ 256 h 265"/>
                <a:gd name="T28" fmla="*/ 42 w 95"/>
                <a:gd name="T29" fmla="*/ 181 h 265"/>
                <a:gd name="T30" fmla="*/ 42 w 95"/>
                <a:gd name="T31" fmla="*/ 181 h 265"/>
                <a:gd name="T32" fmla="*/ 47 w 95"/>
                <a:gd name="T33" fmla="*/ 172 h 265"/>
                <a:gd name="T34" fmla="*/ 53 w 95"/>
                <a:gd name="T35" fmla="*/ 181 h 265"/>
                <a:gd name="T36" fmla="*/ 53 w 95"/>
                <a:gd name="T37" fmla="*/ 181 h 265"/>
                <a:gd name="T38" fmla="*/ 56 w 95"/>
                <a:gd name="T39" fmla="*/ 256 h 265"/>
                <a:gd name="T40" fmla="*/ 65 w 95"/>
                <a:gd name="T41" fmla="*/ 265 h 265"/>
                <a:gd name="T42" fmla="*/ 74 w 95"/>
                <a:gd name="T43" fmla="*/ 256 h 265"/>
                <a:gd name="T44" fmla="*/ 74 w 95"/>
                <a:gd name="T45" fmla="*/ 161 h 265"/>
                <a:gd name="T46" fmla="*/ 95 w 95"/>
                <a:gd name="T47" fmla="*/ 125 h 265"/>
                <a:gd name="T48" fmla="*/ 95 w 95"/>
                <a:gd name="T49" fmla="*/ 88 h 265"/>
                <a:gd name="T50" fmla="*/ 70 w 95"/>
                <a:gd name="T51" fmla="*/ 6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 h="265">
                  <a:moveTo>
                    <a:pt x="47" y="52"/>
                  </a:moveTo>
                  <a:cubicBezTo>
                    <a:pt x="62" y="52"/>
                    <a:pt x="74" y="41"/>
                    <a:pt x="74" y="26"/>
                  </a:cubicBezTo>
                  <a:cubicBezTo>
                    <a:pt x="74" y="11"/>
                    <a:pt x="62" y="0"/>
                    <a:pt x="47" y="0"/>
                  </a:cubicBezTo>
                  <a:cubicBezTo>
                    <a:pt x="33" y="0"/>
                    <a:pt x="21" y="11"/>
                    <a:pt x="21" y="26"/>
                  </a:cubicBezTo>
                  <a:cubicBezTo>
                    <a:pt x="21" y="41"/>
                    <a:pt x="33" y="52"/>
                    <a:pt x="47" y="52"/>
                  </a:cubicBezTo>
                  <a:close/>
                  <a:moveTo>
                    <a:pt x="70" y="60"/>
                  </a:moveTo>
                  <a:cubicBezTo>
                    <a:pt x="58" y="60"/>
                    <a:pt x="47" y="60"/>
                    <a:pt x="47" y="60"/>
                  </a:cubicBezTo>
                  <a:cubicBezTo>
                    <a:pt x="47" y="60"/>
                    <a:pt x="37" y="60"/>
                    <a:pt x="25" y="60"/>
                  </a:cubicBezTo>
                  <a:cubicBezTo>
                    <a:pt x="7" y="60"/>
                    <a:pt x="0" y="77"/>
                    <a:pt x="0" y="88"/>
                  </a:cubicBezTo>
                  <a:cubicBezTo>
                    <a:pt x="0" y="96"/>
                    <a:pt x="0" y="92"/>
                    <a:pt x="0" y="125"/>
                  </a:cubicBezTo>
                  <a:cubicBezTo>
                    <a:pt x="0" y="145"/>
                    <a:pt x="11" y="155"/>
                    <a:pt x="20" y="161"/>
                  </a:cubicBezTo>
                  <a:cubicBezTo>
                    <a:pt x="20" y="256"/>
                    <a:pt x="20" y="256"/>
                    <a:pt x="20" y="256"/>
                  </a:cubicBezTo>
                  <a:cubicBezTo>
                    <a:pt x="20" y="261"/>
                    <a:pt x="24" y="265"/>
                    <a:pt x="29" y="265"/>
                  </a:cubicBezTo>
                  <a:cubicBezTo>
                    <a:pt x="34" y="265"/>
                    <a:pt x="38" y="261"/>
                    <a:pt x="38" y="256"/>
                  </a:cubicBezTo>
                  <a:cubicBezTo>
                    <a:pt x="42" y="181"/>
                    <a:pt x="42" y="181"/>
                    <a:pt x="42" y="181"/>
                  </a:cubicBezTo>
                  <a:cubicBezTo>
                    <a:pt x="42" y="181"/>
                    <a:pt x="42" y="181"/>
                    <a:pt x="42" y="181"/>
                  </a:cubicBezTo>
                  <a:cubicBezTo>
                    <a:pt x="42" y="175"/>
                    <a:pt x="44" y="172"/>
                    <a:pt x="47" y="172"/>
                  </a:cubicBezTo>
                  <a:cubicBezTo>
                    <a:pt x="50" y="172"/>
                    <a:pt x="53" y="175"/>
                    <a:pt x="53" y="181"/>
                  </a:cubicBezTo>
                  <a:cubicBezTo>
                    <a:pt x="53" y="181"/>
                    <a:pt x="53" y="181"/>
                    <a:pt x="53" y="181"/>
                  </a:cubicBezTo>
                  <a:cubicBezTo>
                    <a:pt x="56" y="256"/>
                    <a:pt x="56" y="256"/>
                    <a:pt x="56" y="256"/>
                  </a:cubicBezTo>
                  <a:cubicBezTo>
                    <a:pt x="56" y="261"/>
                    <a:pt x="60" y="265"/>
                    <a:pt x="65" y="265"/>
                  </a:cubicBezTo>
                  <a:cubicBezTo>
                    <a:pt x="70" y="265"/>
                    <a:pt x="74" y="261"/>
                    <a:pt x="74" y="256"/>
                  </a:cubicBezTo>
                  <a:cubicBezTo>
                    <a:pt x="74" y="161"/>
                    <a:pt x="74" y="161"/>
                    <a:pt x="74" y="161"/>
                  </a:cubicBezTo>
                  <a:cubicBezTo>
                    <a:pt x="83" y="155"/>
                    <a:pt x="95" y="145"/>
                    <a:pt x="95" y="125"/>
                  </a:cubicBezTo>
                  <a:cubicBezTo>
                    <a:pt x="95" y="92"/>
                    <a:pt x="95" y="96"/>
                    <a:pt x="95" y="88"/>
                  </a:cubicBezTo>
                  <a:cubicBezTo>
                    <a:pt x="95" y="77"/>
                    <a:pt x="88" y="60"/>
                    <a:pt x="70" y="60"/>
                  </a:cubicBezTo>
                  <a:close/>
                </a:path>
              </a:pathLst>
            </a:custGeom>
            <a:solidFill>
              <a:srgbClr val="92D050"/>
            </a:solidFill>
            <a:ln>
              <a:noFill/>
            </a:ln>
            <a:effectLst>
              <a:outerShdw blurRad="149987" dist="250190" dir="8460000" algn="ctr">
                <a:srgbClr val="000000">
                  <a:alpha val="28000"/>
                </a:srgbClr>
              </a:outerShdw>
            </a:effectLst>
            <a:sp3d prstMaterial="metal">
              <a:bevelT w="88900" h="88900"/>
            </a:sp3d>
          </p:spPr>
          <p:txBody>
            <a:bodyPr vert="horz" wrap="square" lIns="91440" tIns="45720" rIns="91440" bIns="45720" numCol="1" anchor="t" anchorCtr="0" compatLnSpc="1">
              <a:prstTxWarp prst="textNoShape">
                <a:avLst/>
              </a:prstTxWarp>
            </a:bodyPr>
            <a:lstStyle/>
            <a:p>
              <a:endParaRPr lang="ru-RU"/>
            </a:p>
          </p:txBody>
        </p:sp>
        <p:sp>
          <p:nvSpPr>
            <p:cNvPr id="94" name="Freeform 37">
              <a:extLst>
                <a:ext uri="{FF2B5EF4-FFF2-40B4-BE49-F238E27FC236}">
                  <a16:creationId xmlns:a16="http://schemas.microsoft.com/office/drawing/2014/main" id="{8D727240-D5D3-46B3-162B-4172AD5AF561}"/>
                </a:ext>
              </a:extLst>
            </p:cNvPr>
            <p:cNvSpPr>
              <a:spLocks noEditPoints="1"/>
            </p:cNvSpPr>
            <p:nvPr/>
          </p:nvSpPr>
          <p:spPr bwMode="auto">
            <a:xfrm>
              <a:off x="2624985" y="4975917"/>
              <a:ext cx="398188" cy="428744"/>
            </a:xfrm>
            <a:custGeom>
              <a:avLst/>
              <a:gdLst>
                <a:gd name="T0" fmla="*/ 207 w 231"/>
                <a:gd name="T1" fmla="*/ 57 h 250"/>
                <a:gd name="T2" fmla="*/ 186 w 231"/>
                <a:gd name="T3" fmla="*/ 57 h 250"/>
                <a:gd name="T4" fmla="*/ 168 w 231"/>
                <a:gd name="T5" fmla="*/ 57 h 250"/>
                <a:gd name="T6" fmla="*/ 171 w 231"/>
                <a:gd name="T7" fmla="*/ 73 h 250"/>
                <a:gd name="T8" fmla="*/ 171 w 231"/>
                <a:gd name="T9" fmla="*/ 110 h 250"/>
                <a:gd name="T10" fmla="*/ 161 w 231"/>
                <a:gd name="T11" fmla="*/ 141 h 250"/>
                <a:gd name="T12" fmla="*/ 161 w 231"/>
                <a:gd name="T13" fmla="*/ 241 h 250"/>
                <a:gd name="T14" fmla="*/ 169 w 231"/>
                <a:gd name="T15" fmla="*/ 250 h 250"/>
                <a:gd name="T16" fmla="*/ 178 w 231"/>
                <a:gd name="T17" fmla="*/ 241 h 250"/>
                <a:gd name="T18" fmla="*/ 181 w 231"/>
                <a:gd name="T19" fmla="*/ 171 h 250"/>
                <a:gd name="T20" fmla="*/ 186 w 231"/>
                <a:gd name="T21" fmla="*/ 162 h 250"/>
                <a:gd name="T22" fmla="*/ 191 w 231"/>
                <a:gd name="T23" fmla="*/ 171 h 250"/>
                <a:gd name="T24" fmla="*/ 194 w 231"/>
                <a:gd name="T25" fmla="*/ 241 h 250"/>
                <a:gd name="T26" fmla="*/ 203 w 231"/>
                <a:gd name="T27" fmla="*/ 250 h 250"/>
                <a:gd name="T28" fmla="*/ 211 w 231"/>
                <a:gd name="T29" fmla="*/ 241 h 250"/>
                <a:gd name="T30" fmla="*/ 211 w 231"/>
                <a:gd name="T31" fmla="*/ 152 h 250"/>
                <a:gd name="T32" fmla="*/ 231 w 231"/>
                <a:gd name="T33" fmla="*/ 118 h 250"/>
                <a:gd name="T34" fmla="*/ 231 w 231"/>
                <a:gd name="T35" fmla="*/ 84 h 250"/>
                <a:gd name="T36" fmla="*/ 207 w 231"/>
                <a:gd name="T37" fmla="*/ 57 h 250"/>
                <a:gd name="T38" fmla="*/ 186 w 231"/>
                <a:gd name="T39" fmla="*/ 50 h 250"/>
                <a:gd name="T40" fmla="*/ 211 w 231"/>
                <a:gd name="T41" fmla="*/ 25 h 250"/>
                <a:gd name="T42" fmla="*/ 186 w 231"/>
                <a:gd name="T43" fmla="*/ 0 h 250"/>
                <a:gd name="T44" fmla="*/ 161 w 231"/>
                <a:gd name="T45" fmla="*/ 25 h 250"/>
                <a:gd name="T46" fmla="*/ 186 w 231"/>
                <a:gd name="T47" fmla="*/ 50 h 250"/>
                <a:gd name="T48" fmla="*/ 59 w 231"/>
                <a:gd name="T49" fmla="*/ 73 h 250"/>
                <a:gd name="T50" fmla="*/ 63 w 231"/>
                <a:gd name="T51" fmla="*/ 57 h 250"/>
                <a:gd name="T52" fmla="*/ 45 w 231"/>
                <a:gd name="T53" fmla="*/ 57 h 250"/>
                <a:gd name="T54" fmla="*/ 24 w 231"/>
                <a:gd name="T55" fmla="*/ 57 h 250"/>
                <a:gd name="T56" fmla="*/ 0 w 231"/>
                <a:gd name="T57" fmla="*/ 84 h 250"/>
                <a:gd name="T58" fmla="*/ 0 w 231"/>
                <a:gd name="T59" fmla="*/ 118 h 250"/>
                <a:gd name="T60" fmla="*/ 19 w 231"/>
                <a:gd name="T61" fmla="*/ 152 h 250"/>
                <a:gd name="T62" fmla="*/ 19 w 231"/>
                <a:gd name="T63" fmla="*/ 241 h 250"/>
                <a:gd name="T64" fmla="*/ 28 w 231"/>
                <a:gd name="T65" fmla="*/ 250 h 250"/>
                <a:gd name="T66" fmla="*/ 36 w 231"/>
                <a:gd name="T67" fmla="*/ 241 h 250"/>
                <a:gd name="T68" fmla="*/ 39 w 231"/>
                <a:gd name="T69" fmla="*/ 171 h 250"/>
                <a:gd name="T70" fmla="*/ 45 w 231"/>
                <a:gd name="T71" fmla="*/ 162 h 250"/>
                <a:gd name="T72" fmla="*/ 50 w 231"/>
                <a:gd name="T73" fmla="*/ 171 h 250"/>
                <a:gd name="T74" fmla="*/ 53 w 231"/>
                <a:gd name="T75" fmla="*/ 241 h 250"/>
                <a:gd name="T76" fmla="*/ 61 w 231"/>
                <a:gd name="T77" fmla="*/ 250 h 250"/>
                <a:gd name="T78" fmla="*/ 70 w 231"/>
                <a:gd name="T79" fmla="*/ 241 h 250"/>
                <a:gd name="T80" fmla="*/ 70 w 231"/>
                <a:gd name="T81" fmla="*/ 141 h 250"/>
                <a:gd name="T82" fmla="*/ 59 w 231"/>
                <a:gd name="T83" fmla="*/ 110 h 250"/>
                <a:gd name="T84" fmla="*/ 59 w 231"/>
                <a:gd name="T85" fmla="*/ 73 h 250"/>
                <a:gd name="T86" fmla="*/ 45 w 231"/>
                <a:gd name="T87" fmla="*/ 50 h 250"/>
                <a:gd name="T88" fmla="*/ 69 w 231"/>
                <a:gd name="T89" fmla="*/ 25 h 250"/>
                <a:gd name="T90" fmla="*/ 45 w 231"/>
                <a:gd name="T91" fmla="*/ 0 h 250"/>
                <a:gd name="T92" fmla="*/ 20 w 231"/>
                <a:gd name="T93" fmla="*/ 25 h 250"/>
                <a:gd name="T94" fmla="*/ 45 w 231"/>
                <a:gd name="T95" fmla="*/ 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1" h="250">
                  <a:moveTo>
                    <a:pt x="207" y="57"/>
                  </a:moveTo>
                  <a:cubicBezTo>
                    <a:pt x="196" y="57"/>
                    <a:pt x="186" y="57"/>
                    <a:pt x="186" y="57"/>
                  </a:cubicBezTo>
                  <a:cubicBezTo>
                    <a:pt x="186" y="57"/>
                    <a:pt x="178" y="57"/>
                    <a:pt x="168" y="57"/>
                  </a:cubicBezTo>
                  <a:cubicBezTo>
                    <a:pt x="170" y="62"/>
                    <a:pt x="171" y="68"/>
                    <a:pt x="171" y="73"/>
                  </a:cubicBezTo>
                  <a:cubicBezTo>
                    <a:pt x="171" y="110"/>
                    <a:pt x="171" y="110"/>
                    <a:pt x="171" y="110"/>
                  </a:cubicBezTo>
                  <a:cubicBezTo>
                    <a:pt x="171" y="124"/>
                    <a:pt x="167" y="134"/>
                    <a:pt x="161" y="141"/>
                  </a:cubicBezTo>
                  <a:cubicBezTo>
                    <a:pt x="161" y="241"/>
                    <a:pt x="161" y="241"/>
                    <a:pt x="161" y="241"/>
                  </a:cubicBezTo>
                  <a:cubicBezTo>
                    <a:pt x="161" y="246"/>
                    <a:pt x="165" y="250"/>
                    <a:pt x="169" y="250"/>
                  </a:cubicBezTo>
                  <a:cubicBezTo>
                    <a:pt x="174" y="250"/>
                    <a:pt x="178" y="246"/>
                    <a:pt x="178" y="241"/>
                  </a:cubicBezTo>
                  <a:cubicBezTo>
                    <a:pt x="181" y="171"/>
                    <a:pt x="181" y="171"/>
                    <a:pt x="181" y="171"/>
                  </a:cubicBezTo>
                  <a:cubicBezTo>
                    <a:pt x="181" y="165"/>
                    <a:pt x="183" y="162"/>
                    <a:pt x="186" y="162"/>
                  </a:cubicBezTo>
                  <a:cubicBezTo>
                    <a:pt x="189" y="162"/>
                    <a:pt x="191" y="165"/>
                    <a:pt x="191" y="171"/>
                  </a:cubicBezTo>
                  <a:cubicBezTo>
                    <a:pt x="194" y="241"/>
                    <a:pt x="194" y="241"/>
                    <a:pt x="194" y="241"/>
                  </a:cubicBezTo>
                  <a:cubicBezTo>
                    <a:pt x="194" y="246"/>
                    <a:pt x="198" y="250"/>
                    <a:pt x="203" y="250"/>
                  </a:cubicBezTo>
                  <a:cubicBezTo>
                    <a:pt x="208" y="250"/>
                    <a:pt x="211" y="246"/>
                    <a:pt x="211" y="241"/>
                  </a:cubicBezTo>
                  <a:cubicBezTo>
                    <a:pt x="211" y="152"/>
                    <a:pt x="211" y="152"/>
                    <a:pt x="211" y="152"/>
                  </a:cubicBezTo>
                  <a:cubicBezTo>
                    <a:pt x="220" y="146"/>
                    <a:pt x="231" y="137"/>
                    <a:pt x="231" y="118"/>
                  </a:cubicBezTo>
                  <a:cubicBezTo>
                    <a:pt x="231" y="87"/>
                    <a:pt x="231" y="91"/>
                    <a:pt x="231" y="84"/>
                  </a:cubicBezTo>
                  <a:cubicBezTo>
                    <a:pt x="231" y="73"/>
                    <a:pt x="224" y="57"/>
                    <a:pt x="207" y="57"/>
                  </a:cubicBezTo>
                  <a:close/>
                  <a:moveTo>
                    <a:pt x="186" y="50"/>
                  </a:moveTo>
                  <a:cubicBezTo>
                    <a:pt x="200" y="50"/>
                    <a:pt x="211" y="39"/>
                    <a:pt x="211" y="25"/>
                  </a:cubicBezTo>
                  <a:cubicBezTo>
                    <a:pt x="211" y="11"/>
                    <a:pt x="200" y="0"/>
                    <a:pt x="186" y="0"/>
                  </a:cubicBezTo>
                  <a:cubicBezTo>
                    <a:pt x="172" y="0"/>
                    <a:pt x="161" y="11"/>
                    <a:pt x="161" y="25"/>
                  </a:cubicBezTo>
                  <a:cubicBezTo>
                    <a:pt x="161" y="39"/>
                    <a:pt x="172" y="50"/>
                    <a:pt x="186" y="50"/>
                  </a:cubicBezTo>
                  <a:close/>
                  <a:moveTo>
                    <a:pt x="59" y="73"/>
                  </a:moveTo>
                  <a:cubicBezTo>
                    <a:pt x="59" y="68"/>
                    <a:pt x="60" y="62"/>
                    <a:pt x="63" y="57"/>
                  </a:cubicBezTo>
                  <a:cubicBezTo>
                    <a:pt x="53" y="57"/>
                    <a:pt x="45" y="57"/>
                    <a:pt x="45" y="57"/>
                  </a:cubicBezTo>
                  <a:cubicBezTo>
                    <a:pt x="45" y="57"/>
                    <a:pt x="35" y="57"/>
                    <a:pt x="24" y="57"/>
                  </a:cubicBezTo>
                  <a:cubicBezTo>
                    <a:pt x="6" y="57"/>
                    <a:pt x="0" y="73"/>
                    <a:pt x="0" y="84"/>
                  </a:cubicBezTo>
                  <a:cubicBezTo>
                    <a:pt x="0" y="91"/>
                    <a:pt x="0" y="87"/>
                    <a:pt x="0" y="118"/>
                  </a:cubicBezTo>
                  <a:cubicBezTo>
                    <a:pt x="0" y="137"/>
                    <a:pt x="11" y="146"/>
                    <a:pt x="19" y="152"/>
                  </a:cubicBezTo>
                  <a:cubicBezTo>
                    <a:pt x="19" y="241"/>
                    <a:pt x="19" y="241"/>
                    <a:pt x="19" y="241"/>
                  </a:cubicBezTo>
                  <a:cubicBezTo>
                    <a:pt x="19" y="246"/>
                    <a:pt x="23" y="250"/>
                    <a:pt x="28" y="250"/>
                  </a:cubicBezTo>
                  <a:cubicBezTo>
                    <a:pt x="32" y="250"/>
                    <a:pt x="36" y="246"/>
                    <a:pt x="36" y="241"/>
                  </a:cubicBezTo>
                  <a:cubicBezTo>
                    <a:pt x="39" y="171"/>
                    <a:pt x="39" y="171"/>
                    <a:pt x="39" y="171"/>
                  </a:cubicBezTo>
                  <a:cubicBezTo>
                    <a:pt x="39" y="165"/>
                    <a:pt x="42" y="162"/>
                    <a:pt x="45" y="162"/>
                  </a:cubicBezTo>
                  <a:cubicBezTo>
                    <a:pt x="48" y="162"/>
                    <a:pt x="50" y="165"/>
                    <a:pt x="50" y="171"/>
                  </a:cubicBezTo>
                  <a:cubicBezTo>
                    <a:pt x="53" y="241"/>
                    <a:pt x="53" y="241"/>
                    <a:pt x="53" y="241"/>
                  </a:cubicBezTo>
                  <a:cubicBezTo>
                    <a:pt x="53" y="246"/>
                    <a:pt x="57" y="250"/>
                    <a:pt x="61" y="250"/>
                  </a:cubicBezTo>
                  <a:cubicBezTo>
                    <a:pt x="66" y="250"/>
                    <a:pt x="70" y="246"/>
                    <a:pt x="70" y="241"/>
                  </a:cubicBezTo>
                  <a:cubicBezTo>
                    <a:pt x="70" y="141"/>
                    <a:pt x="70" y="141"/>
                    <a:pt x="70" y="141"/>
                  </a:cubicBezTo>
                  <a:cubicBezTo>
                    <a:pt x="64" y="134"/>
                    <a:pt x="59" y="124"/>
                    <a:pt x="59" y="110"/>
                  </a:cubicBezTo>
                  <a:lnTo>
                    <a:pt x="59" y="73"/>
                  </a:lnTo>
                  <a:close/>
                  <a:moveTo>
                    <a:pt x="45" y="50"/>
                  </a:moveTo>
                  <a:cubicBezTo>
                    <a:pt x="58" y="50"/>
                    <a:pt x="69" y="39"/>
                    <a:pt x="69" y="25"/>
                  </a:cubicBezTo>
                  <a:cubicBezTo>
                    <a:pt x="69" y="11"/>
                    <a:pt x="58" y="0"/>
                    <a:pt x="45" y="0"/>
                  </a:cubicBezTo>
                  <a:cubicBezTo>
                    <a:pt x="31" y="0"/>
                    <a:pt x="20" y="11"/>
                    <a:pt x="20" y="25"/>
                  </a:cubicBezTo>
                  <a:cubicBezTo>
                    <a:pt x="20" y="39"/>
                    <a:pt x="31" y="50"/>
                    <a:pt x="45" y="50"/>
                  </a:cubicBezTo>
                  <a:close/>
                </a:path>
              </a:pathLst>
            </a:custGeom>
            <a:solidFill>
              <a:srgbClr val="30423F"/>
            </a:solidFill>
            <a:ln>
              <a:noFill/>
            </a:ln>
            <a:effectLst>
              <a:outerShdw blurRad="149987" dist="250190" dir="8460000" algn="ctr">
                <a:srgbClr val="000000">
                  <a:alpha val="28000"/>
                </a:srgbClr>
              </a:outerShdw>
            </a:effectLst>
            <a:sp3d prstMaterial="metal">
              <a:bevelT w="88900" h="889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96" name="Group 3">
            <a:extLst>
              <a:ext uri="{FF2B5EF4-FFF2-40B4-BE49-F238E27FC236}">
                <a16:creationId xmlns:a16="http://schemas.microsoft.com/office/drawing/2014/main" id="{04BEC955-6210-B4F0-F0D9-2AE44EE93A88}"/>
              </a:ext>
            </a:extLst>
          </p:cNvPr>
          <p:cNvGrpSpPr/>
          <p:nvPr/>
        </p:nvGrpSpPr>
        <p:grpSpPr>
          <a:xfrm flipH="1">
            <a:off x="22987448" y="6712882"/>
            <a:ext cx="885560" cy="891102"/>
            <a:chOff x="13247753" y="6618721"/>
            <a:chExt cx="1152357" cy="1151519"/>
          </a:xfrm>
          <a:scene3d>
            <a:camera prst="orthographicFront">
              <a:rot lat="0" lon="0" rev="0"/>
            </a:camera>
            <a:lightRig rig="contrasting" dir="t">
              <a:rot lat="0" lon="0" rev="1500000"/>
            </a:lightRig>
          </a:scene3d>
        </p:grpSpPr>
        <p:sp>
          <p:nvSpPr>
            <p:cNvPr id="97" name="Freeform 416">
              <a:extLst>
                <a:ext uri="{FF2B5EF4-FFF2-40B4-BE49-F238E27FC236}">
                  <a16:creationId xmlns:a16="http://schemas.microsoft.com/office/drawing/2014/main" id="{F501A06E-B929-ED9C-D789-48961ED7276B}"/>
                </a:ext>
              </a:extLst>
            </p:cNvPr>
            <p:cNvSpPr/>
            <p:nvPr/>
          </p:nvSpPr>
          <p:spPr>
            <a:xfrm>
              <a:off x="13839504" y="7209437"/>
              <a:ext cx="195589" cy="195658"/>
            </a:xfrm>
            <a:custGeom>
              <a:avLst/>
              <a:gdLst/>
              <a:ahLst/>
              <a:cxnLst>
                <a:cxn ang="3cd4">
                  <a:pos x="hc" y="t"/>
                </a:cxn>
                <a:cxn ang="cd2">
                  <a:pos x="l" y="vc"/>
                </a:cxn>
                <a:cxn ang="cd4">
                  <a:pos x="hc" y="b"/>
                </a:cxn>
                <a:cxn ang="0">
                  <a:pos x="r" y="vc"/>
                </a:cxn>
              </a:cxnLst>
              <a:rect l="l" t="t" r="r" b="b"/>
              <a:pathLst>
                <a:path w="158" h="158">
                  <a:moveTo>
                    <a:pt x="9" y="103"/>
                  </a:moveTo>
                  <a:lnTo>
                    <a:pt x="55" y="149"/>
                  </a:lnTo>
                  <a:lnTo>
                    <a:pt x="149" y="55"/>
                  </a:lnTo>
                  <a:lnTo>
                    <a:pt x="103" y="9"/>
                  </a:lnTo>
                  <a:close/>
                  <a:moveTo>
                    <a:pt x="55" y="158"/>
                  </a:moveTo>
                  <a:lnTo>
                    <a:pt x="0" y="103"/>
                  </a:lnTo>
                  <a:lnTo>
                    <a:pt x="103" y="0"/>
                  </a:lnTo>
                  <a:lnTo>
                    <a:pt x="158" y="55"/>
                  </a:lnTo>
                  <a:close/>
                </a:path>
              </a:pathLst>
            </a:custGeom>
            <a:solidFill>
              <a:srgbClr val="000000"/>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8" name="Freeform 417">
              <a:extLst>
                <a:ext uri="{FF2B5EF4-FFF2-40B4-BE49-F238E27FC236}">
                  <a16:creationId xmlns:a16="http://schemas.microsoft.com/office/drawing/2014/main" id="{FFAB7329-1211-B436-6B63-8A0FBD1AF52E}"/>
                </a:ext>
              </a:extLst>
            </p:cNvPr>
            <p:cNvSpPr/>
            <p:nvPr/>
          </p:nvSpPr>
          <p:spPr>
            <a:xfrm>
              <a:off x="13844487" y="7214422"/>
              <a:ext cx="184377" cy="184442"/>
            </a:xfrm>
            <a:custGeom>
              <a:avLst/>
              <a:gdLst/>
              <a:ahLst/>
              <a:cxnLst>
                <a:cxn ang="3cd4">
                  <a:pos x="hc" y="t"/>
                </a:cxn>
                <a:cxn ang="cd2">
                  <a:pos x="l" y="vc"/>
                </a:cxn>
                <a:cxn ang="cd4">
                  <a:pos x="hc" y="b"/>
                </a:cxn>
                <a:cxn ang="0">
                  <a:pos x="r" y="vc"/>
                </a:cxn>
              </a:cxnLst>
              <a:rect l="l" t="t" r="r" b="b"/>
              <a:pathLst>
                <a:path w="149" h="149">
                  <a:moveTo>
                    <a:pt x="149" y="51"/>
                  </a:moveTo>
                  <a:lnTo>
                    <a:pt x="51" y="149"/>
                  </a:lnTo>
                  <a:lnTo>
                    <a:pt x="0" y="99"/>
                  </a:lnTo>
                  <a:lnTo>
                    <a:pt x="99" y="0"/>
                  </a:lnTo>
                  <a:close/>
                </a:path>
              </a:pathLst>
            </a:custGeom>
            <a:solidFill>
              <a:srgbClr val="000000"/>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9" name="Freeform 418">
              <a:extLst>
                <a:ext uri="{FF2B5EF4-FFF2-40B4-BE49-F238E27FC236}">
                  <a16:creationId xmlns:a16="http://schemas.microsoft.com/office/drawing/2014/main" id="{EC1AD35B-E0DD-5300-2FD7-DFA6E2B76513}"/>
                </a:ext>
              </a:extLst>
            </p:cNvPr>
            <p:cNvSpPr/>
            <p:nvPr/>
          </p:nvSpPr>
          <p:spPr>
            <a:xfrm>
              <a:off x="14036339" y="7406341"/>
              <a:ext cx="363771" cy="363899"/>
            </a:xfrm>
            <a:custGeom>
              <a:avLst/>
              <a:gdLst/>
              <a:ahLst/>
              <a:cxnLst>
                <a:cxn ang="3cd4">
                  <a:pos x="hc" y="t"/>
                </a:cxn>
                <a:cxn ang="cd2">
                  <a:pos x="l" y="vc"/>
                </a:cxn>
                <a:cxn ang="cd4">
                  <a:pos x="hc" y="b"/>
                </a:cxn>
                <a:cxn ang="0">
                  <a:pos x="r" y="vc"/>
                </a:cxn>
              </a:cxnLst>
              <a:rect l="l" t="t" r="r" b="b"/>
              <a:pathLst>
                <a:path w="293" h="293">
                  <a:moveTo>
                    <a:pt x="293" y="220"/>
                  </a:moveTo>
                  <a:lnTo>
                    <a:pt x="220" y="293"/>
                  </a:lnTo>
                  <a:lnTo>
                    <a:pt x="0" y="73"/>
                  </a:lnTo>
                  <a:lnTo>
                    <a:pt x="73" y="0"/>
                  </a:lnTo>
                  <a:close/>
                </a:path>
              </a:pathLst>
            </a:custGeom>
            <a:solidFill>
              <a:srgbClr val="000000"/>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0" name="Freeform 419">
              <a:extLst>
                <a:ext uri="{FF2B5EF4-FFF2-40B4-BE49-F238E27FC236}">
                  <a16:creationId xmlns:a16="http://schemas.microsoft.com/office/drawing/2014/main" id="{49E691F6-45B7-A055-6374-3ED76B49CA0F}"/>
                </a:ext>
              </a:extLst>
            </p:cNvPr>
            <p:cNvSpPr/>
            <p:nvPr/>
          </p:nvSpPr>
          <p:spPr>
            <a:xfrm>
              <a:off x="13957854" y="7327828"/>
              <a:ext cx="134546" cy="134593"/>
            </a:xfrm>
            <a:custGeom>
              <a:avLst/>
              <a:gdLst/>
              <a:ahLst/>
              <a:cxnLst>
                <a:cxn ang="3cd4">
                  <a:pos x="hc" y="t"/>
                </a:cxn>
                <a:cxn ang="cd2">
                  <a:pos x="l" y="vc"/>
                </a:cxn>
                <a:cxn ang="cd4">
                  <a:pos x="hc" y="b"/>
                </a:cxn>
                <a:cxn ang="0">
                  <a:pos x="r" y="vc"/>
                </a:cxn>
              </a:cxnLst>
              <a:rect l="l" t="t" r="r" b="b"/>
              <a:pathLst>
                <a:path w="109" h="109">
                  <a:moveTo>
                    <a:pt x="100" y="109"/>
                  </a:moveTo>
                  <a:cubicBezTo>
                    <a:pt x="97" y="109"/>
                    <a:pt x="95" y="108"/>
                    <a:pt x="93" y="106"/>
                  </a:cubicBezTo>
                  <a:lnTo>
                    <a:pt x="3" y="16"/>
                  </a:lnTo>
                  <a:cubicBezTo>
                    <a:pt x="-1" y="12"/>
                    <a:pt x="-1" y="6"/>
                    <a:pt x="3" y="3"/>
                  </a:cubicBezTo>
                  <a:cubicBezTo>
                    <a:pt x="6" y="-1"/>
                    <a:pt x="12" y="-1"/>
                    <a:pt x="16" y="3"/>
                  </a:cubicBezTo>
                  <a:lnTo>
                    <a:pt x="107" y="93"/>
                  </a:lnTo>
                  <a:cubicBezTo>
                    <a:pt x="110" y="96"/>
                    <a:pt x="110" y="103"/>
                    <a:pt x="107" y="106"/>
                  </a:cubicBezTo>
                  <a:cubicBezTo>
                    <a:pt x="105" y="108"/>
                    <a:pt x="102" y="109"/>
                    <a:pt x="100" y="109"/>
                  </a:cubicBezTo>
                  <a:close/>
                </a:path>
              </a:pathLst>
            </a:custGeom>
            <a:solidFill>
              <a:srgbClr val="000000"/>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1" name="Freeform 420">
              <a:extLst>
                <a:ext uri="{FF2B5EF4-FFF2-40B4-BE49-F238E27FC236}">
                  <a16:creationId xmlns:a16="http://schemas.microsoft.com/office/drawing/2014/main" id="{CE905CB6-182E-75BB-5B07-62DBAD3D1CF2}"/>
                </a:ext>
              </a:extLst>
            </p:cNvPr>
            <p:cNvSpPr/>
            <p:nvPr/>
          </p:nvSpPr>
          <p:spPr>
            <a:xfrm>
              <a:off x="13450813" y="6823106"/>
              <a:ext cx="393670" cy="392562"/>
            </a:xfrm>
            <a:custGeom>
              <a:avLst/>
              <a:gdLst/>
              <a:ahLst/>
              <a:cxnLst>
                <a:cxn ang="3cd4">
                  <a:pos x="hc" y="t"/>
                </a:cxn>
                <a:cxn ang="cd2">
                  <a:pos x="l" y="vc"/>
                </a:cxn>
                <a:cxn ang="cd4">
                  <a:pos x="hc" y="b"/>
                </a:cxn>
                <a:cxn ang="0">
                  <a:pos x="r" y="vc"/>
                </a:cxn>
              </a:cxnLst>
              <a:rect l="l" t="t" r="r" b="b"/>
              <a:pathLst>
                <a:path w="317" h="316">
                  <a:moveTo>
                    <a:pt x="199" y="198"/>
                  </a:moveTo>
                  <a:cubicBezTo>
                    <a:pt x="177" y="220"/>
                    <a:pt x="141" y="220"/>
                    <a:pt x="119" y="198"/>
                  </a:cubicBezTo>
                  <a:cubicBezTo>
                    <a:pt x="97" y="176"/>
                    <a:pt x="97" y="140"/>
                    <a:pt x="119" y="118"/>
                  </a:cubicBezTo>
                  <a:cubicBezTo>
                    <a:pt x="141" y="96"/>
                    <a:pt x="177" y="96"/>
                    <a:pt x="199" y="118"/>
                  </a:cubicBezTo>
                  <a:cubicBezTo>
                    <a:pt x="221" y="140"/>
                    <a:pt x="221" y="176"/>
                    <a:pt x="199" y="198"/>
                  </a:cubicBezTo>
                  <a:close/>
                  <a:moveTo>
                    <a:pt x="247" y="36"/>
                  </a:moveTo>
                  <a:cubicBezTo>
                    <a:pt x="238" y="36"/>
                    <a:pt x="230" y="39"/>
                    <a:pt x="223" y="46"/>
                  </a:cubicBezTo>
                  <a:lnTo>
                    <a:pt x="219" y="50"/>
                  </a:lnTo>
                  <a:lnTo>
                    <a:pt x="215" y="54"/>
                  </a:lnTo>
                  <a:cubicBezTo>
                    <a:pt x="208" y="50"/>
                    <a:pt x="200" y="47"/>
                    <a:pt x="193" y="45"/>
                  </a:cubicBezTo>
                  <a:lnTo>
                    <a:pt x="193" y="40"/>
                  </a:lnTo>
                  <a:lnTo>
                    <a:pt x="193" y="33"/>
                  </a:lnTo>
                  <a:cubicBezTo>
                    <a:pt x="193" y="24"/>
                    <a:pt x="189" y="16"/>
                    <a:pt x="183" y="9"/>
                  </a:cubicBezTo>
                  <a:cubicBezTo>
                    <a:pt x="177" y="3"/>
                    <a:pt x="168" y="0"/>
                    <a:pt x="159" y="0"/>
                  </a:cubicBezTo>
                  <a:cubicBezTo>
                    <a:pt x="150" y="0"/>
                    <a:pt x="141" y="3"/>
                    <a:pt x="135" y="9"/>
                  </a:cubicBezTo>
                  <a:cubicBezTo>
                    <a:pt x="129" y="16"/>
                    <a:pt x="125" y="24"/>
                    <a:pt x="125" y="33"/>
                  </a:cubicBezTo>
                  <a:lnTo>
                    <a:pt x="125" y="40"/>
                  </a:lnTo>
                  <a:lnTo>
                    <a:pt x="125" y="45"/>
                  </a:lnTo>
                  <a:cubicBezTo>
                    <a:pt x="117" y="47"/>
                    <a:pt x="110" y="50"/>
                    <a:pt x="102" y="54"/>
                  </a:cubicBezTo>
                  <a:lnTo>
                    <a:pt x="100" y="50"/>
                  </a:lnTo>
                  <a:lnTo>
                    <a:pt x="95" y="46"/>
                  </a:lnTo>
                  <a:cubicBezTo>
                    <a:pt x="88" y="39"/>
                    <a:pt x="79" y="36"/>
                    <a:pt x="71" y="36"/>
                  </a:cubicBezTo>
                  <a:cubicBezTo>
                    <a:pt x="62" y="36"/>
                    <a:pt x="54" y="39"/>
                    <a:pt x="47" y="46"/>
                  </a:cubicBezTo>
                  <a:cubicBezTo>
                    <a:pt x="40" y="52"/>
                    <a:pt x="37" y="61"/>
                    <a:pt x="37" y="70"/>
                  </a:cubicBezTo>
                  <a:cubicBezTo>
                    <a:pt x="37" y="79"/>
                    <a:pt x="40" y="87"/>
                    <a:pt x="47" y="94"/>
                  </a:cubicBezTo>
                  <a:lnTo>
                    <a:pt x="51" y="98"/>
                  </a:lnTo>
                  <a:lnTo>
                    <a:pt x="55" y="102"/>
                  </a:lnTo>
                  <a:cubicBezTo>
                    <a:pt x="51" y="109"/>
                    <a:pt x="48" y="117"/>
                    <a:pt x="46" y="124"/>
                  </a:cubicBezTo>
                  <a:lnTo>
                    <a:pt x="41" y="124"/>
                  </a:lnTo>
                  <a:lnTo>
                    <a:pt x="34" y="124"/>
                  </a:lnTo>
                  <a:cubicBezTo>
                    <a:pt x="25" y="124"/>
                    <a:pt x="16" y="128"/>
                    <a:pt x="10" y="134"/>
                  </a:cubicBezTo>
                  <a:cubicBezTo>
                    <a:pt x="4" y="140"/>
                    <a:pt x="0" y="149"/>
                    <a:pt x="0" y="158"/>
                  </a:cubicBezTo>
                  <a:cubicBezTo>
                    <a:pt x="0" y="167"/>
                    <a:pt x="4" y="176"/>
                    <a:pt x="10" y="182"/>
                  </a:cubicBezTo>
                  <a:cubicBezTo>
                    <a:pt x="16" y="188"/>
                    <a:pt x="25" y="192"/>
                    <a:pt x="34" y="192"/>
                  </a:cubicBezTo>
                  <a:lnTo>
                    <a:pt x="41" y="192"/>
                  </a:lnTo>
                  <a:lnTo>
                    <a:pt x="46" y="192"/>
                  </a:lnTo>
                  <a:cubicBezTo>
                    <a:pt x="48" y="200"/>
                    <a:pt x="51" y="207"/>
                    <a:pt x="55" y="214"/>
                  </a:cubicBezTo>
                  <a:lnTo>
                    <a:pt x="51" y="217"/>
                  </a:lnTo>
                  <a:lnTo>
                    <a:pt x="47" y="222"/>
                  </a:lnTo>
                  <a:cubicBezTo>
                    <a:pt x="40" y="229"/>
                    <a:pt x="37" y="238"/>
                    <a:pt x="37" y="246"/>
                  </a:cubicBezTo>
                  <a:cubicBezTo>
                    <a:pt x="37" y="255"/>
                    <a:pt x="40" y="263"/>
                    <a:pt x="47" y="270"/>
                  </a:cubicBezTo>
                  <a:cubicBezTo>
                    <a:pt x="54" y="277"/>
                    <a:pt x="62" y="280"/>
                    <a:pt x="71" y="280"/>
                  </a:cubicBezTo>
                  <a:cubicBezTo>
                    <a:pt x="79" y="280"/>
                    <a:pt x="88" y="277"/>
                    <a:pt x="95" y="270"/>
                  </a:cubicBezTo>
                  <a:lnTo>
                    <a:pt x="100" y="266"/>
                  </a:lnTo>
                  <a:lnTo>
                    <a:pt x="102" y="262"/>
                  </a:lnTo>
                  <a:cubicBezTo>
                    <a:pt x="110" y="266"/>
                    <a:pt x="117" y="269"/>
                    <a:pt x="125" y="271"/>
                  </a:cubicBezTo>
                  <a:lnTo>
                    <a:pt x="125" y="276"/>
                  </a:lnTo>
                  <a:lnTo>
                    <a:pt x="125" y="283"/>
                  </a:lnTo>
                  <a:cubicBezTo>
                    <a:pt x="125" y="292"/>
                    <a:pt x="129" y="301"/>
                    <a:pt x="135" y="307"/>
                  </a:cubicBezTo>
                  <a:cubicBezTo>
                    <a:pt x="141" y="313"/>
                    <a:pt x="150" y="316"/>
                    <a:pt x="159" y="316"/>
                  </a:cubicBezTo>
                  <a:cubicBezTo>
                    <a:pt x="168" y="316"/>
                    <a:pt x="177" y="313"/>
                    <a:pt x="183" y="307"/>
                  </a:cubicBezTo>
                  <a:cubicBezTo>
                    <a:pt x="189" y="301"/>
                    <a:pt x="193" y="292"/>
                    <a:pt x="193" y="283"/>
                  </a:cubicBezTo>
                  <a:lnTo>
                    <a:pt x="193" y="276"/>
                  </a:lnTo>
                  <a:lnTo>
                    <a:pt x="193" y="271"/>
                  </a:lnTo>
                  <a:cubicBezTo>
                    <a:pt x="200" y="269"/>
                    <a:pt x="208" y="266"/>
                    <a:pt x="215" y="262"/>
                  </a:cubicBezTo>
                  <a:lnTo>
                    <a:pt x="219" y="266"/>
                  </a:lnTo>
                  <a:lnTo>
                    <a:pt x="223" y="270"/>
                  </a:lnTo>
                  <a:cubicBezTo>
                    <a:pt x="230" y="277"/>
                    <a:pt x="238" y="280"/>
                    <a:pt x="247" y="280"/>
                  </a:cubicBezTo>
                  <a:cubicBezTo>
                    <a:pt x="256" y="280"/>
                    <a:pt x="265" y="277"/>
                    <a:pt x="271" y="270"/>
                  </a:cubicBezTo>
                  <a:cubicBezTo>
                    <a:pt x="278" y="263"/>
                    <a:pt x="281" y="255"/>
                    <a:pt x="281" y="246"/>
                  </a:cubicBezTo>
                  <a:cubicBezTo>
                    <a:pt x="281" y="238"/>
                    <a:pt x="278" y="229"/>
                    <a:pt x="271" y="222"/>
                  </a:cubicBezTo>
                  <a:lnTo>
                    <a:pt x="267" y="217"/>
                  </a:lnTo>
                  <a:lnTo>
                    <a:pt x="263" y="214"/>
                  </a:lnTo>
                  <a:cubicBezTo>
                    <a:pt x="267" y="207"/>
                    <a:pt x="270" y="200"/>
                    <a:pt x="272" y="192"/>
                  </a:cubicBezTo>
                  <a:lnTo>
                    <a:pt x="277" y="192"/>
                  </a:lnTo>
                  <a:lnTo>
                    <a:pt x="284" y="192"/>
                  </a:lnTo>
                  <a:cubicBezTo>
                    <a:pt x="293" y="192"/>
                    <a:pt x="301" y="188"/>
                    <a:pt x="308" y="182"/>
                  </a:cubicBezTo>
                  <a:cubicBezTo>
                    <a:pt x="314" y="176"/>
                    <a:pt x="317" y="167"/>
                    <a:pt x="317" y="158"/>
                  </a:cubicBezTo>
                  <a:cubicBezTo>
                    <a:pt x="317" y="149"/>
                    <a:pt x="314" y="140"/>
                    <a:pt x="308" y="134"/>
                  </a:cubicBezTo>
                  <a:cubicBezTo>
                    <a:pt x="301" y="128"/>
                    <a:pt x="293" y="124"/>
                    <a:pt x="284" y="124"/>
                  </a:cubicBezTo>
                  <a:lnTo>
                    <a:pt x="277" y="124"/>
                  </a:lnTo>
                  <a:lnTo>
                    <a:pt x="272" y="124"/>
                  </a:lnTo>
                  <a:cubicBezTo>
                    <a:pt x="270" y="117"/>
                    <a:pt x="267" y="109"/>
                    <a:pt x="263" y="102"/>
                  </a:cubicBezTo>
                  <a:lnTo>
                    <a:pt x="267" y="98"/>
                  </a:lnTo>
                  <a:lnTo>
                    <a:pt x="271" y="94"/>
                  </a:lnTo>
                  <a:cubicBezTo>
                    <a:pt x="278" y="87"/>
                    <a:pt x="281" y="79"/>
                    <a:pt x="281" y="70"/>
                  </a:cubicBezTo>
                  <a:cubicBezTo>
                    <a:pt x="281" y="61"/>
                    <a:pt x="278" y="52"/>
                    <a:pt x="271" y="46"/>
                  </a:cubicBezTo>
                  <a:cubicBezTo>
                    <a:pt x="265" y="39"/>
                    <a:pt x="256" y="36"/>
                    <a:pt x="247" y="36"/>
                  </a:cubicBezTo>
                  <a:close/>
                </a:path>
              </a:pathLst>
            </a:custGeom>
            <a:solidFill>
              <a:schemeClr val="accent1"/>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2" name="Freeform 421">
              <a:extLst>
                <a:ext uri="{FF2B5EF4-FFF2-40B4-BE49-F238E27FC236}">
                  <a16:creationId xmlns:a16="http://schemas.microsoft.com/office/drawing/2014/main" id="{12D795E7-E035-8615-213D-209AC5EFEF4A}"/>
                </a:ext>
              </a:extLst>
            </p:cNvPr>
            <p:cNvSpPr/>
            <p:nvPr/>
          </p:nvSpPr>
          <p:spPr>
            <a:xfrm>
              <a:off x="13247753" y="6618721"/>
              <a:ext cx="801044" cy="801325"/>
            </a:xfrm>
            <a:custGeom>
              <a:avLst/>
              <a:gdLst/>
              <a:ahLst/>
              <a:cxnLst>
                <a:cxn ang="3cd4">
                  <a:pos x="hc" y="t"/>
                </a:cxn>
                <a:cxn ang="cd2">
                  <a:pos x="l" y="vc"/>
                </a:cxn>
                <a:cxn ang="cd4">
                  <a:pos x="hc" y="b"/>
                </a:cxn>
                <a:cxn ang="0">
                  <a:pos x="r" y="vc"/>
                </a:cxn>
              </a:cxnLst>
              <a:rect l="l" t="t" r="r" b="b"/>
              <a:pathLst>
                <a:path w="644" h="644">
                  <a:moveTo>
                    <a:pt x="145" y="145"/>
                  </a:moveTo>
                  <a:cubicBezTo>
                    <a:pt x="48" y="243"/>
                    <a:pt x="48" y="401"/>
                    <a:pt x="145" y="499"/>
                  </a:cubicBezTo>
                  <a:cubicBezTo>
                    <a:pt x="243" y="596"/>
                    <a:pt x="401" y="596"/>
                    <a:pt x="499" y="499"/>
                  </a:cubicBezTo>
                  <a:cubicBezTo>
                    <a:pt x="596" y="401"/>
                    <a:pt x="596" y="243"/>
                    <a:pt x="499" y="145"/>
                  </a:cubicBezTo>
                  <a:cubicBezTo>
                    <a:pt x="401" y="48"/>
                    <a:pt x="243" y="48"/>
                    <a:pt x="145" y="145"/>
                  </a:cubicBezTo>
                  <a:close/>
                  <a:moveTo>
                    <a:pt x="550" y="550"/>
                  </a:moveTo>
                  <a:cubicBezTo>
                    <a:pt x="424" y="676"/>
                    <a:pt x="220" y="676"/>
                    <a:pt x="94" y="550"/>
                  </a:cubicBezTo>
                  <a:cubicBezTo>
                    <a:pt x="-31" y="424"/>
                    <a:pt x="-31" y="220"/>
                    <a:pt x="94" y="94"/>
                  </a:cubicBezTo>
                  <a:cubicBezTo>
                    <a:pt x="220" y="-31"/>
                    <a:pt x="424" y="-31"/>
                    <a:pt x="550" y="94"/>
                  </a:cubicBezTo>
                  <a:cubicBezTo>
                    <a:pt x="675" y="220"/>
                    <a:pt x="675" y="424"/>
                    <a:pt x="550" y="550"/>
                  </a:cubicBezTo>
                  <a:close/>
                </a:path>
              </a:pathLst>
            </a:custGeom>
            <a:solidFill>
              <a:srgbClr val="000000"/>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spTree>
    <p:extLst>
      <p:ext uri="{BB962C8B-B14F-4D97-AF65-F5344CB8AC3E}">
        <p14:creationId xmlns:p14="http://schemas.microsoft.com/office/powerpoint/2010/main" val="225769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par>
                          <p:cTn id="76" fill="hold">
                            <p:stCondLst>
                              <p:cond delay="9000"/>
                            </p:stCondLst>
                            <p:childTnLst>
                              <p:par>
                                <p:cTn id="77" presetID="2" presetClass="entr" presetSubtype="1"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0-#ppt_h/2"/>
                                          </p:val>
                                        </p:tav>
                                        <p:tav tm="100000">
                                          <p:val>
                                            <p:strVal val="#ppt_y"/>
                                          </p:val>
                                        </p:tav>
                                      </p:tavLst>
                                    </p:anim>
                                  </p:childTnLst>
                                </p:cTn>
                              </p:par>
                            </p:childTnLst>
                          </p:cTn>
                        </p:par>
                        <p:par>
                          <p:cTn id="81" fill="hold">
                            <p:stCondLst>
                              <p:cond delay="9500"/>
                            </p:stCondLst>
                            <p:childTnLst>
                              <p:par>
                                <p:cTn id="82" presetID="2" presetClass="entr" presetSubtype="1" fill="hold"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additive="base">
                                        <p:cTn id="84" dur="500" fill="hold"/>
                                        <p:tgtEl>
                                          <p:spTgt spid="60"/>
                                        </p:tgtEl>
                                        <p:attrNameLst>
                                          <p:attrName>ppt_x</p:attrName>
                                        </p:attrNameLst>
                                      </p:cBhvr>
                                      <p:tavLst>
                                        <p:tav tm="0">
                                          <p:val>
                                            <p:strVal val="#ppt_x"/>
                                          </p:val>
                                        </p:tav>
                                        <p:tav tm="100000">
                                          <p:val>
                                            <p:strVal val="#ppt_x"/>
                                          </p:val>
                                        </p:tav>
                                      </p:tavLst>
                                    </p:anim>
                                    <p:anim calcmode="lin" valueType="num">
                                      <p:cBhvr additive="base">
                                        <p:cTn id="85" dur="500" fill="hold"/>
                                        <p:tgtEl>
                                          <p:spTgt spid="60"/>
                                        </p:tgtEl>
                                        <p:attrNameLst>
                                          <p:attrName>ppt_y</p:attrName>
                                        </p:attrNameLst>
                                      </p:cBhvr>
                                      <p:tavLst>
                                        <p:tav tm="0">
                                          <p:val>
                                            <p:strVal val="0-#ppt_h/2"/>
                                          </p:val>
                                        </p:tav>
                                        <p:tav tm="100000">
                                          <p:val>
                                            <p:strVal val="#ppt_y"/>
                                          </p:val>
                                        </p:tav>
                                      </p:tavLst>
                                    </p:anim>
                                  </p:childTnLst>
                                </p:cTn>
                              </p:par>
                            </p:childTnLst>
                          </p:cTn>
                        </p:par>
                        <p:par>
                          <p:cTn id="86" fill="hold">
                            <p:stCondLst>
                              <p:cond delay="10000"/>
                            </p:stCondLst>
                            <p:childTnLst>
                              <p:par>
                                <p:cTn id="87" presetID="2" presetClass="entr" presetSubtype="1"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additive="base">
                                        <p:cTn id="89" dur="500" fill="hold"/>
                                        <p:tgtEl>
                                          <p:spTgt spid="65"/>
                                        </p:tgtEl>
                                        <p:attrNameLst>
                                          <p:attrName>ppt_x</p:attrName>
                                        </p:attrNameLst>
                                      </p:cBhvr>
                                      <p:tavLst>
                                        <p:tav tm="0">
                                          <p:val>
                                            <p:strVal val="#ppt_x"/>
                                          </p:val>
                                        </p:tav>
                                        <p:tav tm="100000">
                                          <p:val>
                                            <p:strVal val="#ppt_x"/>
                                          </p:val>
                                        </p:tav>
                                      </p:tavLst>
                                    </p:anim>
                                    <p:anim calcmode="lin" valueType="num">
                                      <p:cBhvr additive="base">
                                        <p:cTn id="90" dur="500" fill="hold"/>
                                        <p:tgtEl>
                                          <p:spTgt spid="65"/>
                                        </p:tgtEl>
                                        <p:attrNameLst>
                                          <p:attrName>ppt_y</p:attrName>
                                        </p:attrNameLst>
                                      </p:cBhvr>
                                      <p:tavLst>
                                        <p:tav tm="0">
                                          <p:val>
                                            <p:strVal val="0-#ppt_h/2"/>
                                          </p:val>
                                        </p:tav>
                                        <p:tav tm="100000">
                                          <p:val>
                                            <p:strVal val="#ppt_y"/>
                                          </p:val>
                                        </p:tav>
                                      </p:tavLst>
                                    </p:anim>
                                  </p:childTnLst>
                                </p:cTn>
                              </p:par>
                            </p:childTnLst>
                          </p:cTn>
                        </p:par>
                        <p:par>
                          <p:cTn id="91" fill="hold">
                            <p:stCondLst>
                              <p:cond delay="10500"/>
                            </p:stCondLst>
                            <p:childTnLst>
                              <p:par>
                                <p:cTn id="92" presetID="2" presetClass="entr" presetSubtype="1" fill="hold" nodeType="afterEffect">
                                  <p:stCondLst>
                                    <p:cond delay="0"/>
                                  </p:stCondLst>
                                  <p:childTnLst>
                                    <p:set>
                                      <p:cBhvr>
                                        <p:cTn id="93" dur="1" fill="hold">
                                          <p:stCondLst>
                                            <p:cond delay="0"/>
                                          </p:stCondLst>
                                        </p:cTn>
                                        <p:tgtEl>
                                          <p:spTgt spid="50"/>
                                        </p:tgtEl>
                                        <p:attrNameLst>
                                          <p:attrName>style.visibility</p:attrName>
                                        </p:attrNameLst>
                                      </p:cBhvr>
                                      <p:to>
                                        <p:strVal val="visible"/>
                                      </p:to>
                                    </p:set>
                                    <p:anim calcmode="lin" valueType="num">
                                      <p:cBhvr additive="base">
                                        <p:cTn id="94" dur="500" fill="hold"/>
                                        <p:tgtEl>
                                          <p:spTgt spid="50"/>
                                        </p:tgtEl>
                                        <p:attrNameLst>
                                          <p:attrName>ppt_x</p:attrName>
                                        </p:attrNameLst>
                                      </p:cBhvr>
                                      <p:tavLst>
                                        <p:tav tm="0">
                                          <p:val>
                                            <p:strVal val="#ppt_x"/>
                                          </p:val>
                                        </p:tav>
                                        <p:tav tm="100000">
                                          <p:val>
                                            <p:strVal val="#ppt_x"/>
                                          </p:val>
                                        </p:tav>
                                      </p:tavLst>
                                    </p:anim>
                                    <p:anim calcmode="lin" valueType="num">
                                      <p:cBhvr additive="base">
                                        <p:cTn id="95" dur="500" fill="hold"/>
                                        <p:tgtEl>
                                          <p:spTgt spid="50"/>
                                        </p:tgtEl>
                                        <p:attrNameLst>
                                          <p:attrName>ppt_y</p:attrName>
                                        </p:attrNameLst>
                                      </p:cBhvr>
                                      <p:tavLst>
                                        <p:tav tm="0">
                                          <p:val>
                                            <p:strVal val="0-#ppt_h/2"/>
                                          </p:val>
                                        </p:tav>
                                        <p:tav tm="100000">
                                          <p:val>
                                            <p:strVal val="#ppt_y"/>
                                          </p:val>
                                        </p:tav>
                                      </p:tavLst>
                                    </p:anim>
                                  </p:childTnLst>
                                </p:cTn>
                              </p:par>
                            </p:childTnLst>
                          </p:cTn>
                        </p:par>
                        <p:par>
                          <p:cTn id="96" fill="hold">
                            <p:stCondLst>
                              <p:cond delay="11000"/>
                            </p:stCondLst>
                            <p:childTnLst>
                              <p:par>
                                <p:cTn id="97" presetID="2" presetClass="entr" presetSubtype="1" fill="hold" nodeType="afterEffect">
                                  <p:stCondLst>
                                    <p:cond delay="0"/>
                                  </p:stCondLst>
                                  <p:childTnLst>
                                    <p:set>
                                      <p:cBhvr>
                                        <p:cTn id="98" dur="1" fill="hold">
                                          <p:stCondLst>
                                            <p:cond delay="0"/>
                                          </p:stCondLst>
                                        </p:cTn>
                                        <p:tgtEl>
                                          <p:spTgt spid="80"/>
                                        </p:tgtEl>
                                        <p:attrNameLst>
                                          <p:attrName>style.visibility</p:attrName>
                                        </p:attrNameLst>
                                      </p:cBhvr>
                                      <p:to>
                                        <p:strVal val="visible"/>
                                      </p:to>
                                    </p:set>
                                    <p:anim calcmode="lin" valueType="num">
                                      <p:cBhvr additive="base">
                                        <p:cTn id="99" dur="500" fill="hold"/>
                                        <p:tgtEl>
                                          <p:spTgt spid="80"/>
                                        </p:tgtEl>
                                        <p:attrNameLst>
                                          <p:attrName>ppt_x</p:attrName>
                                        </p:attrNameLst>
                                      </p:cBhvr>
                                      <p:tavLst>
                                        <p:tav tm="0">
                                          <p:val>
                                            <p:strVal val="#ppt_x"/>
                                          </p:val>
                                        </p:tav>
                                        <p:tav tm="100000">
                                          <p:val>
                                            <p:strVal val="#ppt_x"/>
                                          </p:val>
                                        </p:tav>
                                      </p:tavLst>
                                    </p:anim>
                                    <p:anim calcmode="lin" valueType="num">
                                      <p:cBhvr additive="base">
                                        <p:cTn id="100" dur="500" fill="hold"/>
                                        <p:tgtEl>
                                          <p:spTgt spid="80"/>
                                        </p:tgtEl>
                                        <p:attrNameLst>
                                          <p:attrName>ppt_y</p:attrName>
                                        </p:attrNameLst>
                                      </p:cBhvr>
                                      <p:tavLst>
                                        <p:tav tm="0">
                                          <p:val>
                                            <p:strVal val="0-#ppt_h/2"/>
                                          </p:val>
                                        </p:tav>
                                        <p:tav tm="100000">
                                          <p:val>
                                            <p:strVal val="#ppt_y"/>
                                          </p:val>
                                        </p:tav>
                                      </p:tavLst>
                                    </p:anim>
                                  </p:childTnLst>
                                </p:cTn>
                              </p:par>
                            </p:childTnLst>
                          </p:cTn>
                        </p:par>
                        <p:par>
                          <p:cTn id="101" fill="hold">
                            <p:stCondLst>
                              <p:cond delay="11500"/>
                            </p:stCondLst>
                            <p:childTnLst>
                              <p:par>
                                <p:cTn id="102" presetID="2" presetClass="entr" presetSubtype="1" fill="hold" nodeType="afterEffect">
                                  <p:stCondLst>
                                    <p:cond delay="0"/>
                                  </p:stCondLst>
                                  <p:childTnLst>
                                    <p:set>
                                      <p:cBhvr>
                                        <p:cTn id="103" dur="1" fill="hold">
                                          <p:stCondLst>
                                            <p:cond delay="0"/>
                                          </p:stCondLst>
                                        </p:cTn>
                                        <p:tgtEl>
                                          <p:spTgt spid="70"/>
                                        </p:tgtEl>
                                        <p:attrNameLst>
                                          <p:attrName>style.visibility</p:attrName>
                                        </p:attrNameLst>
                                      </p:cBhvr>
                                      <p:to>
                                        <p:strVal val="visible"/>
                                      </p:to>
                                    </p:set>
                                    <p:anim calcmode="lin" valueType="num">
                                      <p:cBhvr additive="base">
                                        <p:cTn id="104" dur="500" fill="hold"/>
                                        <p:tgtEl>
                                          <p:spTgt spid="70"/>
                                        </p:tgtEl>
                                        <p:attrNameLst>
                                          <p:attrName>ppt_x</p:attrName>
                                        </p:attrNameLst>
                                      </p:cBhvr>
                                      <p:tavLst>
                                        <p:tav tm="0">
                                          <p:val>
                                            <p:strVal val="#ppt_x"/>
                                          </p:val>
                                        </p:tav>
                                        <p:tav tm="100000">
                                          <p:val>
                                            <p:strVal val="#ppt_x"/>
                                          </p:val>
                                        </p:tav>
                                      </p:tavLst>
                                    </p:anim>
                                    <p:anim calcmode="lin" valueType="num">
                                      <p:cBhvr additive="base">
                                        <p:cTn id="105" dur="500" fill="hold"/>
                                        <p:tgtEl>
                                          <p:spTgt spid="70"/>
                                        </p:tgtEl>
                                        <p:attrNameLst>
                                          <p:attrName>ppt_y</p:attrName>
                                        </p:attrNameLst>
                                      </p:cBhvr>
                                      <p:tavLst>
                                        <p:tav tm="0">
                                          <p:val>
                                            <p:strVal val="0-#ppt_h/2"/>
                                          </p:val>
                                        </p:tav>
                                        <p:tav tm="100000">
                                          <p:val>
                                            <p:strVal val="#ppt_y"/>
                                          </p:val>
                                        </p:tav>
                                      </p:tavLst>
                                    </p:anim>
                                  </p:childTnLst>
                                </p:cTn>
                              </p:par>
                            </p:childTnLst>
                          </p:cTn>
                        </p:par>
                        <p:par>
                          <p:cTn id="106" fill="hold">
                            <p:stCondLst>
                              <p:cond delay="12000"/>
                            </p:stCondLst>
                            <p:childTnLst>
                              <p:par>
                                <p:cTn id="107" presetID="2" presetClass="entr" presetSubtype="1" fill="hold" nodeType="afterEffect">
                                  <p:stCondLst>
                                    <p:cond delay="0"/>
                                  </p:stCondLst>
                                  <p:childTnLst>
                                    <p:set>
                                      <p:cBhvr>
                                        <p:cTn id="108" dur="1" fill="hold">
                                          <p:stCondLst>
                                            <p:cond delay="0"/>
                                          </p:stCondLst>
                                        </p:cTn>
                                        <p:tgtEl>
                                          <p:spTgt spid="40"/>
                                        </p:tgtEl>
                                        <p:attrNameLst>
                                          <p:attrName>style.visibility</p:attrName>
                                        </p:attrNameLst>
                                      </p:cBhvr>
                                      <p:to>
                                        <p:strVal val="visible"/>
                                      </p:to>
                                    </p:set>
                                    <p:anim calcmode="lin" valueType="num">
                                      <p:cBhvr additive="base">
                                        <p:cTn id="109" dur="500" fill="hold"/>
                                        <p:tgtEl>
                                          <p:spTgt spid="40"/>
                                        </p:tgtEl>
                                        <p:attrNameLst>
                                          <p:attrName>ppt_x</p:attrName>
                                        </p:attrNameLst>
                                      </p:cBhvr>
                                      <p:tavLst>
                                        <p:tav tm="0">
                                          <p:val>
                                            <p:strVal val="#ppt_x"/>
                                          </p:val>
                                        </p:tav>
                                        <p:tav tm="100000">
                                          <p:val>
                                            <p:strVal val="#ppt_x"/>
                                          </p:val>
                                        </p:tav>
                                      </p:tavLst>
                                    </p:anim>
                                    <p:anim calcmode="lin" valueType="num">
                                      <p:cBhvr additive="base">
                                        <p:cTn id="110" dur="500" fill="hold"/>
                                        <p:tgtEl>
                                          <p:spTgt spid="40"/>
                                        </p:tgtEl>
                                        <p:attrNameLst>
                                          <p:attrName>ppt_y</p:attrName>
                                        </p:attrNameLst>
                                      </p:cBhvr>
                                      <p:tavLst>
                                        <p:tav tm="0">
                                          <p:val>
                                            <p:strVal val="0-#ppt_h/2"/>
                                          </p:val>
                                        </p:tav>
                                        <p:tav tm="100000">
                                          <p:val>
                                            <p:strVal val="#ppt_y"/>
                                          </p:val>
                                        </p:tav>
                                      </p:tavLst>
                                    </p:anim>
                                  </p:childTnLst>
                                </p:cTn>
                              </p:par>
                            </p:childTnLst>
                          </p:cTn>
                        </p:par>
                        <p:par>
                          <p:cTn id="111" fill="hold">
                            <p:stCondLst>
                              <p:cond delay="12500"/>
                            </p:stCondLst>
                            <p:childTnLst>
                              <p:par>
                                <p:cTn id="112" presetID="2" presetClass="entr" presetSubtype="1" fill="hold" nodeType="afterEffect">
                                  <p:stCondLst>
                                    <p:cond delay="0"/>
                                  </p:stCondLst>
                                  <p:childTnLst>
                                    <p:set>
                                      <p:cBhvr>
                                        <p:cTn id="113" dur="1" fill="hold">
                                          <p:stCondLst>
                                            <p:cond delay="0"/>
                                          </p:stCondLst>
                                        </p:cTn>
                                        <p:tgtEl>
                                          <p:spTgt spid="75"/>
                                        </p:tgtEl>
                                        <p:attrNameLst>
                                          <p:attrName>style.visibility</p:attrName>
                                        </p:attrNameLst>
                                      </p:cBhvr>
                                      <p:to>
                                        <p:strVal val="visible"/>
                                      </p:to>
                                    </p:set>
                                    <p:anim calcmode="lin" valueType="num">
                                      <p:cBhvr additive="base">
                                        <p:cTn id="114" dur="500" fill="hold"/>
                                        <p:tgtEl>
                                          <p:spTgt spid="75"/>
                                        </p:tgtEl>
                                        <p:attrNameLst>
                                          <p:attrName>ppt_x</p:attrName>
                                        </p:attrNameLst>
                                      </p:cBhvr>
                                      <p:tavLst>
                                        <p:tav tm="0">
                                          <p:val>
                                            <p:strVal val="#ppt_x"/>
                                          </p:val>
                                        </p:tav>
                                        <p:tav tm="100000">
                                          <p:val>
                                            <p:strVal val="#ppt_x"/>
                                          </p:val>
                                        </p:tav>
                                      </p:tavLst>
                                    </p:anim>
                                    <p:anim calcmode="lin" valueType="num">
                                      <p:cBhvr additive="base">
                                        <p:cTn id="115" dur="500" fill="hold"/>
                                        <p:tgtEl>
                                          <p:spTgt spid="75"/>
                                        </p:tgtEl>
                                        <p:attrNameLst>
                                          <p:attrName>ppt_y</p:attrName>
                                        </p:attrNameLst>
                                      </p:cBhvr>
                                      <p:tavLst>
                                        <p:tav tm="0">
                                          <p:val>
                                            <p:strVal val="0-#ppt_h/2"/>
                                          </p:val>
                                        </p:tav>
                                        <p:tav tm="100000">
                                          <p:val>
                                            <p:strVal val="#ppt_y"/>
                                          </p:val>
                                        </p:tav>
                                      </p:tavLst>
                                    </p:anim>
                                  </p:childTnLst>
                                </p:cTn>
                              </p:par>
                            </p:childTnLst>
                          </p:cTn>
                        </p:par>
                        <p:par>
                          <p:cTn id="116" fill="hold">
                            <p:stCondLst>
                              <p:cond delay="13000"/>
                            </p:stCondLst>
                            <p:childTnLst>
                              <p:par>
                                <p:cTn id="117" presetID="2" presetClass="entr" presetSubtype="1" fill="hold" nodeType="afterEffect">
                                  <p:stCondLst>
                                    <p:cond delay="0"/>
                                  </p:stCondLst>
                                  <p:childTnLst>
                                    <p:set>
                                      <p:cBhvr>
                                        <p:cTn id="118" dur="1" fill="hold">
                                          <p:stCondLst>
                                            <p:cond delay="0"/>
                                          </p:stCondLst>
                                        </p:cTn>
                                        <p:tgtEl>
                                          <p:spTgt spid="55"/>
                                        </p:tgtEl>
                                        <p:attrNameLst>
                                          <p:attrName>style.visibility</p:attrName>
                                        </p:attrNameLst>
                                      </p:cBhvr>
                                      <p:to>
                                        <p:strVal val="visible"/>
                                      </p:to>
                                    </p:set>
                                    <p:anim calcmode="lin" valueType="num">
                                      <p:cBhvr additive="base">
                                        <p:cTn id="119" dur="500" fill="hold"/>
                                        <p:tgtEl>
                                          <p:spTgt spid="55"/>
                                        </p:tgtEl>
                                        <p:attrNameLst>
                                          <p:attrName>ppt_x</p:attrName>
                                        </p:attrNameLst>
                                      </p:cBhvr>
                                      <p:tavLst>
                                        <p:tav tm="0">
                                          <p:val>
                                            <p:strVal val="#ppt_x"/>
                                          </p:val>
                                        </p:tav>
                                        <p:tav tm="100000">
                                          <p:val>
                                            <p:strVal val="#ppt_x"/>
                                          </p:val>
                                        </p:tav>
                                      </p:tavLst>
                                    </p:anim>
                                    <p:anim calcmode="lin" valueType="num">
                                      <p:cBhvr additive="base">
                                        <p:cTn id="120"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11" grpId="0"/>
      <p:bldP spid="12" grpId="0"/>
      <p:bldP spid="16" grpId="0"/>
      <p:bldP spid="17" grpId="0"/>
      <p:bldP spid="21" grpId="0"/>
      <p:bldP spid="22" grpId="0"/>
      <p:bldP spid="23" grpId="0" animBg="1"/>
      <p:bldP spid="27" grpId="0"/>
      <p:bldP spid="28" grpId="0"/>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357B750-2C67-4952-B129-054FAA84F24C}"/>
              </a:ext>
            </a:extLst>
          </p:cNvPr>
          <p:cNvSpPr/>
          <p:nvPr/>
        </p:nvSpPr>
        <p:spPr>
          <a:xfrm>
            <a:off x="-38091" y="-31225"/>
            <a:ext cx="24453832" cy="12652324"/>
          </a:xfrm>
          <a:custGeom>
            <a:avLst/>
            <a:gdLst>
              <a:gd name="connsiteX0" fmla="*/ 7341923 w 12192001"/>
              <a:gd name="connsiteY0" fmla="*/ 0 h 6326178"/>
              <a:gd name="connsiteX1" fmla="*/ 7953428 w 12192001"/>
              <a:gd name="connsiteY1" fmla="*/ 0 h 6326178"/>
              <a:gd name="connsiteX2" fmla="*/ 7953883 w 12192001"/>
              <a:gd name="connsiteY2" fmla="*/ 5988 h 6326178"/>
              <a:gd name="connsiteX3" fmla="*/ 12192001 w 12192001"/>
              <a:gd name="connsiteY3" fmla="*/ 5987 h 6326178"/>
              <a:gd name="connsiteX4" fmla="*/ 12192001 w 12192001"/>
              <a:gd name="connsiteY4" fmla="*/ 5217751 h 6326178"/>
              <a:gd name="connsiteX5" fmla="*/ 6898171 w 12192001"/>
              <a:gd name="connsiteY5" fmla="*/ 5217750 h 6326178"/>
              <a:gd name="connsiteX6" fmla="*/ 7032700 w 12192001"/>
              <a:gd name="connsiteY6" fmla="*/ 5054056 h 6326178"/>
              <a:gd name="connsiteX7" fmla="*/ 7241154 w 12192001"/>
              <a:gd name="connsiteY7" fmla="*/ 4774304 h 6326178"/>
              <a:gd name="connsiteX8" fmla="*/ 7165326 w 12192001"/>
              <a:gd name="connsiteY8" fmla="*/ 4350433 h 6326178"/>
              <a:gd name="connsiteX9" fmla="*/ 6783658 w 12192001"/>
              <a:gd name="connsiteY9" fmla="*/ 4375196 h 6326178"/>
              <a:gd name="connsiteX10" fmla="*/ 6754018 w 12192001"/>
              <a:gd name="connsiteY10" fmla="*/ 4409033 h 6326178"/>
              <a:gd name="connsiteX11" fmla="*/ 6672712 w 12192001"/>
              <a:gd name="connsiteY11" fmla="*/ 4525138 h 6326178"/>
              <a:gd name="connsiteX12" fmla="*/ 4741795 w 12192001"/>
              <a:gd name="connsiteY12" fmla="*/ 6282735 h 6326178"/>
              <a:gd name="connsiteX13" fmla="*/ 4324114 w 12192001"/>
              <a:gd name="connsiteY13" fmla="*/ 6178380 h 6326178"/>
              <a:gd name="connsiteX14" fmla="*/ 4427373 w 12192001"/>
              <a:gd name="connsiteY14" fmla="*/ 5763077 h 6326178"/>
              <a:gd name="connsiteX15" fmla="*/ 5123920 w 12192001"/>
              <a:gd name="connsiteY15" fmla="*/ 5272915 h 6326178"/>
              <a:gd name="connsiteX16" fmla="*/ 5187176 w 12192001"/>
              <a:gd name="connsiteY16" fmla="*/ 5217751 h 6326178"/>
              <a:gd name="connsiteX17" fmla="*/ 3235570 w 12192001"/>
              <a:gd name="connsiteY17" fmla="*/ 5217751 h 6326178"/>
              <a:gd name="connsiteX18" fmla="*/ 3235570 w 12192001"/>
              <a:gd name="connsiteY18" fmla="*/ 5218068 h 6326178"/>
              <a:gd name="connsiteX19" fmla="*/ 0 w 12192001"/>
              <a:gd name="connsiteY19" fmla="*/ 5218068 h 6326178"/>
              <a:gd name="connsiteX20" fmla="*/ 0 w 12192001"/>
              <a:gd name="connsiteY20" fmla="*/ 5988 h 6326178"/>
              <a:gd name="connsiteX21" fmla="*/ 2308344 w 12192001"/>
              <a:gd name="connsiteY21" fmla="*/ 5988 h 6326178"/>
              <a:gd name="connsiteX22" fmla="*/ 2308344 w 12192001"/>
              <a:gd name="connsiteY22" fmla="*/ 5987 h 6326178"/>
              <a:gd name="connsiteX23" fmla="*/ 7342335 w 12192001"/>
              <a:gd name="connsiteY23" fmla="*/ 5988 h 6326178"/>
              <a:gd name="connsiteX0" fmla="*/ 7342335 w 12192001"/>
              <a:gd name="connsiteY0" fmla="*/ 5988 h 6326178"/>
              <a:gd name="connsiteX1" fmla="*/ 7953428 w 12192001"/>
              <a:gd name="connsiteY1" fmla="*/ 0 h 6326178"/>
              <a:gd name="connsiteX2" fmla="*/ 7953883 w 12192001"/>
              <a:gd name="connsiteY2" fmla="*/ 5988 h 6326178"/>
              <a:gd name="connsiteX3" fmla="*/ 12192001 w 12192001"/>
              <a:gd name="connsiteY3" fmla="*/ 5987 h 6326178"/>
              <a:gd name="connsiteX4" fmla="*/ 12192001 w 12192001"/>
              <a:gd name="connsiteY4" fmla="*/ 5217751 h 6326178"/>
              <a:gd name="connsiteX5" fmla="*/ 6898171 w 12192001"/>
              <a:gd name="connsiteY5" fmla="*/ 5217750 h 6326178"/>
              <a:gd name="connsiteX6" fmla="*/ 7032700 w 12192001"/>
              <a:gd name="connsiteY6" fmla="*/ 5054056 h 6326178"/>
              <a:gd name="connsiteX7" fmla="*/ 7241154 w 12192001"/>
              <a:gd name="connsiteY7" fmla="*/ 4774304 h 6326178"/>
              <a:gd name="connsiteX8" fmla="*/ 7165326 w 12192001"/>
              <a:gd name="connsiteY8" fmla="*/ 4350433 h 6326178"/>
              <a:gd name="connsiteX9" fmla="*/ 6783658 w 12192001"/>
              <a:gd name="connsiteY9" fmla="*/ 4375196 h 6326178"/>
              <a:gd name="connsiteX10" fmla="*/ 6754018 w 12192001"/>
              <a:gd name="connsiteY10" fmla="*/ 4409033 h 6326178"/>
              <a:gd name="connsiteX11" fmla="*/ 6672712 w 12192001"/>
              <a:gd name="connsiteY11" fmla="*/ 4525138 h 6326178"/>
              <a:gd name="connsiteX12" fmla="*/ 4741795 w 12192001"/>
              <a:gd name="connsiteY12" fmla="*/ 6282735 h 6326178"/>
              <a:gd name="connsiteX13" fmla="*/ 4324114 w 12192001"/>
              <a:gd name="connsiteY13" fmla="*/ 6178380 h 6326178"/>
              <a:gd name="connsiteX14" fmla="*/ 4427373 w 12192001"/>
              <a:gd name="connsiteY14" fmla="*/ 5763077 h 6326178"/>
              <a:gd name="connsiteX15" fmla="*/ 5123920 w 12192001"/>
              <a:gd name="connsiteY15" fmla="*/ 5272915 h 6326178"/>
              <a:gd name="connsiteX16" fmla="*/ 5187176 w 12192001"/>
              <a:gd name="connsiteY16" fmla="*/ 5217751 h 6326178"/>
              <a:gd name="connsiteX17" fmla="*/ 3235570 w 12192001"/>
              <a:gd name="connsiteY17" fmla="*/ 5217751 h 6326178"/>
              <a:gd name="connsiteX18" fmla="*/ 3235570 w 12192001"/>
              <a:gd name="connsiteY18" fmla="*/ 5218068 h 6326178"/>
              <a:gd name="connsiteX19" fmla="*/ 0 w 12192001"/>
              <a:gd name="connsiteY19" fmla="*/ 5218068 h 6326178"/>
              <a:gd name="connsiteX20" fmla="*/ 0 w 12192001"/>
              <a:gd name="connsiteY20" fmla="*/ 5988 h 6326178"/>
              <a:gd name="connsiteX21" fmla="*/ 2308344 w 12192001"/>
              <a:gd name="connsiteY21" fmla="*/ 5988 h 6326178"/>
              <a:gd name="connsiteX22" fmla="*/ 2308344 w 12192001"/>
              <a:gd name="connsiteY22" fmla="*/ 5987 h 6326178"/>
              <a:gd name="connsiteX23" fmla="*/ 7342335 w 12192001"/>
              <a:gd name="connsiteY23" fmla="*/ 5988 h 6326178"/>
              <a:gd name="connsiteX0" fmla="*/ 7342335 w 12192001"/>
              <a:gd name="connsiteY0" fmla="*/ 5988 h 6326178"/>
              <a:gd name="connsiteX1" fmla="*/ 7953428 w 12192001"/>
              <a:gd name="connsiteY1" fmla="*/ 0 h 6326178"/>
              <a:gd name="connsiteX2" fmla="*/ 7953883 w 12192001"/>
              <a:gd name="connsiteY2" fmla="*/ 5988 h 6326178"/>
              <a:gd name="connsiteX3" fmla="*/ 12192001 w 12192001"/>
              <a:gd name="connsiteY3" fmla="*/ 5987 h 6326178"/>
              <a:gd name="connsiteX4" fmla="*/ 12192001 w 12192001"/>
              <a:gd name="connsiteY4" fmla="*/ 5217751 h 6326178"/>
              <a:gd name="connsiteX5" fmla="*/ 6898171 w 12192001"/>
              <a:gd name="connsiteY5" fmla="*/ 5217750 h 6326178"/>
              <a:gd name="connsiteX6" fmla="*/ 7032700 w 12192001"/>
              <a:gd name="connsiteY6" fmla="*/ 5054056 h 6326178"/>
              <a:gd name="connsiteX7" fmla="*/ 7241154 w 12192001"/>
              <a:gd name="connsiteY7" fmla="*/ 4774304 h 6326178"/>
              <a:gd name="connsiteX8" fmla="*/ 7165326 w 12192001"/>
              <a:gd name="connsiteY8" fmla="*/ 4350433 h 6326178"/>
              <a:gd name="connsiteX9" fmla="*/ 6783658 w 12192001"/>
              <a:gd name="connsiteY9" fmla="*/ 4375196 h 6326178"/>
              <a:gd name="connsiteX10" fmla="*/ 6754018 w 12192001"/>
              <a:gd name="connsiteY10" fmla="*/ 4409033 h 6326178"/>
              <a:gd name="connsiteX11" fmla="*/ 6672712 w 12192001"/>
              <a:gd name="connsiteY11" fmla="*/ 4525138 h 6326178"/>
              <a:gd name="connsiteX12" fmla="*/ 4741795 w 12192001"/>
              <a:gd name="connsiteY12" fmla="*/ 6282735 h 6326178"/>
              <a:gd name="connsiteX13" fmla="*/ 4324114 w 12192001"/>
              <a:gd name="connsiteY13" fmla="*/ 6178380 h 6326178"/>
              <a:gd name="connsiteX14" fmla="*/ 4427373 w 12192001"/>
              <a:gd name="connsiteY14" fmla="*/ 5763077 h 6326178"/>
              <a:gd name="connsiteX15" fmla="*/ 5123920 w 12192001"/>
              <a:gd name="connsiteY15" fmla="*/ 5272915 h 6326178"/>
              <a:gd name="connsiteX16" fmla="*/ 5187176 w 12192001"/>
              <a:gd name="connsiteY16" fmla="*/ 5217751 h 6326178"/>
              <a:gd name="connsiteX17" fmla="*/ 3235570 w 12192001"/>
              <a:gd name="connsiteY17" fmla="*/ 5217751 h 6326178"/>
              <a:gd name="connsiteX18" fmla="*/ 3235570 w 12192001"/>
              <a:gd name="connsiteY18" fmla="*/ 5218068 h 6326178"/>
              <a:gd name="connsiteX19" fmla="*/ 0 w 12192001"/>
              <a:gd name="connsiteY19" fmla="*/ 5218068 h 6326178"/>
              <a:gd name="connsiteX20" fmla="*/ 0 w 12192001"/>
              <a:gd name="connsiteY20" fmla="*/ 5988 h 6326178"/>
              <a:gd name="connsiteX21" fmla="*/ 2308344 w 12192001"/>
              <a:gd name="connsiteY21" fmla="*/ 5988 h 6326178"/>
              <a:gd name="connsiteX22" fmla="*/ 2308344 w 12192001"/>
              <a:gd name="connsiteY22" fmla="*/ 5987 h 6326178"/>
              <a:gd name="connsiteX23" fmla="*/ 7342335 w 12192001"/>
              <a:gd name="connsiteY23" fmla="*/ 5988 h 6326178"/>
              <a:gd name="connsiteX0" fmla="*/ 7342335 w 12192001"/>
              <a:gd name="connsiteY0" fmla="*/ 1 h 6320191"/>
              <a:gd name="connsiteX1" fmla="*/ 7953883 w 12192001"/>
              <a:gd name="connsiteY1" fmla="*/ 1 h 6320191"/>
              <a:gd name="connsiteX2" fmla="*/ 12192001 w 12192001"/>
              <a:gd name="connsiteY2" fmla="*/ 0 h 6320191"/>
              <a:gd name="connsiteX3" fmla="*/ 12192001 w 12192001"/>
              <a:gd name="connsiteY3" fmla="*/ 5211764 h 6320191"/>
              <a:gd name="connsiteX4" fmla="*/ 6898171 w 12192001"/>
              <a:gd name="connsiteY4" fmla="*/ 5211763 h 6320191"/>
              <a:gd name="connsiteX5" fmla="*/ 7032700 w 12192001"/>
              <a:gd name="connsiteY5" fmla="*/ 5048069 h 6320191"/>
              <a:gd name="connsiteX6" fmla="*/ 7241154 w 12192001"/>
              <a:gd name="connsiteY6" fmla="*/ 4768317 h 6320191"/>
              <a:gd name="connsiteX7" fmla="*/ 7165326 w 12192001"/>
              <a:gd name="connsiteY7" fmla="*/ 4344446 h 6320191"/>
              <a:gd name="connsiteX8" fmla="*/ 6783658 w 12192001"/>
              <a:gd name="connsiteY8" fmla="*/ 4369209 h 6320191"/>
              <a:gd name="connsiteX9" fmla="*/ 6754018 w 12192001"/>
              <a:gd name="connsiteY9" fmla="*/ 4403046 h 6320191"/>
              <a:gd name="connsiteX10" fmla="*/ 6672712 w 12192001"/>
              <a:gd name="connsiteY10" fmla="*/ 4519151 h 6320191"/>
              <a:gd name="connsiteX11" fmla="*/ 4741795 w 12192001"/>
              <a:gd name="connsiteY11" fmla="*/ 6276748 h 6320191"/>
              <a:gd name="connsiteX12" fmla="*/ 4324114 w 12192001"/>
              <a:gd name="connsiteY12" fmla="*/ 6172393 h 6320191"/>
              <a:gd name="connsiteX13" fmla="*/ 4427373 w 12192001"/>
              <a:gd name="connsiteY13" fmla="*/ 5757090 h 6320191"/>
              <a:gd name="connsiteX14" fmla="*/ 5123920 w 12192001"/>
              <a:gd name="connsiteY14" fmla="*/ 5266928 h 6320191"/>
              <a:gd name="connsiteX15" fmla="*/ 5187176 w 12192001"/>
              <a:gd name="connsiteY15" fmla="*/ 5211764 h 6320191"/>
              <a:gd name="connsiteX16" fmla="*/ 3235570 w 12192001"/>
              <a:gd name="connsiteY16" fmla="*/ 5211764 h 6320191"/>
              <a:gd name="connsiteX17" fmla="*/ 3235570 w 12192001"/>
              <a:gd name="connsiteY17" fmla="*/ 5212081 h 6320191"/>
              <a:gd name="connsiteX18" fmla="*/ 0 w 12192001"/>
              <a:gd name="connsiteY18" fmla="*/ 5212081 h 6320191"/>
              <a:gd name="connsiteX19" fmla="*/ 0 w 12192001"/>
              <a:gd name="connsiteY19" fmla="*/ 1 h 6320191"/>
              <a:gd name="connsiteX20" fmla="*/ 2308344 w 12192001"/>
              <a:gd name="connsiteY20" fmla="*/ 1 h 6320191"/>
              <a:gd name="connsiteX21" fmla="*/ 2308344 w 12192001"/>
              <a:gd name="connsiteY21" fmla="*/ 0 h 6320191"/>
              <a:gd name="connsiteX22" fmla="*/ 7342335 w 12192001"/>
              <a:gd name="connsiteY22" fmla="*/ 1 h 6320191"/>
              <a:gd name="connsiteX0" fmla="*/ 2308344 w 12192001"/>
              <a:gd name="connsiteY0" fmla="*/ 0 h 6320191"/>
              <a:gd name="connsiteX1" fmla="*/ 7953883 w 12192001"/>
              <a:gd name="connsiteY1" fmla="*/ 1 h 6320191"/>
              <a:gd name="connsiteX2" fmla="*/ 12192001 w 12192001"/>
              <a:gd name="connsiteY2" fmla="*/ 0 h 6320191"/>
              <a:gd name="connsiteX3" fmla="*/ 12192001 w 12192001"/>
              <a:gd name="connsiteY3" fmla="*/ 5211764 h 6320191"/>
              <a:gd name="connsiteX4" fmla="*/ 6898171 w 12192001"/>
              <a:gd name="connsiteY4" fmla="*/ 5211763 h 6320191"/>
              <a:gd name="connsiteX5" fmla="*/ 7032700 w 12192001"/>
              <a:gd name="connsiteY5" fmla="*/ 5048069 h 6320191"/>
              <a:gd name="connsiteX6" fmla="*/ 7241154 w 12192001"/>
              <a:gd name="connsiteY6" fmla="*/ 4768317 h 6320191"/>
              <a:gd name="connsiteX7" fmla="*/ 7165326 w 12192001"/>
              <a:gd name="connsiteY7" fmla="*/ 4344446 h 6320191"/>
              <a:gd name="connsiteX8" fmla="*/ 6783658 w 12192001"/>
              <a:gd name="connsiteY8" fmla="*/ 4369209 h 6320191"/>
              <a:gd name="connsiteX9" fmla="*/ 6754018 w 12192001"/>
              <a:gd name="connsiteY9" fmla="*/ 4403046 h 6320191"/>
              <a:gd name="connsiteX10" fmla="*/ 6672712 w 12192001"/>
              <a:gd name="connsiteY10" fmla="*/ 4519151 h 6320191"/>
              <a:gd name="connsiteX11" fmla="*/ 4741795 w 12192001"/>
              <a:gd name="connsiteY11" fmla="*/ 6276748 h 6320191"/>
              <a:gd name="connsiteX12" fmla="*/ 4324114 w 12192001"/>
              <a:gd name="connsiteY12" fmla="*/ 6172393 h 6320191"/>
              <a:gd name="connsiteX13" fmla="*/ 4427373 w 12192001"/>
              <a:gd name="connsiteY13" fmla="*/ 5757090 h 6320191"/>
              <a:gd name="connsiteX14" fmla="*/ 5123920 w 12192001"/>
              <a:gd name="connsiteY14" fmla="*/ 5266928 h 6320191"/>
              <a:gd name="connsiteX15" fmla="*/ 5187176 w 12192001"/>
              <a:gd name="connsiteY15" fmla="*/ 5211764 h 6320191"/>
              <a:gd name="connsiteX16" fmla="*/ 3235570 w 12192001"/>
              <a:gd name="connsiteY16" fmla="*/ 5211764 h 6320191"/>
              <a:gd name="connsiteX17" fmla="*/ 3235570 w 12192001"/>
              <a:gd name="connsiteY17" fmla="*/ 5212081 h 6320191"/>
              <a:gd name="connsiteX18" fmla="*/ 0 w 12192001"/>
              <a:gd name="connsiteY18" fmla="*/ 5212081 h 6320191"/>
              <a:gd name="connsiteX19" fmla="*/ 0 w 12192001"/>
              <a:gd name="connsiteY19" fmla="*/ 1 h 6320191"/>
              <a:gd name="connsiteX20" fmla="*/ 2308344 w 12192001"/>
              <a:gd name="connsiteY20" fmla="*/ 1 h 6320191"/>
              <a:gd name="connsiteX21" fmla="*/ 2308344 w 12192001"/>
              <a:gd name="connsiteY21" fmla="*/ 0 h 6320191"/>
              <a:gd name="connsiteX0" fmla="*/ 2308344 w 12192001"/>
              <a:gd name="connsiteY0" fmla="*/ 0 h 6320191"/>
              <a:gd name="connsiteX1" fmla="*/ 12192001 w 12192001"/>
              <a:gd name="connsiteY1" fmla="*/ 0 h 6320191"/>
              <a:gd name="connsiteX2" fmla="*/ 12192001 w 12192001"/>
              <a:gd name="connsiteY2" fmla="*/ 5211764 h 6320191"/>
              <a:gd name="connsiteX3" fmla="*/ 6898171 w 12192001"/>
              <a:gd name="connsiteY3" fmla="*/ 5211763 h 6320191"/>
              <a:gd name="connsiteX4" fmla="*/ 7032700 w 12192001"/>
              <a:gd name="connsiteY4" fmla="*/ 5048069 h 6320191"/>
              <a:gd name="connsiteX5" fmla="*/ 7241154 w 12192001"/>
              <a:gd name="connsiteY5" fmla="*/ 4768317 h 6320191"/>
              <a:gd name="connsiteX6" fmla="*/ 7165326 w 12192001"/>
              <a:gd name="connsiteY6" fmla="*/ 4344446 h 6320191"/>
              <a:gd name="connsiteX7" fmla="*/ 6783658 w 12192001"/>
              <a:gd name="connsiteY7" fmla="*/ 4369209 h 6320191"/>
              <a:gd name="connsiteX8" fmla="*/ 6754018 w 12192001"/>
              <a:gd name="connsiteY8" fmla="*/ 4403046 h 6320191"/>
              <a:gd name="connsiteX9" fmla="*/ 6672712 w 12192001"/>
              <a:gd name="connsiteY9" fmla="*/ 4519151 h 6320191"/>
              <a:gd name="connsiteX10" fmla="*/ 4741795 w 12192001"/>
              <a:gd name="connsiteY10" fmla="*/ 6276748 h 6320191"/>
              <a:gd name="connsiteX11" fmla="*/ 4324114 w 12192001"/>
              <a:gd name="connsiteY11" fmla="*/ 6172393 h 6320191"/>
              <a:gd name="connsiteX12" fmla="*/ 4427373 w 12192001"/>
              <a:gd name="connsiteY12" fmla="*/ 5757090 h 6320191"/>
              <a:gd name="connsiteX13" fmla="*/ 5123920 w 12192001"/>
              <a:gd name="connsiteY13" fmla="*/ 5266928 h 6320191"/>
              <a:gd name="connsiteX14" fmla="*/ 5187176 w 12192001"/>
              <a:gd name="connsiteY14" fmla="*/ 5211764 h 6320191"/>
              <a:gd name="connsiteX15" fmla="*/ 3235570 w 12192001"/>
              <a:gd name="connsiteY15" fmla="*/ 5211764 h 6320191"/>
              <a:gd name="connsiteX16" fmla="*/ 3235570 w 12192001"/>
              <a:gd name="connsiteY16" fmla="*/ 5212081 h 6320191"/>
              <a:gd name="connsiteX17" fmla="*/ 0 w 12192001"/>
              <a:gd name="connsiteY17" fmla="*/ 5212081 h 6320191"/>
              <a:gd name="connsiteX18" fmla="*/ 0 w 12192001"/>
              <a:gd name="connsiteY18" fmla="*/ 1 h 6320191"/>
              <a:gd name="connsiteX19" fmla="*/ 2308344 w 12192001"/>
              <a:gd name="connsiteY19" fmla="*/ 1 h 6320191"/>
              <a:gd name="connsiteX20" fmla="*/ 2308344 w 12192001"/>
              <a:gd name="connsiteY20" fmla="*/ 0 h 6320191"/>
              <a:gd name="connsiteX0" fmla="*/ 2340729 w 12224386"/>
              <a:gd name="connsiteY0" fmla="*/ 0 h 6320191"/>
              <a:gd name="connsiteX1" fmla="*/ 12224386 w 12224386"/>
              <a:gd name="connsiteY1" fmla="*/ 0 h 6320191"/>
              <a:gd name="connsiteX2" fmla="*/ 12224386 w 12224386"/>
              <a:gd name="connsiteY2" fmla="*/ 5211764 h 6320191"/>
              <a:gd name="connsiteX3" fmla="*/ 6930556 w 12224386"/>
              <a:gd name="connsiteY3" fmla="*/ 5211763 h 6320191"/>
              <a:gd name="connsiteX4" fmla="*/ 7065085 w 12224386"/>
              <a:gd name="connsiteY4" fmla="*/ 5048069 h 6320191"/>
              <a:gd name="connsiteX5" fmla="*/ 7273539 w 12224386"/>
              <a:gd name="connsiteY5" fmla="*/ 4768317 h 6320191"/>
              <a:gd name="connsiteX6" fmla="*/ 7197711 w 12224386"/>
              <a:gd name="connsiteY6" fmla="*/ 4344446 h 6320191"/>
              <a:gd name="connsiteX7" fmla="*/ 6816043 w 12224386"/>
              <a:gd name="connsiteY7" fmla="*/ 4369209 h 6320191"/>
              <a:gd name="connsiteX8" fmla="*/ 6786403 w 12224386"/>
              <a:gd name="connsiteY8" fmla="*/ 4403046 h 6320191"/>
              <a:gd name="connsiteX9" fmla="*/ 6705097 w 12224386"/>
              <a:gd name="connsiteY9" fmla="*/ 4519151 h 6320191"/>
              <a:gd name="connsiteX10" fmla="*/ 4774180 w 12224386"/>
              <a:gd name="connsiteY10" fmla="*/ 6276748 h 6320191"/>
              <a:gd name="connsiteX11" fmla="*/ 4356499 w 12224386"/>
              <a:gd name="connsiteY11" fmla="*/ 6172393 h 6320191"/>
              <a:gd name="connsiteX12" fmla="*/ 4459758 w 12224386"/>
              <a:gd name="connsiteY12" fmla="*/ 5757090 h 6320191"/>
              <a:gd name="connsiteX13" fmla="*/ 5156305 w 12224386"/>
              <a:gd name="connsiteY13" fmla="*/ 5266928 h 6320191"/>
              <a:gd name="connsiteX14" fmla="*/ 5219561 w 12224386"/>
              <a:gd name="connsiteY14" fmla="*/ 5211764 h 6320191"/>
              <a:gd name="connsiteX15" fmla="*/ 3267955 w 12224386"/>
              <a:gd name="connsiteY15" fmla="*/ 5211764 h 6320191"/>
              <a:gd name="connsiteX16" fmla="*/ 3267955 w 12224386"/>
              <a:gd name="connsiteY16" fmla="*/ 5212081 h 6320191"/>
              <a:gd name="connsiteX17" fmla="*/ 0 w 12224386"/>
              <a:gd name="connsiteY17" fmla="*/ 5206366 h 6320191"/>
              <a:gd name="connsiteX18" fmla="*/ 32385 w 12224386"/>
              <a:gd name="connsiteY18" fmla="*/ 1 h 6320191"/>
              <a:gd name="connsiteX19" fmla="*/ 2340729 w 12224386"/>
              <a:gd name="connsiteY19" fmla="*/ 1 h 6320191"/>
              <a:gd name="connsiteX20" fmla="*/ 2340729 w 12224386"/>
              <a:gd name="connsiteY20" fmla="*/ 0 h 6320191"/>
              <a:gd name="connsiteX0" fmla="*/ 2346444 w 12230101"/>
              <a:gd name="connsiteY0" fmla="*/ 7619 h 6327810"/>
              <a:gd name="connsiteX1" fmla="*/ 12230101 w 12230101"/>
              <a:gd name="connsiteY1" fmla="*/ 7619 h 6327810"/>
              <a:gd name="connsiteX2" fmla="*/ 12230101 w 12230101"/>
              <a:gd name="connsiteY2" fmla="*/ 5219383 h 6327810"/>
              <a:gd name="connsiteX3" fmla="*/ 6936271 w 12230101"/>
              <a:gd name="connsiteY3" fmla="*/ 5219382 h 6327810"/>
              <a:gd name="connsiteX4" fmla="*/ 7070800 w 12230101"/>
              <a:gd name="connsiteY4" fmla="*/ 5055688 h 6327810"/>
              <a:gd name="connsiteX5" fmla="*/ 7279254 w 12230101"/>
              <a:gd name="connsiteY5" fmla="*/ 4775936 h 6327810"/>
              <a:gd name="connsiteX6" fmla="*/ 7203426 w 12230101"/>
              <a:gd name="connsiteY6" fmla="*/ 4352065 h 6327810"/>
              <a:gd name="connsiteX7" fmla="*/ 6821758 w 12230101"/>
              <a:gd name="connsiteY7" fmla="*/ 4376828 h 6327810"/>
              <a:gd name="connsiteX8" fmla="*/ 6792118 w 12230101"/>
              <a:gd name="connsiteY8" fmla="*/ 4410665 h 6327810"/>
              <a:gd name="connsiteX9" fmla="*/ 6710812 w 12230101"/>
              <a:gd name="connsiteY9" fmla="*/ 4526770 h 6327810"/>
              <a:gd name="connsiteX10" fmla="*/ 4779895 w 12230101"/>
              <a:gd name="connsiteY10" fmla="*/ 6284367 h 6327810"/>
              <a:gd name="connsiteX11" fmla="*/ 4362214 w 12230101"/>
              <a:gd name="connsiteY11" fmla="*/ 6180012 h 6327810"/>
              <a:gd name="connsiteX12" fmla="*/ 4465473 w 12230101"/>
              <a:gd name="connsiteY12" fmla="*/ 5764709 h 6327810"/>
              <a:gd name="connsiteX13" fmla="*/ 5162020 w 12230101"/>
              <a:gd name="connsiteY13" fmla="*/ 5274547 h 6327810"/>
              <a:gd name="connsiteX14" fmla="*/ 5225276 w 12230101"/>
              <a:gd name="connsiteY14" fmla="*/ 5219383 h 6327810"/>
              <a:gd name="connsiteX15" fmla="*/ 3273670 w 12230101"/>
              <a:gd name="connsiteY15" fmla="*/ 5219383 h 6327810"/>
              <a:gd name="connsiteX16" fmla="*/ 3273670 w 12230101"/>
              <a:gd name="connsiteY16" fmla="*/ 5219700 h 6327810"/>
              <a:gd name="connsiteX17" fmla="*/ 5715 w 12230101"/>
              <a:gd name="connsiteY17" fmla="*/ 5213985 h 6327810"/>
              <a:gd name="connsiteX18" fmla="*/ 0 w 12230101"/>
              <a:gd name="connsiteY18" fmla="*/ 0 h 6327810"/>
              <a:gd name="connsiteX19" fmla="*/ 2346444 w 12230101"/>
              <a:gd name="connsiteY19" fmla="*/ 7620 h 6327810"/>
              <a:gd name="connsiteX20" fmla="*/ 2346444 w 12230101"/>
              <a:gd name="connsiteY20" fmla="*/ 7619 h 632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30101" h="6327810">
                <a:moveTo>
                  <a:pt x="2346444" y="7619"/>
                </a:moveTo>
                <a:lnTo>
                  <a:pt x="12230101" y="7619"/>
                </a:lnTo>
                <a:lnTo>
                  <a:pt x="12230101" y="5219383"/>
                </a:lnTo>
                <a:lnTo>
                  <a:pt x="6936271" y="5219382"/>
                </a:lnTo>
                <a:lnTo>
                  <a:pt x="7070800" y="5055688"/>
                </a:lnTo>
                <a:cubicBezTo>
                  <a:pt x="7142289" y="4964359"/>
                  <a:pt x="7211798" y="4871095"/>
                  <a:pt x="7279254" y="4775936"/>
                </a:cubicBezTo>
                <a:cubicBezTo>
                  <a:pt x="7376033" y="4639416"/>
                  <a:pt x="7340577" y="4449289"/>
                  <a:pt x="7203426" y="4352065"/>
                </a:cubicBezTo>
                <a:cubicBezTo>
                  <a:pt x="7086028" y="4268845"/>
                  <a:pt x="6925011" y="4281024"/>
                  <a:pt x="6821758" y="4376828"/>
                </a:cubicBezTo>
                <a:lnTo>
                  <a:pt x="6792118" y="4410665"/>
                </a:lnTo>
                <a:lnTo>
                  <a:pt x="6710812" y="4526770"/>
                </a:lnTo>
                <a:cubicBezTo>
                  <a:pt x="6196348" y="5224351"/>
                  <a:pt x="5544408" y="5821793"/>
                  <a:pt x="4779895" y="6284367"/>
                </a:cubicBezTo>
                <a:cubicBezTo>
                  <a:pt x="4636060" y="6371395"/>
                  <a:pt x="4448820" y="6323150"/>
                  <a:pt x="4362214" y="6180012"/>
                </a:cubicBezTo>
                <a:cubicBezTo>
                  <a:pt x="4277489" y="6039984"/>
                  <a:pt x="4321638" y="5851738"/>
                  <a:pt x="4465473" y="5764709"/>
                </a:cubicBezTo>
                <a:cubicBezTo>
                  <a:pt x="4712152" y="5615454"/>
                  <a:pt x="4944485" y="5451460"/>
                  <a:pt x="5162020" y="5274547"/>
                </a:cubicBezTo>
                <a:lnTo>
                  <a:pt x="5225276" y="5219383"/>
                </a:lnTo>
                <a:lnTo>
                  <a:pt x="3273670" y="5219383"/>
                </a:lnTo>
                <a:lnTo>
                  <a:pt x="3273670" y="5219700"/>
                </a:lnTo>
                <a:lnTo>
                  <a:pt x="5715" y="5213985"/>
                </a:lnTo>
                <a:lnTo>
                  <a:pt x="0" y="0"/>
                </a:lnTo>
                <a:lnTo>
                  <a:pt x="2346444" y="7620"/>
                </a:lnTo>
                <a:lnTo>
                  <a:pt x="2346444" y="7619"/>
                </a:lnTo>
                <a:close/>
              </a:path>
            </a:pathLst>
          </a:cu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dirty="0"/>
          </a:p>
        </p:txBody>
      </p:sp>
      <p:sp>
        <p:nvSpPr>
          <p:cNvPr id="11" name="Freeform: Shape 10">
            <a:extLst>
              <a:ext uri="{FF2B5EF4-FFF2-40B4-BE49-F238E27FC236}">
                <a16:creationId xmlns:a16="http://schemas.microsoft.com/office/drawing/2014/main" id="{FAA36E84-ED3C-4C44-825C-08C5CA1C7C13}"/>
              </a:ext>
            </a:extLst>
          </p:cNvPr>
          <p:cNvSpPr>
            <a:spLocks/>
          </p:cNvSpPr>
          <p:nvPr/>
        </p:nvSpPr>
        <p:spPr bwMode="auto">
          <a:xfrm rot="6259067">
            <a:off x="7325715" y="4920258"/>
            <a:ext cx="8095893" cy="4201352"/>
          </a:xfrm>
          <a:custGeom>
            <a:avLst/>
            <a:gdLst>
              <a:gd name="connsiteX0" fmla="*/ 6156 w 4049001"/>
              <a:gd name="connsiteY0" fmla="*/ 364085 h 2101223"/>
              <a:gd name="connsiteX1" fmla="*/ 0 w 4049001"/>
              <a:gd name="connsiteY1" fmla="*/ 302746 h 2101223"/>
              <a:gd name="connsiteX2" fmla="*/ 304192 w 4049001"/>
              <a:gd name="connsiteY2" fmla="*/ 0 h 2101223"/>
              <a:gd name="connsiteX3" fmla="*/ 3657801 w 4049001"/>
              <a:gd name="connsiteY3" fmla="*/ 1009458 h 2101223"/>
              <a:gd name="connsiteX4" fmla="*/ 3794946 w 4049001"/>
              <a:gd name="connsiteY4" fmla="*/ 1105816 h 2101223"/>
              <a:gd name="connsiteX5" fmla="*/ 4049001 w 4049001"/>
              <a:gd name="connsiteY5" fmla="*/ 2101223 h 2101223"/>
              <a:gd name="connsiteX6" fmla="*/ 3958804 w 4049001"/>
              <a:gd name="connsiteY6" fmla="*/ 2015708 h 2101223"/>
              <a:gd name="connsiteX7" fmla="*/ 304192 w 4049001"/>
              <a:gd name="connsiteY7" fmla="*/ 609141 h 2101223"/>
              <a:gd name="connsiteX8" fmla="*/ 6156 w 4049001"/>
              <a:gd name="connsiteY8" fmla="*/ 364085 h 210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9001" h="2101223">
                <a:moveTo>
                  <a:pt x="6156" y="364085"/>
                </a:moveTo>
                <a:cubicBezTo>
                  <a:pt x="2119" y="344237"/>
                  <a:pt x="0" y="323720"/>
                  <a:pt x="0" y="302746"/>
                </a:cubicBezTo>
                <a:cubicBezTo>
                  <a:pt x="0" y="138607"/>
                  <a:pt x="135604" y="0"/>
                  <a:pt x="304192" y="0"/>
                </a:cubicBezTo>
                <a:cubicBezTo>
                  <a:pt x="1516377" y="0"/>
                  <a:pt x="2672901" y="352900"/>
                  <a:pt x="3657801" y="1009458"/>
                </a:cubicBezTo>
                <a:lnTo>
                  <a:pt x="3794946" y="1105816"/>
                </a:lnTo>
                <a:lnTo>
                  <a:pt x="4049001" y="2101223"/>
                </a:lnTo>
                <a:lnTo>
                  <a:pt x="3958804" y="2015708"/>
                </a:lnTo>
                <a:cubicBezTo>
                  <a:pt x="2992354" y="1142113"/>
                  <a:pt x="1709475" y="609140"/>
                  <a:pt x="304192" y="609141"/>
                </a:cubicBezTo>
                <a:cubicBezTo>
                  <a:pt x="156677" y="609140"/>
                  <a:pt x="34416" y="503019"/>
                  <a:pt x="6156" y="364085"/>
                </a:cubicBezTo>
                <a:close/>
              </a:path>
            </a:pathLst>
          </a:cu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182832" tIns="91416" rIns="182832" bIns="91416" numCol="1" anchor="t" anchorCtr="0" compatLnSpc="1">
            <a:prstTxWarp prst="textNoShape">
              <a:avLst/>
            </a:prstTxWarp>
            <a:noAutofit/>
          </a:bodyPr>
          <a:lstStyle/>
          <a:p>
            <a:endParaRPr lang="en-US" sz="7198"/>
          </a:p>
        </p:txBody>
      </p:sp>
      <p:sp>
        <p:nvSpPr>
          <p:cNvPr id="18" name="TextBox 17">
            <a:extLst>
              <a:ext uri="{FF2B5EF4-FFF2-40B4-BE49-F238E27FC236}">
                <a16:creationId xmlns:a16="http://schemas.microsoft.com/office/drawing/2014/main" id="{81E3FB29-7312-4414-A0D5-0C8C3FCFD806}"/>
              </a:ext>
            </a:extLst>
          </p:cNvPr>
          <p:cNvSpPr txBox="1"/>
          <p:nvPr/>
        </p:nvSpPr>
        <p:spPr>
          <a:xfrm>
            <a:off x="10922001" y="3048000"/>
            <a:ext cx="13297242" cy="360679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0" tIns="0" rIns="0" bIns="0" rtlCol="0" anchor="ctr">
            <a:noAutofit/>
          </a:bodyPr>
          <a:lstStyle/>
          <a:p>
            <a:pPr algn="r"/>
            <a:r>
              <a:rPr lang="es-ES" sz="9600" b="1" dirty="0">
                <a:solidFill>
                  <a:schemeClr val="bg1"/>
                </a:solidFill>
                <a:latin typeface="Montserrat" panose="00000500000000000000" pitchFamily="2" charset="0"/>
                <a:cs typeface="Poppins" panose="00000500000000000000" pitchFamily="2" charset="0"/>
              </a:rPr>
              <a:t>Educación y </a:t>
            </a:r>
          </a:p>
          <a:p>
            <a:pPr algn="r"/>
            <a:r>
              <a:rPr lang="es-ES" sz="9600" b="1" dirty="0">
                <a:solidFill>
                  <a:schemeClr val="bg1"/>
                </a:solidFill>
                <a:latin typeface="Montserrat" panose="00000500000000000000" pitchFamily="2" charset="0"/>
                <a:cs typeface="Poppins" panose="00000500000000000000" pitchFamily="2" charset="0"/>
              </a:rPr>
              <a:t>Desarrollo humano</a:t>
            </a:r>
          </a:p>
        </p:txBody>
      </p:sp>
      <p:sp>
        <p:nvSpPr>
          <p:cNvPr id="27" name="TextBox 26" hidden="1">
            <a:extLst>
              <a:ext uri="{FF2B5EF4-FFF2-40B4-BE49-F238E27FC236}">
                <a16:creationId xmlns:a16="http://schemas.microsoft.com/office/drawing/2014/main" id="{A9C356F0-BDBC-4399-98EC-895D685945A7}"/>
              </a:ext>
            </a:extLst>
          </p:cNvPr>
          <p:cNvSpPr txBox="1"/>
          <p:nvPr/>
        </p:nvSpPr>
        <p:spPr>
          <a:xfrm>
            <a:off x="14017146" y="5376183"/>
            <a:ext cx="8970217" cy="1544504"/>
          </a:xfrm>
          <a:prstGeom prst="rect">
            <a:avLst/>
          </a:prstGeom>
          <a:noFill/>
        </p:spPr>
        <p:txBody>
          <a:bodyPr wrap="none" lIns="0" tIns="0" rIns="0" bIns="0" rtlCol="0" anchor="ctr">
            <a:noAutofit/>
          </a:bodyPr>
          <a:lstStyle/>
          <a:p>
            <a:pPr algn="r"/>
            <a:r>
              <a:rPr lang="en-US" sz="6998" dirty="0">
                <a:solidFill>
                  <a:schemeClr val="bg1"/>
                </a:solidFill>
                <a:latin typeface="Montserrat" panose="00000500000000000000" pitchFamily="50" charset="0"/>
              </a:rPr>
              <a:t>This is your year</a:t>
            </a:r>
          </a:p>
        </p:txBody>
      </p:sp>
      <p:sp>
        <p:nvSpPr>
          <p:cNvPr id="28" name="TextBox 27">
            <a:extLst>
              <a:ext uri="{FF2B5EF4-FFF2-40B4-BE49-F238E27FC236}">
                <a16:creationId xmlns:a16="http://schemas.microsoft.com/office/drawing/2014/main" id="{DFAF103A-E76C-466A-AEEC-998BDCA2E3A3}"/>
              </a:ext>
            </a:extLst>
          </p:cNvPr>
          <p:cNvSpPr txBox="1"/>
          <p:nvPr/>
        </p:nvSpPr>
        <p:spPr>
          <a:xfrm>
            <a:off x="14017146" y="6858000"/>
            <a:ext cx="8970217" cy="22153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pPr algn="r"/>
            <a:r>
              <a:rPr lang="es-ES" sz="7198" b="1" dirty="0">
                <a:solidFill>
                  <a:schemeClr val="accent3"/>
                </a:solidFill>
                <a:latin typeface="Montserrat" panose="00000500000000000000" pitchFamily="50" charset="0"/>
              </a:rPr>
              <a:t>Retos de la educación. </a:t>
            </a:r>
          </a:p>
        </p:txBody>
      </p:sp>
      <p:pic>
        <p:nvPicPr>
          <p:cNvPr id="5" name="Picture Placeholder 4">
            <a:extLst>
              <a:ext uri="{FF2B5EF4-FFF2-40B4-BE49-F238E27FC236}">
                <a16:creationId xmlns:a16="http://schemas.microsoft.com/office/drawing/2014/main" id="{16547D5D-99EB-47AB-8B4B-BAD8C717804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621" r="20621"/>
          <a:stretch/>
        </p:blipFill>
        <p:spPr/>
      </p:pic>
    </p:spTree>
    <p:extLst>
      <p:ext uri="{BB962C8B-B14F-4D97-AF65-F5344CB8AC3E}">
        <p14:creationId xmlns:p14="http://schemas.microsoft.com/office/powerpoint/2010/main" val="21035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Freeform 65">
            <a:extLst>
              <a:ext uri="{FF2B5EF4-FFF2-40B4-BE49-F238E27FC236}">
                <a16:creationId xmlns:a16="http://schemas.microsoft.com/office/drawing/2014/main" id="{ED37D1E8-A62F-E4B1-0AF7-C15A179F046C}"/>
              </a:ext>
            </a:extLst>
          </p:cNvPr>
          <p:cNvSpPr/>
          <p:nvPr/>
        </p:nvSpPr>
        <p:spPr>
          <a:xfrm>
            <a:off x="1854984" y="3481961"/>
            <a:ext cx="4094917" cy="9303102"/>
          </a:xfrm>
          <a:custGeom>
            <a:avLst/>
            <a:gdLst/>
            <a:ahLst/>
            <a:cxnLst>
              <a:cxn ang="3cd4">
                <a:pos x="hc" y="t"/>
              </a:cxn>
              <a:cxn ang="cd2">
                <a:pos x="l" y="vc"/>
              </a:cxn>
              <a:cxn ang="cd4">
                <a:pos x="hc" y="b"/>
              </a:cxn>
              <a:cxn ang="0">
                <a:pos x="r" y="vc"/>
              </a:cxn>
            </a:cxnLst>
            <a:rect l="l" t="t" r="r" b="b"/>
            <a:pathLst>
              <a:path w="3288" h="7466">
                <a:moveTo>
                  <a:pt x="1220" y="0"/>
                </a:moveTo>
                <a:cubicBezTo>
                  <a:pt x="547" y="0"/>
                  <a:pt x="0" y="546"/>
                  <a:pt x="0" y="1220"/>
                </a:cubicBezTo>
                <a:lnTo>
                  <a:pt x="0" y="1643"/>
                </a:lnTo>
                <a:lnTo>
                  <a:pt x="0" y="3287"/>
                </a:lnTo>
                <a:lnTo>
                  <a:pt x="0" y="6823"/>
                </a:lnTo>
                <a:cubicBezTo>
                  <a:pt x="0" y="7178"/>
                  <a:pt x="288" y="7466"/>
                  <a:pt x="643" y="7466"/>
                </a:cubicBezTo>
                <a:lnTo>
                  <a:pt x="2645" y="7466"/>
                </a:lnTo>
                <a:cubicBezTo>
                  <a:pt x="3000" y="7466"/>
                  <a:pt x="3288" y="7178"/>
                  <a:pt x="3288" y="6823"/>
                </a:cubicBezTo>
                <a:lnTo>
                  <a:pt x="3288" y="2067"/>
                </a:lnTo>
                <a:lnTo>
                  <a:pt x="3288" y="1643"/>
                </a:lnTo>
                <a:lnTo>
                  <a:pt x="3288" y="0"/>
                </a:lnTo>
                <a:close/>
              </a:path>
            </a:pathLst>
          </a:custGeom>
          <a:solidFill>
            <a:schemeClr val="accent6">
              <a:alpha val="15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69" name="Freeform 68">
            <a:extLst>
              <a:ext uri="{FF2B5EF4-FFF2-40B4-BE49-F238E27FC236}">
                <a16:creationId xmlns:a16="http://schemas.microsoft.com/office/drawing/2014/main" id="{8C56251B-E836-74C8-37BF-EFD6E9FAB173}"/>
              </a:ext>
            </a:extLst>
          </p:cNvPr>
          <p:cNvSpPr/>
          <p:nvPr/>
        </p:nvSpPr>
        <p:spPr>
          <a:xfrm>
            <a:off x="9952634" y="3293784"/>
            <a:ext cx="7356400" cy="9678217"/>
          </a:xfrm>
          <a:custGeom>
            <a:avLst/>
            <a:gdLst/>
            <a:ahLst/>
            <a:cxnLst>
              <a:cxn ang="3cd4">
                <a:pos x="hc" y="t"/>
              </a:cxn>
              <a:cxn ang="cd2">
                <a:pos x="l" y="vc"/>
              </a:cxn>
              <a:cxn ang="cd4">
                <a:pos x="hc" y="b"/>
              </a:cxn>
              <a:cxn ang="0">
                <a:pos x="r" y="vc"/>
              </a:cxn>
            </a:cxnLst>
            <a:rect l="l" t="t" r="r" b="b"/>
            <a:pathLst>
              <a:path w="5906" h="7767">
                <a:moveTo>
                  <a:pt x="3589" y="1672"/>
                </a:moveTo>
                <a:lnTo>
                  <a:pt x="3589" y="0"/>
                </a:lnTo>
                <a:lnTo>
                  <a:pt x="1371" y="0"/>
                </a:lnTo>
                <a:cubicBezTo>
                  <a:pt x="615" y="0"/>
                  <a:pt x="0" y="615"/>
                  <a:pt x="0" y="1371"/>
                </a:cubicBezTo>
                <a:lnTo>
                  <a:pt x="0" y="6974"/>
                </a:lnTo>
                <a:cubicBezTo>
                  <a:pt x="0" y="7411"/>
                  <a:pt x="356" y="7767"/>
                  <a:pt x="794" y="7767"/>
                </a:cubicBezTo>
                <a:lnTo>
                  <a:pt x="2795" y="7767"/>
                </a:lnTo>
                <a:cubicBezTo>
                  <a:pt x="3233" y="7767"/>
                  <a:pt x="3589" y="7411"/>
                  <a:pt x="3589" y="6974"/>
                </a:cubicBezTo>
                <a:lnTo>
                  <a:pt x="3589" y="4185"/>
                </a:lnTo>
                <a:lnTo>
                  <a:pt x="5173" y="4185"/>
                </a:lnTo>
                <a:lnTo>
                  <a:pt x="5173" y="4503"/>
                </a:lnTo>
                <a:lnTo>
                  <a:pt x="5906" y="3884"/>
                </a:lnTo>
                <a:lnTo>
                  <a:pt x="5173" y="3265"/>
                </a:lnTo>
                <a:lnTo>
                  <a:pt x="5173" y="3583"/>
                </a:lnTo>
                <a:lnTo>
                  <a:pt x="4836" y="3583"/>
                </a:lnTo>
              </a:path>
            </a:pathLst>
          </a:custGeom>
          <a:noFill/>
          <a:ln w="38100" cap="flat">
            <a:solidFill>
              <a:schemeClr val="accent2"/>
            </a:solidFill>
            <a:prstDash val="solid"/>
            <a:round/>
          </a:ln>
        </p:spPr>
        <p:txBody>
          <a:bodyPr vert="horz" wrap="none" lIns="5400" tIns="5400" rIns="5400" bIns="54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0" name="Freeform 69">
            <a:extLst>
              <a:ext uri="{FF2B5EF4-FFF2-40B4-BE49-F238E27FC236}">
                <a16:creationId xmlns:a16="http://schemas.microsoft.com/office/drawing/2014/main" id="{170CFFE7-3AD2-EAE5-55B7-90D82A15635C}"/>
              </a:ext>
            </a:extLst>
          </p:cNvPr>
          <p:cNvSpPr/>
          <p:nvPr/>
        </p:nvSpPr>
        <p:spPr>
          <a:xfrm>
            <a:off x="10140745" y="3481961"/>
            <a:ext cx="4093672" cy="9303102"/>
          </a:xfrm>
          <a:custGeom>
            <a:avLst/>
            <a:gdLst/>
            <a:ahLst/>
            <a:cxnLst>
              <a:cxn ang="3cd4">
                <a:pos x="hc" y="t"/>
              </a:cxn>
              <a:cxn ang="cd2">
                <a:pos x="l" y="vc"/>
              </a:cxn>
              <a:cxn ang="cd4">
                <a:pos x="hc" y="b"/>
              </a:cxn>
              <a:cxn ang="0">
                <a:pos x="r" y="vc"/>
              </a:cxn>
            </a:cxnLst>
            <a:rect l="l" t="t" r="r" b="b"/>
            <a:pathLst>
              <a:path w="3287" h="7466">
                <a:moveTo>
                  <a:pt x="1220" y="0"/>
                </a:moveTo>
                <a:cubicBezTo>
                  <a:pt x="546" y="0"/>
                  <a:pt x="0" y="546"/>
                  <a:pt x="0" y="1220"/>
                </a:cubicBezTo>
                <a:lnTo>
                  <a:pt x="0" y="1643"/>
                </a:lnTo>
                <a:lnTo>
                  <a:pt x="0" y="3287"/>
                </a:lnTo>
                <a:lnTo>
                  <a:pt x="0" y="6823"/>
                </a:lnTo>
                <a:cubicBezTo>
                  <a:pt x="0" y="7178"/>
                  <a:pt x="287" y="7466"/>
                  <a:pt x="643" y="7466"/>
                </a:cubicBezTo>
                <a:lnTo>
                  <a:pt x="2644" y="7466"/>
                </a:lnTo>
                <a:cubicBezTo>
                  <a:pt x="3000" y="7466"/>
                  <a:pt x="3287" y="7178"/>
                  <a:pt x="3287" y="6823"/>
                </a:cubicBezTo>
                <a:lnTo>
                  <a:pt x="3287" y="2067"/>
                </a:lnTo>
                <a:lnTo>
                  <a:pt x="3287" y="1643"/>
                </a:lnTo>
                <a:lnTo>
                  <a:pt x="3287" y="0"/>
                </a:lnTo>
                <a:close/>
              </a:path>
            </a:pathLst>
          </a:custGeom>
          <a:solidFill>
            <a:schemeClr val="accent6">
              <a:alpha val="15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3" name="Freeform 72">
            <a:extLst>
              <a:ext uri="{FF2B5EF4-FFF2-40B4-BE49-F238E27FC236}">
                <a16:creationId xmlns:a16="http://schemas.microsoft.com/office/drawing/2014/main" id="{38E29CDD-D7ED-7E62-C7D9-DB4AA410CA73}"/>
              </a:ext>
            </a:extLst>
          </p:cNvPr>
          <p:cNvSpPr/>
          <p:nvPr/>
        </p:nvSpPr>
        <p:spPr>
          <a:xfrm>
            <a:off x="18237149" y="3293784"/>
            <a:ext cx="4469901" cy="9678217"/>
          </a:xfrm>
          <a:custGeom>
            <a:avLst/>
            <a:gdLst/>
            <a:ahLst/>
            <a:cxnLst>
              <a:cxn ang="3cd4">
                <a:pos x="hc" y="t"/>
              </a:cxn>
              <a:cxn ang="cd2">
                <a:pos x="l" y="vc"/>
              </a:cxn>
              <a:cxn ang="cd4">
                <a:pos x="hc" y="b"/>
              </a:cxn>
              <a:cxn ang="0">
                <a:pos x="r" y="vc"/>
              </a:cxn>
            </a:cxnLst>
            <a:rect l="l" t="t" r="r" b="b"/>
            <a:pathLst>
              <a:path w="3589" h="7767">
                <a:moveTo>
                  <a:pt x="793" y="7767"/>
                </a:moveTo>
                <a:cubicBezTo>
                  <a:pt x="356" y="7767"/>
                  <a:pt x="0" y="7411"/>
                  <a:pt x="0" y="6974"/>
                </a:cubicBezTo>
                <a:lnTo>
                  <a:pt x="0" y="1371"/>
                </a:lnTo>
                <a:cubicBezTo>
                  <a:pt x="0" y="615"/>
                  <a:pt x="615" y="0"/>
                  <a:pt x="1371" y="0"/>
                </a:cubicBezTo>
                <a:lnTo>
                  <a:pt x="3589" y="0"/>
                </a:lnTo>
                <a:lnTo>
                  <a:pt x="3589" y="6974"/>
                </a:lnTo>
                <a:cubicBezTo>
                  <a:pt x="3589" y="7411"/>
                  <a:pt x="3233" y="7767"/>
                  <a:pt x="2795" y="7767"/>
                </a:cubicBezTo>
                <a:close/>
              </a:path>
            </a:pathLst>
          </a:custGeom>
          <a:noFill/>
          <a:ln w="38100" cap="flat">
            <a:solidFill>
              <a:schemeClr val="accent3"/>
            </a:solidFill>
            <a:prstDash val="solid"/>
            <a:round/>
          </a:ln>
        </p:spPr>
        <p:txBody>
          <a:bodyPr vert="horz" wrap="none" lIns="5400" tIns="5400" rIns="5400" bIns="54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4" name="Freeform 73">
            <a:extLst>
              <a:ext uri="{FF2B5EF4-FFF2-40B4-BE49-F238E27FC236}">
                <a16:creationId xmlns:a16="http://schemas.microsoft.com/office/drawing/2014/main" id="{81B87EF9-34BC-9A3E-3EF4-1E84C01941F3}"/>
              </a:ext>
            </a:extLst>
          </p:cNvPr>
          <p:cNvSpPr/>
          <p:nvPr/>
        </p:nvSpPr>
        <p:spPr>
          <a:xfrm>
            <a:off x="18424017" y="3481961"/>
            <a:ext cx="4094917" cy="9303102"/>
          </a:xfrm>
          <a:custGeom>
            <a:avLst/>
            <a:gdLst/>
            <a:ahLst/>
            <a:cxnLst>
              <a:cxn ang="3cd4">
                <a:pos x="hc" y="t"/>
              </a:cxn>
              <a:cxn ang="cd2">
                <a:pos x="l" y="vc"/>
              </a:cxn>
              <a:cxn ang="cd4">
                <a:pos x="hc" y="b"/>
              </a:cxn>
              <a:cxn ang="0">
                <a:pos x="r" y="vc"/>
              </a:cxn>
            </a:cxnLst>
            <a:rect l="l" t="t" r="r" b="b"/>
            <a:pathLst>
              <a:path w="3288" h="7466">
                <a:moveTo>
                  <a:pt x="1221" y="0"/>
                </a:moveTo>
                <a:cubicBezTo>
                  <a:pt x="547" y="0"/>
                  <a:pt x="0" y="546"/>
                  <a:pt x="0" y="1220"/>
                </a:cubicBezTo>
                <a:lnTo>
                  <a:pt x="0" y="1643"/>
                </a:lnTo>
                <a:lnTo>
                  <a:pt x="0" y="3287"/>
                </a:lnTo>
                <a:lnTo>
                  <a:pt x="0" y="6823"/>
                </a:lnTo>
                <a:cubicBezTo>
                  <a:pt x="0" y="7178"/>
                  <a:pt x="288" y="7466"/>
                  <a:pt x="643" y="7466"/>
                </a:cubicBezTo>
                <a:lnTo>
                  <a:pt x="2645" y="7466"/>
                </a:lnTo>
                <a:cubicBezTo>
                  <a:pt x="3000" y="7466"/>
                  <a:pt x="3288" y="7178"/>
                  <a:pt x="3288" y="6823"/>
                </a:cubicBezTo>
                <a:lnTo>
                  <a:pt x="3288" y="2067"/>
                </a:lnTo>
                <a:lnTo>
                  <a:pt x="3288" y="1643"/>
                </a:lnTo>
                <a:lnTo>
                  <a:pt x="3288" y="0"/>
                </a:lnTo>
                <a:close/>
              </a:path>
            </a:pathLst>
          </a:custGeom>
          <a:solidFill>
            <a:schemeClr val="accent6">
              <a:alpha val="15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5" name="Freeform 74">
            <a:extLst>
              <a:ext uri="{FF2B5EF4-FFF2-40B4-BE49-F238E27FC236}">
                <a16:creationId xmlns:a16="http://schemas.microsoft.com/office/drawing/2014/main" id="{6D6B3B4A-0C5E-3B19-F6B6-47BB9516DA1B}"/>
              </a:ext>
            </a:extLst>
          </p:cNvPr>
          <p:cNvSpPr/>
          <p:nvPr/>
        </p:nvSpPr>
        <p:spPr>
          <a:xfrm>
            <a:off x="18073950" y="4196054"/>
            <a:ext cx="4796295" cy="3688839"/>
          </a:xfrm>
          <a:custGeom>
            <a:avLst/>
            <a:gdLst/>
            <a:ahLst/>
            <a:cxnLst>
              <a:cxn ang="3cd4">
                <a:pos x="hc" y="t"/>
              </a:cxn>
              <a:cxn ang="cd2">
                <a:pos x="l" y="vc"/>
              </a:cxn>
              <a:cxn ang="cd4">
                <a:pos x="hc" y="b"/>
              </a:cxn>
              <a:cxn ang="0">
                <a:pos x="r" y="vc"/>
              </a:cxn>
            </a:cxnLst>
            <a:rect l="l" t="t" r="r" b="b"/>
            <a:pathLst>
              <a:path w="3851" h="2961">
                <a:moveTo>
                  <a:pt x="3851" y="2961"/>
                </a:moveTo>
                <a:lnTo>
                  <a:pt x="1037" y="2961"/>
                </a:lnTo>
                <a:cubicBezTo>
                  <a:pt x="464" y="2961"/>
                  <a:pt x="0" y="2497"/>
                  <a:pt x="0" y="1924"/>
                </a:cubicBezTo>
                <a:lnTo>
                  <a:pt x="0" y="0"/>
                </a:lnTo>
                <a:lnTo>
                  <a:pt x="2814" y="0"/>
                </a:lnTo>
                <a:cubicBezTo>
                  <a:pt x="3387" y="0"/>
                  <a:pt x="3851" y="464"/>
                  <a:pt x="3851" y="1037"/>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6" name="Freeform 75">
            <a:extLst>
              <a:ext uri="{FF2B5EF4-FFF2-40B4-BE49-F238E27FC236}">
                <a16:creationId xmlns:a16="http://schemas.microsoft.com/office/drawing/2014/main" id="{BF88D819-C54C-0188-96F3-F7FEE1BEB6FA}"/>
              </a:ext>
            </a:extLst>
          </p:cNvPr>
          <p:cNvSpPr/>
          <p:nvPr/>
        </p:nvSpPr>
        <p:spPr>
          <a:xfrm>
            <a:off x="18323108" y="4446546"/>
            <a:ext cx="4296736" cy="3189097"/>
          </a:xfrm>
          <a:custGeom>
            <a:avLst/>
            <a:gdLst/>
            <a:ahLst/>
            <a:cxnLst>
              <a:cxn ang="3cd4">
                <a:pos x="hc" y="t"/>
              </a:cxn>
              <a:cxn ang="cd2">
                <a:pos x="l" y="vc"/>
              </a:cxn>
              <a:cxn ang="cd4">
                <a:pos x="hc" y="b"/>
              </a:cxn>
              <a:cxn ang="0">
                <a:pos x="r" y="vc"/>
              </a:cxn>
            </a:cxnLst>
            <a:rect l="l" t="t" r="r" b="b"/>
            <a:pathLst>
              <a:path w="3450" h="2560">
                <a:moveTo>
                  <a:pt x="0" y="1727"/>
                </a:moveTo>
                <a:lnTo>
                  <a:pt x="0" y="0"/>
                </a:lnTo>
                <a:lnTo>
                  <a:pt x="2617" y="0"/>
                </a:lnTo>
                <a:cubicBezTo>
                  <a:pt x="3077" y="0"/>
                  <a:pt x="3450" y="373"/>
                  <a:pt x="3450" y="833"/>
                </a:cubicBezTo>
                <a:lnTo>
                  <a:pt x="3450" y="2560"/>
                </a:lnTo>
                <a:lnTo>
                  <a:pt x="834" y="2560"/>
                </a:lnTo>
                <a:cubicBezTo>
                  <a:pt x="373" y="2560"/>
                  <a:pt x="0" y="2187"/>
                  <a:pt x="0" y="1727"/>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nvGrpSpPr>
          <p:cNvPr id="7" name="Group 6" hidden="1">
            <a:extLst>
              <a:ext uri="{FF2B5EF4-FFF2-40B4-BE49-F238E27FC236}">
                <a16:creationId xmlns:a16="http://schemas.microsoft.com/office/drawing/2014/main" id="{A101812B-DCCC-E325-3037-7C8956DE993D}"/>
              </a:ext>
            </a:extLst>
          </p:cNvPr>
          <p:cNvGrpSpPr/>
          <p:nvPr/>
        </p:nvGrpSpPr>
        <p:grpSpPr>
          <a:xfrm>
            <a:off x="19378294" y="4790506"/>
            <a:ext cx="2187610" cy="2501182"/>
            <a:chOff x="19378294" y="4790506"/>
            <a:chExt cx="2187610" cy="2501182"/>
          </a:xfrm>
        </p:grpSpPr>
        <p:sp>
          <p:nvSpPr>
            <p:cNvPr id="77" name="Freeform 76">
              <a:extLst>
                <a:ext uri="{FF2B5EF4-FFF2-40B4-BE49-F238E27FC236}">
                  <a16:creationId xmlns:a16="http://schemas.microsoft.com/office/drawing/2014/main" id="{FBA9F50E-2F88-083A-B948-E7E866F5631F}"/>
                </a:ext>
              </a:extLst>
            </p:cNvPr>
            <p:cNvSpPr/>
            <p:nvPr/>
          </p:nvSpPr>
          <p:spPr>
            <a:xfrm>
              <a:off x="19378294" y="4790506"/>
              <a:ext cx="2187610" cy="2501182"/>
            </a:xfrm>
            <a:custGeom>
              <a:avLst/>
              <a:gdLst/>
              <a:ahLst/>
              <a:cxnLst>
                <a:cxn ang="3cd4">
                  <a:pos x="hc" y="t"/>
                </a:cxn>
                <a:cxn ang="cd2">
                  <a:pos x="l" y="vc"/>
                </a:cxn>
                <a:cxn ang="cd4">
                  <a:pos x="hc" y="b"/>
                </a:cxn>
                <a:cxn ang="0">
                  <a:pos x="r" y="vc"/>
                </a:cxn>
              </a:cxnLst>
              <a:rect l="l" t="t" r="r" b="b"/>
              <a:pathLst>
                <a:path w="1757" h="2008">
                  <a:moveTo>
                    <a:pt x="1757" y="0"/>
                  </a:moveTo>
                  <a:lnTo>
                    <a:pt x="0" y="0"/>
                  </a:lnTo>
                  <a:lnTo>
                    <a:pt x="0" y="2008"/>
                  </a:lnTo>
                  <a:lnTo>
                    <a:pt x="1757" y="2008"/>
                  </a:ln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8" name="Freeform 77">
              <a:extLst>
                <a:ext uri="{FF2B5EF4-FFF2-40B4-BE49-F238E27FC236}">
                  <a16:creationId xmlns:a16="http://schemas.microsoft.com/office/drawing/2014/main" id="{1C2BD64A-84A6-C58D-F431-C971C338A667}"/>
                </a:ext>
              </a:extLst>
            </p:cNvPr>
            <p:cNvSpPr/>
            <p:nvPr/>
          </p:nvSpPr>
          <p:spPr>
            <a:xfrm>
              <a:off x="19378294" y="4790506"/>
              <a:ext cx="2187610" cy="2501182"/>
            </a:xfrm>
            <a:custGeom>
              <a:avLst/>
              <a:gdLst/>
              <a:ahLst/>
              <a:cxnLst>
                <a:cxn ang="3cd4">
                  <a:pos x="hc" y="t"/>
                </a:cxn>
                <a:cxn ang="cd2">
                  <a:pos x="l" y="vc"/>
                </a:cxn>
                <a:cxn ang="cd4">
                  <a:pos x="hc" y="b"/>
                </a:cxn>
                <a:cxn ang="0">
                  <a:pos x="r" y="vc"/>
                </a:cxn>
              </a:cxnLst>
              <a:rect l="l" t="t" r="r" b="b"/>
              <a:pathLst>
                <a:path w="1757" h="2008">
                  <a:moveTo>
                    <a:pt x="1396" y="1852"/>
                  </a:moveTo>
                  <a:lnTo>
                    <a:pt x="937" y="1852"/>
                  </a:lnTo>
                  <a:lnTo>
                    <a:pt x="937" y="156"/>
                  </a:lnTo>
                  <a:lnTo>
                    <a:pt x="1396" y="156"/>
                  </a:lnTo>
                  <a:close/>
                  <a:moveTo>
                    <a:pt x="360" y="156"/>
                  </a:moveTo>
                  <a:lnTo>
                    <a:pt x="819" y="156"/>
                  </a:lnTo>
                  <a:lnTo>
                    <a:pt x="819" y="1852"/>
                  </a:lnTo>
                  <a:lnTo>
                    <a:pt x="360" y="1852"/>
                  </a:lnTo>
                  <a:close/>
                  <a:moveTo>
                    <a:pt x="1757" y="156"/>
                  </a:moveTo>
                  <a:lnTo>
                    <a:pt x="1757" y="0"/>
                  </a:lnTo>
                  <a:lnTo>
                    <a:pt x="0" y="0"/>
                  </a:lnTo>
                  <a:lnTo>
                    <a:pt x="0" y="156"/>
                  </a:lnTo>
                  <a:lnTo>
                    <a:pt x="241" y="156"/>
                  </a:lnTo>
                  <a:lnTo>
                    <a:pt x="241" y="1852"/>
                  </a:lnTo>
                  <a:lnTo>
                    <a:pt x="0" y="1852"/>
                  </a:lnTo>
                  <a:lnTo>
                    <a:pt x="0" y="2008"/>
                  </a:lnTo>
                  <a:lnTo>
                    <a:pt x="1757" y="2008"/>
                  </a:lnTo>
                  <a:lnTo>
                    <a:pt x="1757" y="1852"/>
                  </a:lnTo>
                  <a:lnTo>
                    <a:pt x="1515" y="1852"/>
                  </a:lnTo>
                  <a:lnTo>
                    <a:pt x="1515" y="156"/>
                  </a:lnTo>
                  <a:close/>
                </a:path>
              </a:pathLst>
            </a:custGeom>
            <a:solidFill>
              <a:srgbClr val="000000">
                <a:alpha val="3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9" name="Freeform 78">
              <a:extLst>
                <a:ext uri="{FF2B5EF4-FFF2-40B4-BE49-F238E27FC236}">
                  <a16:creationId xmlns:a16="http://schemas.microsoft.com/office/drawing/2014/main" id="{7E9E516B-DE5A-CBC1-0D8F-4C1C6CECBBB3}"/>
                </a:ext>
              </a:extLst>
            </p:cNvPr>
            <p:cNvSpPr/>
            <p:nvPr/>
          </p:nvSpPr>
          <p:spPr>
            <a:xfrm>
              <a:off x="20252840" y="6271026"/>
              <a:ext cx="457206" cy="223075"/>
            </a:xfrm>
            <a:custGeom>
              <a:avLst/>
              <a:gdLst/>
              <a:ahLst/>
              <a:cxnLst>
                <a:cxn ang="3cd4">
                  <a:pos x="hc" y="t"/>
                </a:cxn>
                <a:cxn ang="cd2">
                  <a:pos x="l" y="vc"/>
                </a:cxn>
                <a:cxn ang="cd4">
                  <a:pos x="hc" y="b"/>
                </a:cxn>
                <a:cxn ang="0">
                  <a:pos x="r" y="vc"/>
                </a:cxn>
              </a:cxnLst>
              <a:rect l="l" t="t" r="r" b="b"/>
              <a:pathLst>
                <a:path w="368" h="180">
                  <a:moveTo>
                    <a:pt x="368" y="180"/>
                  </a:moveTo>
                  <a:lnTo>
                    <a:pt x="0" y="180"/>
                  </a:lnTo>
                  <a:lnTo>
                    <a:pt x="0" y="0"/>
                  </a:lnTo>
                  <a:lnTo>
                    <a:pt x="368" y="0"/>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0" name="Freeform 79">
              <a:extLst>
                <a:ext uri="{FF2B5EF4-FFF2-40B4-BE49-F238E27FC236}">
                  <a16:creationId xmlns:a16="http://schemas.microsoft.com/office/drawing/2014/main" id="{4BC0D804-EDE8-7780-1197-83616AFEE50C}"/>
                </a:ext>
              </a:extLst>
            </p:cNvPr>
            <p:cNvSpPr/>
            <p:nvPr/>
          </p:nvSpPr>
          <p:spPr>
            <a:xfrm>
              <a:off x="20316375" y="6142664"/>
              <a:ext cx="333872" cy="351437"/>
            </a:xfrm>
            <a:custGeom>
              <a:avLst/>
              <a:gdLst/>
              <a:ahLst/>
              <a:cxnLst>
                <a:cxn ang="3cd4">
                  <a:pos x="hc" y="t"/>
                </a:cxn>
                <a:cxn ang="cd2">
                  <a:pos x="l" y="vc"/>
                </a:cxn>
                <a:cxn ang="cd4">
                  <a:pos x="hc" y="b"/>
                </a:cxn>
                <a:cxn ang="0">
                  <a:pos x="r" y="vc"/>
                </a:cxn>
              </a:cxnLst>
              <a:rect l="l" t="t" r="r" b="b"/>
              <a:pathLst>
                <a:path w="269" h="283">
                  <a:moveTo>
                    <a:pt x="269" y="283"/>
                  </a:moveTo>
                  <a:lnTo>
                    <a:pt x="0" y="283"/>
                  </a:lnTo>
                  <a:lnTo>
                    <a:pt x="0" y="0"/>
                  </a:lnTo>
                  <a:lnTo>
                    <a:pt x="269" y="0"/>
                  </a:lnTo>
                  <a:close/>
                </a:path>
              </a:pathLst>
            </a:custGeom>
            <a:solidFill>
              <a:srgbClr val="CC98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1" name="Freeform 80">
              <a:extLst>
                <a:ext uri="{FF2B5EF4-FFF2-40B4-BE49-F238E27FC236}">
                  <a16:creationId xmlns:a16="http://schemas.microsoft.com/office/drawing/2014/main" id="{2634880D-12BA-2BA9-64DA-92E46F9CF68D}"/>
                </a:ext>
              </a:extLst>
            </p:cNvPr>
            <p:cNvSpPr/>
            <p:nvPr/>
          </p:nvSpPr>
          <p:spPr>
            <a:xfrm>
              <a:off x="19719641" y="6271026"/>
              <a:ext cx="1523600" cy="826250"/>
            </a:xfrm>
            <a:custGeom>
              <a:avLst/>
              <a:gdLst/>
              <a:ahLst/>
              <a:cxnLst>
                <a:cxn ang="3cd4">
                  <a:pos x="hc" y="t"/>
                </a:cxn>
                <a:cxn ang="cd2">
                  <a:pos x="l" y="vc"/>
                </a:cxn>
                <a:cxn ang="cd4">
                  <a:pos x="hc" y="b"/>
                </a:cxn>
                <a:cxn ang="0">
                  <a:pos x="r" y="vc"/>
                </a:cxn>
              </a:cxnLst>
              <a:rect l="l" t="t" r="r" b="b"/>
              <a:pathLst>
                <a:path w="1224" h="664">
                  <a:moveTo>
                    <a:pt x="1137" y="300"/>
                  </a:moveTo>
                  <a:cubicBezTo>
                    <a:pt x="1112" y="195"/>
                    <a:pt x="1028" y="115"/>
                    <a:pt x="922" y="95"/>
                  </a:cubicBezTo>
                  <a:lnTo>
                    <a:pt x="910" y="93"/>
                  </a:lnTo>
                  <a:cubicBezTo>
                    <a:pt x="859" y="84"/>
                    <a:pt x="816" y="48"/>
                    <a:pt x="796" y="0"/>
                  </a:cubicBezTo>
                  <a:lnTo>
                    <a:pt x="723" y="46"/>
                  </a:lnTo>
                  <a:cubicBezTo>
                    <a:pt x="703" y="59"/>
                    <a:pt x="687" y="75"/>
                    <a:pt x="674" y="94"/>
                  </a:cubicBezTo>
                  <a:cubicBezTo>
                    <a:pt x="656" y="119"/>
                    <a:pt x="646" y="148"/>
                    <a:pt x="643" y="180"/>
                  </a:cubicBezTo>
                  <a:lnTo>
                    <a:pt x="581" y="180"/>
                  </a:lnTo>
                  <a:cubicBezTo>
                    <a:pt x="579" y="150"/>
                    <a:pt x="569" y="121"/>
                    <a:pt x="553" y="97"/>
                  </a:cubicBezTo>
                  <a:cubicBezTo>
                    <a:pt x="540" y="77"/>
                    <a:pt x="522" y="59"/>
                    <a:pt x="501" y="46"/>
                  </a:cubicBezTo>
                  <a:lnTo>
                    <a:pt x="429" y="0"/>
                  </a:lnTo>
                  <a:cubicBezTo>
                    <a:pt x="408" y="48"/>
                    <a:pt x="366" y="84"/>
                    <a:pt x="314" y="93"/>
                  </a:cubicBezTo>
                  <a:lnTo>
                    <a:pt x="303" y="95"/>
                  </a:lnTo>
                  <a:cubicBezTo>
                    <a:pt x="197" y="115"/>
                    <a:pt x="113" y="195"/>
                    <a:pt x="88" y="300"/>
                  </a:cubicBezTo>
                  <a:lnTo>
                    <a:pt x="0" y="664"/>
                  </a:lnTo>
                  <a:lnTo>
                    <a:pt x="1224" y="664"/>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2" name="Freeform 81">
              <a:extLst>
                <a:ext uri="{FF2B5EF4-FFF2-40B4-BE49-F238E27FC236}">
                  <a16:creationId xmlns:a16="http://schemas.microsoft.com/office/drawing/2014/main" id="{17345B6B-76D9-BE78-3335-25C45D452BA3}"/>
                </a:ext>
              </a:extLst>
            </p:cNvPr>
            <p:cNvSpPr/>
            <p:nvPr/>
          </p:nvSpPr>
          <p:spPr>
            <a:xfrm>
              <a:off x="20702570" y="6671066"/>
              <a:ext cx="254142" cy="99698"/>
            </a:xfrm>
            <a:custGeom>
              <a:avLst/>
              <a:gdLst/>
              <a:ahLst/>
              <a:cxnLst>
                <a:cxn ang="3cd4">
                  <a:pos x="hc" y="t"/>
                </a:cxn>
                <a:cxn ang="cd2">
                  <a:pos x="l" y="vc"/>
                </a:cxn>
                <a:cxn ang="cd4">
                  <a:pos x="hc" y="b"/>
                </a:cxn>
                <a:cxn ang="0">
                  <a:pos x="r" y="vc"/>
                </a:cxn>
              </a:cxnLst>
              <a:rect l="l" t="t" r="r" b="b"/>
              <a:pathLst>
                <a:path w="205" h="81">
                  <a:moveTo>
                    <a:pt x="178" y="81"/>
                  </a:moveTo>
                  <a:lnTo>
                    <a:pt x="103" y="81"/>
                  </a:lnTo>
                  <a:lnTo>
                    <a:pt x="28" y="81"/>
                  </a:lnTo>
                  <a:cubicBezTo>
                    <a:pt x="21" y="81"/>
                    <a:pt x="14" y="78"/>
                    <a:pt x="9" y="73"/>
                  </a:cubicBezTo>
                  <a:cubicBezTo>
                    <a:pt x="3" y="68"/>
                    <a:pt x="0" y="61"/>
                    <a:pt x="0" y="54"/>
                  </a:cubicBezTo>
                  <a:lnTo>
                    <a:pt x="0" y="41"/>
                  </a:lnTo>
                  <a:lnTo>
                    <a:pt x="0" y="28"/>
                  </a:lnTo>
                  <a:cubicBezTo>
                    <a:pt x="0" y="20"/>
                    <a:pt x="3" y="13"/>
                    <a:pt x="9" y="9"/>
                  </a:cubicBezTo>
                  <a:cubicBezTo>
                    <a:pt x="14" y="3"/>
                    <a:pt x="21" y="0"/>
                    <a:pt x="28" y="0"/>
                  </a:cubicBezTo>
                  <a:lnTo>
                    <a:pt x="103" y="0"/>
                  </a:lnTo>
                  <a:lnTo>
                    <a:pt x="178" y="0"/>
                  </a:lnTo>
                  <a:cubicBezTo>
                    <a:pt x="185" y="0"/>
                    <a:pt x="192" y="3"/>
                    <a:pt x="197" y="9"/>
                  </a:cubicBezTo>
                  <a:cubicBezTo>
                    <a:pt x="202" y="13"/>
                    <a:pt x="205" y="20"/>
                    <a:pt x="205" y="28"/>
                  </a:cubicBezTo>
                  <a:lnTo>
                    <a:pt x="205" y="41"/>
                  </a:lnTo>
                  <a:lnTo>
                    <a:pt x="205" y="54"/>
                  </a:lnTo>
                  <a:cubicBezTo>
                    <a:pt x="205" y="61"/>
                    <a:pt x="202" y="68"/>
                    <a:pt x="197" y="73"/>
                  </a:cubicBezTo>
                  <a:cubicBezTo>
                    <a:pt x="192" y="78"/>
                    <a:pt x="185" y="81"/>
                    <a:pt x="178" y="81"/>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3" name="Freeform 82">
              <a:extLst>
                <a:ext uri="{FF2B5EF4-FFF2-40B4-BE49-F238E27FC236}">
                  <a16:creationId xmlns:a16="http://schemas.microsoft.com/office/drawing/2014/main" id="{CD8F6BFD-F876-FF37-25CB-2F3129864FF9}"/>
                </a:ext>
              </a:extLst>
            </p:cNvPr>
            <p:cNvSpPr/>
            <p:nvPr/>
          </p:nvSpPr>
          <p:spPr>
            <a:xfrm>
              <a:off x="20098361" y="5783750"/>
              <a:ext cx="142020" cy="184442"/>
            </a:xfrm>
            <a:custGeom>
              <a:avLst/>
              <a:gdLst/>
              <a:ahLst/>
              <a:cxnLst>
                <a:cxn ang="3cd4">
                  <a:pos x="hc" y="t"/>
                </a:cxn>
                <a:cxn ang="cd2">
                  <a:pos x="l" y="vc"/>
                </a:cxn>
                <a:cxn ang="cd4">
                  <a:pos x="hc" y="b"/>
                </a:cxn>
                <a:cxn ang="0">
                  <a:pos x="r" y="vc"/>
                </a:cxn>
              </a:cxnLst>
              <a:rect l="l" t="t" r="r" b="b"/>
              <a:pathLst>
                <a:path w="115" h="149">
                  <a:moveTo>
                    <a:pt x="110" y="57"/>
                  </a:moveTo>
                  <a:cubicBezTo>
                    <a:pt x="123" y="98"/>
                    <a:pt x="110" y="137"/>
                    <a:pt x="81" y="146"/>
                  </a:cubicBezTo>
                  <a:cubicBezTo>
                    <a:pt x="52" y="154"/>
                    <a:pt x="24" y="144"/>
                    <a:pt x="7" y="90"/>
                  </a:cubicBezTo>
                  <a:cubicBezTo>
                    <a:pt x="-10" y="35"/>
                    <a:pt x="8" y="10"/>
                    <a:pt x="36" y="2"/>
                  </a:cubicBezTo>
                  <a:cubicBezTo>
                    <a:pt x="65" y="-8"/>
                    <a:pt x="98" y="17"/>
                    <a:pt x="110" y="57"/>
                  </a:cubicBezTo>
                  <a:close/>
                </a:path>
              </a:pathLst>
            </a:custGeom>
            <a:solidFill>
              <a:srgbClr val="CC98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4" name="Freeform 83">
              <a:extLst>
                <a:ext uri="{FF2B5EF4-FFF2-40B4-BE49-F238E27FC236}">
                  <a16:creationId xmlns:a16="http://schemas.microsoft.com/office/drawing/2014/main" id="{CB09C7EA-DE8F-F88B-704D-7DDB8236DECC}"/>
                </a:ext>
              </a:extLst>
            </p:cNvPr>
            <p:cNvSpPr/>
            <p:nvPr/>
          </p:nvSpPr>
          <p:spPr>
            <a:xfrm>
              <a:off x="20727486" y="5783750"/>
              <a:ext cx="142020" cy="184442"/>
            </a:xfrm>
            <a:custGeom>
              <a:avLst/>
              <a:gdLst/>
              <a:ahLst/>
              <a:cxnLst>
                <a:cxn ang="3cd4">
                  <a:pos x="hc" y="t"/>
                </a:cxn>
                <a:cxn ang="cd2">
                  <a:pos x="l" y="vc"/>
                </a:cxn>
                <a:cxn ang="cd4">
                  <a:pos x="hc" y="b"/>
                </a:cxn>
                <a:cxn ang="0">
                  <a:pos x="r" y="vc"/>
                </a:cxn>
              </a:cxnLst>
              <a:rect l="l" t="t" r="r" b="b"/>
              <a:pathLst>
                <a:path w="115" h="149">
                  <a:moveTo>
                    <a:pt x="4" y="57"/>
                  </a:moveTo>
                  <a:cubicBezTo>
                    <a:pt x="-8" y="98"/>
                    <a:pt x="5" y="137"/>
                    <a:pt x="34" y="146"/>
                  </a:cubicBezTo>
                  <a:cubicBezTo>
                    <a:pt x="62" y="154"/>
                    <a:pt x="91" y="144"/>
                    <a:pt x="108" y="90"/>
                  </a:cubicBezTo>
                  <a:cubicBezTo>
                    <a:pt x="125" y="35"/>
                    <a:pt x="107" y="10"/>
                    <a:pt x="79" y="2"/>
                  </a:cubicBezTo>
                  <a:cubicBezTo>
                    <a:pt x="50" y="-8"/>
                    <a:pt x="17" y="17"/>
                    <a:pt x="4" y="57"/>
                  </a:cubicBezTo>
                  <a:close/>
                </a:path>
              </a:pathLst>
            </a:custGeom>
            <a:solidFill>
              <a:srgbClr val="CC98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5" name="Freeform 84">
              <a:extLst>
                <a:ext uri="{FF2B5EF4-FFF2-40B4-BE49-F238E27FC236}">
                  <a16:creationId xmlns:a16="http://schemas.microsoft.com/office/drawing/2014/main" id="{7A842236-B66F-E2BE-F830-7D1C929E1BFA}"/>
                </a:ext>
              </a:extLst>
            </p:cNvPr>
            <p:cNvSpPr/>
            <p:nvPr/>
          </p:nvSpPr>
          <p:spPr>
            <a:xfrm>
              <a:off x="20316375" y="6142664"/>
              <a:ext cx="333872" cy="143316"/>
            </a:xfrm>
            <a:custGeom>
              <a:avLst/>
              <a:gdLst/>
              <a:ahLst/>
              <a:cxnLst>
                <a:cxn ang="3cd4">
                  <a:pos x="hc" y="t"/>
                </a:cxn>
                <a:cxn ang="cd2">
                  <a:pos x="l" y="vc"/>
                </a:cxn>
                <a:cxn ang="cd4">
                  <a:pos x="hc" y="b"/>
                </a:cxn>
                <a:cxn ang="0">
                  <a:pos x="r" y="vc"/>
                </a:cxn>
              </a:cxnLst>
              <a:rect l="l" t="t" r="r" b="b"/>
              <a:pathLst>
                <a:path w="269" h="116">
                  <a:moveTo>
                    <a:pt x="269" y="78"/>
                  </a:moveTo>
                  <a:cubicBezTo>
                    <a:pt x="269" y="78"/>
                    <a:pt x="209" y="116"/>
                    <a:pt x="134" y="116"/>
                  </a:cubicBezTo>
                  <a:cubicBezTo>
                    <a:pt x="59" y="116"/>
                    <a:pt x="0" y="78"/>
                    <a:pt x="0" y="78"/>
                  </a:cubicBezTo>
                  <a:lnTo>
                    <a:pt x="0" y="0"/>
                  </a:lnTo>
                  <a:lnTo>
                    <a:pt x="269" y="0"/>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6" name="Freeform 85">
              <a:extLst>
                <a:ext uri="{FF2B5EF4-FFF2-40B4-BE49-F238E27FC236}">
                  <a16:creationId xmlns:a16="http://schemas.microsoft.com/office/drawing/2014/main" id="{BD84DD36-203B-34D6-FE3A-1C1767165D3E}"/>
                </a:ext>
              </a:extLst>
            </p:cNvPr>
            <p:cNvSpPr/>
            <p:nvPr/>
          </p:nvSpPr>
          <p:spPr>
            <a:xfrm>
              <a:off x="20179338" y="5527027"/>
              <a:ext cx="606701" cy="699135"/>
            </a:xfrm>
            <a:custGeom>
              <a:avLst/>
              <a:gdLst/>
              <a:ahLst/>
              <a:cxnLst>
                <a:cxn ang="3cd4">
                  <a:pos x="hc" y="t"/>
                </a:cxn>
                <a:cxn ang="cd2">
                  <a:pos x="l" y="vc"/>
                </a:cxn>
                <a:cxn ang="cd4">
                  <a:pos x="hc" y="b"/>
                </a:cxn>
                <a:cxn ang="0">
                  <a:pos x="r" y="vc"/>
                </a:cxn>
              </a:cxnLst>
              <a:rect l="l" t="t" r="r" b="b"/>
              <a:pathLst>
                <a:path w="488" h="562">
                  <a:moveTo>
                    <a:pt x="20" y="54"/>
                  </a:moveTo>
                  <a:cubicBezTo>
                    <a:pt x="6" y="93"/>
                    <a:pt x="0" y="138"/>
                    <a:pt x="0" y="183"/>
                  </a:cubicBezTo>
                  <a:cubicBezTo>
                    <a:pt x="0" y="324"/>
                    <a:pt x="9" y="562"/>
                    <a:pt x="244" y="562"/>
                  </a:cubicBezTo>
                  <a:cubicBezTo>
                    <a:pt x="480" y="562"/>
                    <a:pt x="488" y="324"/>
                    <a:pt x="488" y="183"/>
                  </a:cubicBezTo>
                  <a:cubicBezTo>
                    <a:pt x="488" y="135"/>
                    <a:pt x="482" y="86"/>
                    <a:pt x="466" y="45"/>
                  </a:cubicBezTo>
                  <a:cubicBezTo>
                    <a:pt x="422" y="21"/>
                    <a:pt x="354" y="0"/>
                    <a:pt x="249" y="0"/>
                  </a:cubicBezTo>
                  <a:cubicBezTo>
                    <a:pt x="132" y="0"/>
                    <a:pt x="61" y="27"/>
                    <a:pt x="20" y="54"/>
                  </a:cubicBezTo>
                  <a:close/>
                </a:path>
              </a:pathLst>
            </a:custGeom>
            <a:solidFill>
              <a:srgbClr val="CC98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7" name="Freeform 86">
              <a:extLst>
                <a:ext uri="{FF2B5EF4-FFF2-40B4-BE49-F238E27FC236}">
                  <a16:creationId xmlns:a16="http://schemas.microsoft.com/office/drawing/2014/main" id="{E98C7B67-E187-7A4E-1742-6A846C07A676}"/>
                </a:ext>
              </a:extLst>
            </p:cNvPr>
            <p:cNvSpPr/>
            <p:nvPr/>
          </p:nvSpPr>
          <p:spPr>
            <a:xfrm>
              <a:off x="20204254" y="5418605"/>
              <a:ext cx="554377" cy="174472"/>
            </a:xfrm>
            <a:custGeom>
              <a:avLst/>
              <a:gdLst/>
              <a:ahLst/>
              <a:cxnLst>
                <a:cxn ang="3cd4">
                  <a:pos x="hc" y="t"/>
                </a:cxn>
                <a:cxn ang="cd2">
                  <a:pos x="l" y="vc"/>
                </a:cxn>
                <a:cxn ang="cd4">
                  <a:pos x="hc" y="b"/>
                </a:cxn>
                <a:cxn ang="0">
                  <a:pos x="r" y="vc"/>
                </a:cxn>
              </a:cxnLst>
              <a:rect l="l" t="t" r="r" b="b"/>
              <a:pathLst>
                <a:path w="446" h="141">
                  <a:moveTo>
                    <a:pt x="224" y="0"/>
                  </a:moveTo>
                  <a:cubicBezTo>
                    <a:pt x="94" y="0"/>
                    <a:pt x="29" y="59"/>
                    <a:pt x="0" y="141"/>
                  </a:cubicBezTo>
                  <a:cubicBezTo>
                    <a:pt x="41" y="114"/>
                    <a:pt x="112" y="87"/>
                    <a:pt x="229" y="87"/>
                  </a:cubicBezTo>
                  <a:cubicBezTo>
                    <a:pt x="334" y="87"/>
                    <a:pt x="402" y="108"/>
                    <a:pt x="446" y="132"/>
                  </a:cubicBezTo>
                  <a:cubicBezTo>
                    <a:pt x="415" y="55"/>
                    <a:pt x="350" y="0"/>
                    <a:pt x="224" y="0"/>
                  </a:cubicBezTo>
                  <a:close/>
                </a:path>
              </a:pathLst>
            </a:custGeom>
            <a:solidFill>
              <a:srgbClr val="CC98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8" name="Freeform 87">
              <a:extLst>
                <a:ext uri="{FF2B5EF4-FFF2-40B4-BE49-F238E27FC236}">
                  <a16:creationId xmlns:a16="http://schemas.microsoft.com/office/drawing/2014/main" id="{36A33052-6AA7-423E-F742-795DE5CCED45}"/>
                </a:ext>
              </a:extLst>
            </p:cNvPr>
            <p:cNvSpPr/>
            <p:nvPr/>
          </p:nvSpPr>
          <p:spPr>
            <a:xfrm>
              <a:off x="20204254" y="5418605"/>
              <a:ext cx="554377" cy="174472"/>
            </a:xfrm>
            <a:custGeom>
              <a:avLst/>
              <a:gdLst/>
              <a:ahLst/>
              <a:cxnLst>
                <a:cxn ang="3cd4">
                  <a:pos x="hc" y="t"/>
                </a:cxn>
                <a:cxn ang="cd2">
                  <a:pos x="l" y="vc"/>
                </a:cxn>
                <a:cxn ang="cd4">
                  <a:pos x="hc" y="b"/>
                </a:cxn>
                <a:cxn ang="0">
                  <a:pos x="r" y="vc"/>
                </a:cxn>
              </a:cxnLst>
              <a:rect l="l" t="t" r="r" b="b"/>
              <a:pathLst>
                <a:path w="446" h="141">
                  <a:moveTo>
                    <a:pt x="224" y="0"/>
                  </a:moveTo>
                  <a:cubicBezTo>
                    <a:pt x="94" y="0"/>
                    <a:pt x="29" y="59"/>
                    <a:pt x="0" y="141"/>
                  </a:cubicBezTo>
                  <a:cubicBezTo>
                    <a:pt x="41" y="114"/>
                    <a:pt x="112" y="87"/>
                    <a:pt x="229" y="87"/>
                  </a:cubicBezTo>
                  <a:cubicBezTo>
                    <a:pt x="334" y="87"/>
                    <a:pt x="402" y="108"/>
                    <a:pt x="446" y="132"/>
                  </a:cubicBezTo>
                  <a:cubicBezTo>
                    <a:pt x="415" y="55"/>
                    <a:pt x="350" y="0"/>
                    <a:pt x="224" y="0"/>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9" name="Freeform 88">
              <a:extLst>
                <a:ext uri="{FF2B5EF4-FFF2-40B4-BE49-F238E27FC236}">
                  <a16:creationId xmlns:a16="http://schemas.microsoft.com/office/drawing/2014/main" id="{1F38C5FC-E0E4-6713-D207-CA1DA17B9119}"/>
                </a:ext>
              </a:extLst>
            </p:cNvPr>
            <p:cNvSpPr/>
            <p:nvPr/>
          </p:nvSpPr>
          <p:spPr>
            <a:xfrm>
              <a:off x="20348765" y="5965700"/>
              <a:ext cx="279057" cy="95960"/>
            </a:xfrm>
            <a:custGeom>
              <a:avLst/>
              <a:gdLst/>
              <a:ahLst/>
              <a:cxnLst>
                <a:cxn ang="3cd4">
                  <a:pos x="hc" y="t"/>
                </a:cxn>
                <a:cxn ang="cd2">
                  <a:pos x="l" y="vc"/>
                </a:cxn>
                <a:cxn ang="cd4">
                  <a:pos x="hc" y="b"/>
                </a:cxn>
                <a:cxn ang="0">
                  <a:pos x="r" y="vc"/>
                </a:cxn>
              </a:cxnLst>
              <a:rect l="l" t="t" r="r" b="b"/>
              <a:pathLst>
                <a:path w="225" h="78">
                  <a:moveTo>
                    <a:pt x="225" y="66"/>
                  </a:moveTo>
                  <a:cubicBezTo>
                    <a:pt x="225" y="66"/>
                    <a:pt x="197" y="0"/>
                    <a:pt x="111" y="0"/>
                  </a:cubicBezTo>
                  <a:cubicBezTo>
                    <a:pt x="30" y="0"/>
                    <a:pt x="0" y="66"/>
                    <a:pt x="0" y="66"/>
                  </a:cubicBezTo>
                  <a:cubicBezTo>
                    <a:pt x="0" y="66"/>
                    <a:pt x="25" y="91"/>
                    <a:pt x="78" y="63"/>
                  </a:cubicBezTo>
                  <a:cubicBezTo>
                    <a:pt x="119" y="41"/>
                    <a:pt x="132" y="57"/>
                    <a:pt x="164" y="72"/>
                  </a:cubicBezTo>
                  <a:cubicBezTo>
                    <a:pt x="202" y="89"/>
                    <a:pt x="225" y="66"/>
                    <a:pt x="225" y="66"/>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sp>
        <p:nvSpPr>
          <p:cNvPr id="71" name="Freeform 70">
            <a:extLst>
              <a:ext uri="{FF2B5EF4-FFF2-40B4-BE49-F238E27FC236}">
                <a16:creationId xmlns:a16="http://schemas.microsoft.com/office/drawing/2014/main" id="{121CA6F7-E8F1-76D8-DCAD-EC53CBF330AD}"/>
              </a:ext>
            </a:extLst>
          </p:cNvPr>
          <p:cNvSpPr/>
          <p:nvPr/>
        </p:nvSpPr>
        <p:spPr>
          <a:xfrm>
            <a:off x="9789435" y="4196054"/>
            <a:ext cx="4796295" cy="3688839"/>
          </a:xfrm>
          <a:custGeom>
            <a:avLst/>
            <a:gdLst/>
            <a:ahLst/>
            <a:cxnLst>
              <a:cxn ang="3cd4">
                <a:pos x="hc" y="t"/>
              </a:cxn>
              <a:cxn ang="cd2">
                <a:pos x="l" y="vc"/>
              </a:cxn>
              <a:cxn ang="cd4">
                <a:pos x="hc" y="b"/>
              </a:cxn>
              <a:cxn ang="0">
                <a:pos x="r" y="vc"/>
              </a:cxn>
            </a:cxnLst>
            <a:rect l="l" t="t" r="r" b="b"/>
            <a:pathLst>
              <a:path w="3851" h="2961">
                <a:moveTo>
                  <a:pt x="3851" y="2961"/>
                </a:moveTo>
                <a:lnTo>
                  <a:pt x="1037" y="2961"/>
                </a:lnTo>
                <a:cubicBezTo>
                  <a:pt x="464" y="2961"/>
                  <a:pt x="0" y="2497"/>
                  <a:pt x="0" y="1924"/>
                </a:cubicBezTo>
                <a:lnTo>
                  <a:pt x="0" y="0"/>
                </a:lnTo>
                <a:lnTo>
                  <a:pt x="2814" y="0"/>
                </a:lnTo>
                <a:cubicBezTo>
                  <a:pt x="3387" y="0"/>
                  <a:pt x="3851" y="464"/>
                  <a:pt x="3851" y="1037"/>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2" name="Freeform 71">
            <a:extLst>
              <a:ext uri="{FF2B5EF4-FFF2-40B4-BE49-F238E27FC236}">
                <a16:creationId xmlns:a16="http://schemas.microsoft.com/office/drawing/2014/main" id="{0046696F-7098-E1F4-BE06-32D22FBAC5BE}"/>
              </a:ext>
            </a:extLst>
          </p:cNvPr>
          <p:cNvSpPr/>
          <p:nvPr/>
        </p:nvSpPr>
        <p:spPr>
          <a:xfrm>
            <a:off x="10039839" y="4446546"/>
            <a:ext cx="4296736" cy="3189097"/>
          </a:xfrm>
          <a:custGeom>
            <a:avLst/>
            <a:gdLst/>
            <a:ahLst/>
            <a:cxnLst>
              <a:cxn ang="3cd4">
                <a:pos x="hc" y="t"/>
              </a:cxn>
              <a:cxn ang="cd2">
                <a:pos x="l" y="vc"/>
              </a:cxn>
              <a:cxn ang="cd4">
                <a:pos x="hc" y="b"/>
              </a:cxn>
              <a:cxn ang="0">
                <a:pos x="r" y="vc"/>
              </a:cxn>
            </a:cxnLst>
            <a:rect l="l" t="t" r="r" b="b"/>
            <a:pathLst>
              <a:path w="3450" h="2560">
                <a:moveTo>
                  <a:pt x="0" y="1727"/>
                </a:moveTo>
                <a:lnTo>
                  <a:pt x="0" y="0"/>
                </a:lnTo>
                <a:lnTo>
                  <a:pt x="2617" y="0"/>
                </a:lnTo>
                <a:cubicBezTo>
                  <a:pt x="3076" y="0"/>
                  <a:pt x="3450" y="373"/>
                  <a:pt x="3450" y="833"/>
                </a:cubicBezTo>
                <a:lnTo>
                  <a:pt x="3450" y="2560"/>
                </a:lnTo>
                <a:lnTo>
                  <a:pt x="833" y="2560"/>
                </a:lnTo>
                <a:cubicBezTo>
                  <a:pt x="373" y="2560"/>
                  <a:pt x="0" y="2187"/>
                  <a:pt x="0" y="1727"/>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nvGrpSpPr>
          <p:cNvPr id="6" name="Group 5" hidden="1">
            <a:extLst>
              <a:ext uri="{FF2B5EF4-FFF2-40B4-BE49-F238E27FC236}">
                <a16:creationId xmlns:a16="http://schemas.microsoft.com/office/drawing/2014/main" id="{7398D90D-A3FC-34A1-7F84-9068F3F37983}"/>
              </a:ext>
            </a:extLst>
          </p:cNvPr>
          <p:cNvGrpSpPr/>
          <p:nvPr/>
        </p:nvGrpSpPr>
        <p:grpSpPr>
          <a:xfrm>
            <a:off x="10824688" y="4826646"/>
            <a:ext cx="2724547" cy="2426409"/>
            <a:chOff x="10824688" y="4826646"/>
            <a:chExt cx="2724547" cy="2426409"/>
          </a:xfrm>
        </p:grpSpPr>
        <p:sp>
          <p:nvSpPr>
            <p:cNvPr id="90" name="Freeform 89">
              <a:extLst>
                <a:ext uri="{FF2B5EF4-FFF2-40B4-BE49-F238E27FC236}">
                  <a16:creationId xmlns:a16="http://schemas.microsoft.com/office/drawing/2014/main" id="{AB923EA7-F936-7437-8194-D61A7A34C2F2}"/>
                </a:ext>
              </a:extLst>
            </p:cNvPr>
            <p:cNvSpPr/>
            <p:nvPr/>
          </p:nvSpPr>
          <p:spPr>
            <a:xfrm>
              <a:off x="10824688" y="4826646"/>
              <a:ext cx="2724547" cy="2426409"/>
            </a:xfrm>
            <a:custGeom>
              <a:avLst/>
              <a:gdLst/>
              <a:ahLst/>
              <a:cxnLst>
                <a:cxn ang="3cd4">
                  <a:pos x="hc" y="t"/>
                </a:cxn>
                <a:cxn ang="cd2">
                  <a:pos x="l" y="vc"/>
                </a:cxn>
                <a:cxn ang="cd4">
                  <a:pos x="hc" y="b"/>
                </a:cxn>
                <a:cxn ang="0">
                  <a:pos x="r" y="vc"/>
                </a:cxn>
              </a:cxnLst>
              <a:rect l="l" t="t" r="r" b="b"/>
              <a:pathLst>
                <a:path w="2188" h="1948">
                  <a:moveTo>
                    <a:pt x="2026" y="1021"/>
                  </a:moveTo>
                  <a:cubicBezTo>
                    <a:pt x="1979" y="1176"/>
                    <a:pt x="1815" y="1263"/>
                    <a:pt x="1660" y="1216"/>
                  </a:cubicBezTo>
                  <a:cubicBezTo>
                    <a:pt x="1505" y="1168"/>
                    <a:pt x="1417" y="1004"/>
                    <a:pt x="1465" y="849"/>
                  </a:cubicBezTo>
                  <a:cubicBezTo>
                    <a:pt x="1513" y="694"/>
                    <a:pt x="1677" y="607"/>
                    <a:pt x="1832" y="654"/>
                  </a:cubicBezTo>
                  <a:cubicBezTo>
                    <a:pt x="1987" y="702"/>
                    <a:pt x="2074" y="866"/>
                    <a:pt x="2026" y="1021"/>
                  </a:cubicBezTo>
                  <a:close/>
                  <a:moveTo>
                    <a:pt x="1577" y="1570"/>
                  </a:moveTo>
                  <a:cubicBezTo>
                    <a:pt x="1565" y="1591"/>
                    <a:pt x="1548" y="1608"/>
                    <a:pt x="1532" y="1617"/>
                  </a:cubicBezTo>
                  <a:cubicBezTo>
                    <a:pt x="1520" y="1624"/>
                    <a:pt x="1509" y="1626"/>
                    <a:pt x="1501" y="1623"/>
                  </a:cubicBezTo>
                  <a:cubicBezTo>
                    <a:pt x="1497" y="1620"/>
                    <a:pt x="1494" y="1617"/>
                    <a:pt x="1491" y="1614"/>
                  </a:cubicBezTo>
                  <a:cubicBezTo>
                    <a:pt x="1487" y="1608"/>
                    <a:pt x="1485" y="1600"/>
                    <a:pt x="1484" y="1591"/>
                  </a:cubicBezTo>
                  <a:cubicBezTo>
                    <a:pt x="1484" y="1572"/>
                    <a:pt x="1490" y="1549"/>
                    <a:pt x="1501" y="1528"/>
                  </a:cubicBezTo>
                  <a:cubicBezTo>
                    <a:pt x="1513" y="1508"/>
                    <a:pt x="1529" y="1491"/>
                    <a:pt x="1546" y="1481"/>
                  </a:cubicBezTo>
                  <a:cubicBezTo>
                    <a:pt x="1554" y="1477"/>
                    <a:pt x="1562" y="1475"/>
                    <a:pt x="1568" y="1475"/>
                  </a:cubicBezTo>
                  <a:cubicBezTo>
                    <a:pt x="1573" y="1475"/>
                    <a:pt x="1576" y="1475"/>
                    <a:pt x="1579" y="1477"/>
                  </a:cubicBezTo>
                  <a:cubicBezTo>
                    <a:pt x="1587" y="1481"/>
                    <a:pt x="1592" y="1492"/>
                    <a:pt x="1593" y="1508"/>
                  </a:cubicBezTo>
                  <a:cubicBezTo>
                    <a:pt x="1594" y="1527"/>
                    <a:pt x="1588" y="1549"/>
                    <a:pt x="1577" y="1570"/>
                  </a:cubicBezTo>
                  <a:close/>
                  <a:moveTo>
                    <a:pt x="1428" y="1745"/>
                  </a:moveTo>
                  <a:cubicBezTo>
                    <a:pt x="1392" y="1774"/>
                    <a:pt x="1351" y="1778"/>
                    <a:pt x="1337" y="1764"/>
                  </a:cubicBezTo>
                  <a:cubicBezTo>
                    <a:pt x="1336" y="1761"/>
                    <a:pt x="1335" y="1759"/>
                    <a:pt x="1333" y="1756"/>
                  </a:cubicBezTo>
                  <a:cubicBezTo>
                    <a:pt x="1331" y="1749"/>
                    <a:pt x="1331" y="1740"/>
                    <a:pt x="1335" y="1729"/>
                  </a:cubicBezTo>
                  <a:cubicBezTo>
                    <a:pt x="1342" y="1711"/>
                    <a:pt x="1356" y="1692"/>
                    <a:pt x="1374" y="1677"/>
                  </a:cubicBezTo>
                  <a:cubicBezTo>
                    <a:pt x="1397" y="1659"/>
                    <a:pt x="1422" y="1650"/>
                    <a:pt x="1441" y="1650"/>
                  </a:cubicBezTo>
                  <a:cubicBezTo>
                    <a:pt x="1447" y="1650"/>
                    <a:pt x="1453" y="1651"/>
                    <a:pt x="1457" y="1653"/>
                  </a:cubicBezTo>
                  <a:cubicBezTo>
                    <a:pt x="1460" y="1657"/>
                    <a:pt x="1464" y="1659"/>
                    <a:pt x="1468" y="1662"/>
                  </a:cubicBezTo>
                  <a:cubicBezTo>
                    <a:pt x="1477" y="1680"/>
                    <a:pt x="1463" y="1717"/>
                    <a:pt x="1428" y="1745"/>
                  </a:cubicBezTo>
                  <a:close/>
                  <a:moveTo>
                    <a:pt x="1284" y="1820"/>
                  </a:moveTo>
                  <a:cubicBezTo>
                    <a:pt x="1273" y="1835"/>
                    <a:pt x="1254" y="1850"/>
                    <a:pt x="1232" y="1858"/>
                  </a:cubicBezTo>
                  <a:cubicBezTo>
                    <a:pt x="1190" y="1875"/>
                    <a:pt x="1150" y="1868"/>
                    <a:pt x="1140" y="1851"/>
                  </a:cubicBezTo>
                  <a:cubicBezTo>
                    <a:pt x="1140" y="1846"/>
                    <a:pt x="1139" y="1842"/>
                    <a:pt x="1137" y="1837"/>
                  </a:cubicBezTo>
                  <a:cubicBezTo>
                    <a:pt x="1140" y="1818"/>
                    <a:pt x="1164" y="1792"/>
                    <a:pt x="1200" y="1778"/>
                  </a:cubicBezTo>
                  <a:cubicBezTo>
                    <a:pt x="1216" y="1772"/>
                    <a:pt x="1232" y="1768"/>
                    <a:pt x="1247" y="1768"/>
                  </a:cubicBezTo>
                  <a:cubicBezTo>
                    <a:pt x="1254" y="1768"/>
                    <a:pt x="1259" y="1769"/>
                    <a:pt x="1264" y="1770"/>
                  </a:cubicBezTo>
                  <a:cubicBezTo>
                    <a:pt x="1275" y="1772"/>
                    <a:pt x="1284" y="1776"/>
                    <a:pt x="1288" y="1782"/>
                  </a:cubicBezTo>
                  <a:cubicBezTo>
                    <a:pt x="1290" y="1784"/>
                    <a:pt x="1291" y="1787"/>
                    <a:pt x="1293" y="1790"/>
                  </a:cubicBezTo>
                  <a:cubicBezTo>
                    <a:pt x="1296" y="1798"/>
                    <a:pt x="1292" y="1809"/>
                    <a:pt x="1284" y="1820"/>
                  </a:cubicBezTo>
                  <a:close/>
                  <a:moveTo>
                    <a:pt x="1004" y="1897"/>
                  </a:moveTo>
                  <a:cubicBezTo>
                    <a:pt x="981" y="1896"/>
                    <a:pt x="958" y="1889"/>
                    <a:pt x="943" y="1878"/>
                  </a:cubicBezTo>
                  <a:cubicBezTo>
                    <a:pt x="931" y="1870"/>
                    <a:pt x="924" y="1860"/>
                    <a:pt x="924" y="1851"/>
                  </a:cubicBezTo>
                  <a:cubicBezTo>
                    <a:pt x="924" y="1849"/>
                    <a:pt x="925" y="1846"/>
                    <a:pt x="926" y="1844"/>
                  </a:cubicBezTo>
                  <a:cubicBezTo>
                    <a:pt x="933" y="1826"/>
                    <a:pt x="963" y="1810"/>
                    <a:pt x="1002" y="1810"/>
                  </a:cubicBezTo>
                  <a:cubicBezTo>
                    <a:pt x="1004" y="1810"/>
                    <a:pt x="1006" y="1810"/>
                    <a:pt x="1008" y="1811"/>
                  </a:cubicBezTo>
                  <a:cubicBezTo>
                    <a:pt x="1032" y="1811"/>
                    <a:pt x="1055" y="1818"/>
                    <a:pt x="1071" y="1829"/>
                  </a:cubicBezTo>
                  <a:cubicBezTo>
                    <a:pt x="1078" y="1834"/>
                    <a:pt x="1084" y="1840"/>
                    <a:pt x="1087" y="1845"/>
                  </a:cubicBezTo>
                  <a:cubicBezTo>
                    <a:pt x="1087" y="1850"/>
                    <a:pt x="1088" y="1855"/>
                    <a:pt x="1089" y="1860"/>
                  </a:cubicBezTo>
                  <a:cubicBezTo>
                    <a:pt x="1085" y="1880"/>
                    <a:pt x="1050" y="1898"/>
                    <a:pt x="1004" y="1897"/>
                  </a:cubicBezTo>
                  <a:close/>
                  <a:moveTo>
                    <a:pt x="847" y="1861"/>
                  </a:moveTo>
                  <a:cubicBezTo>
                    <a:pt x="828" y="1865"/>
                    <a:pt x="805" y="1864"/>
                    <a:pt x="782" y="1858"/>
                  </a:cubicBezTo>
                  <a:cubicBezTo>
                    <a:pt x="740" y="1844"/>
                    <a:pt x="713" y="1814"/>
                    <a:pt x="715" y="1795"/>
                  </a:cubicBezTo>
                  <a:cubicBezTo>
                    <a:pt x="719" y="1790"/>
                    <a:pt x="722" y="1786"/>
                    <a:pt x="723" y="1781"/>
                  </a:cubicBezTo>
                  <a:cubicBezTo>
                    <a:pt x="728" y="1777"/>
                    <a:pt x="735" y="1774"/>
                    <a:pt x="744" y="1771"/>
                  </a:cubicBezTo>
                  <a:cubicBezTo>
                    <a:pt x="751" y="1770"/>
                    <a:pt x="759" y="1768"/>
                    <a:pt x="768" y="1768"/>
                  </a:cubicBezTo>
                  <a:cubicBezTo>
                    <a:pt x="781" y="1768"/>
                    <a:pt x="795" y="1771"/>
                    <a:pt x="808" y="1775"/>
                  </a:cubicBezTo>
                  <a:cubicBezTo>
                    <a:pt x="849" y="1788"/>
                    <a:pt x="874" y="1815"/>
                    <a:pt x="875" y="1835"/>
                  </a:cubicBezTo>
                  <a:cubicBezTo>
                    <a:pt x="874" y="1837"/>
                    <a:pt x="874" y="1840"/>
                    <a:pt x="874" y="1842"/>
                  </a:cubicBezTo>
                  <a:cubicBezTo>
                    <a:pt x="870" y="1851"/>
                    <a:pt x="861" y="1857"/>
                    <a:pt x="847" y="1861"/>
                  </a:cubicBezTo>
                  <a:close/>
                  <a:moveTo>
                    <a:pt x="640" y="1772"/>
                  </a:moveTo>
                  <a:cubicBezTo>
                    <a:pt x="622" y="1770"/>
                    <a:pt x="600" y="1758"/>
                    <a:pt x="583" y="1742"/>
                  </a:cubicBezTo>
                  <a:cubicBezTo>
                    <a:pt x="549" y="1710"/>
                    <a:pt x="537" y="1669"/>
                    <a:pt x="551" y="1655"/>
                  </a:cubicBezTo>
                  <a:cubicBezTo>
                    <a:pt x="556" y="1649"/>
                    <a:pt x="564" y="1646"/>
                    <a:pt x="573" y="1646"/>
                  </a:cubicBezTo>
                  <a:cubicBezTo>
                    <a:pt x="592" y="1646"/>
                    <a:pt x="618" y="1657"/>
                    <a:pt x="641" y="1678"/>
                  </a:cubicBezTo>
                  <a:cubicBezTo>
                    <a:pt x="670" y="1705"/>
                    <a:pt x="682" y="1736"/>
                    <a:pt x="679" y="1755"/>
                  </a:cubicBezTo>
                  <a:cubicBezTo>
                    <a:pt x="676" y="1760"/>
                    <a:pt x="672" y="1764"/>
                    <a:pt x="671" y="1769"/>
                  </a:cubicBezTo>
                  <a:cubicBezTo>
                    <a:pt x="664" y="1774"/>
                    <a:pt x="653" y="1775"/>
                    <a:pt x="640" y="1772"/>
                  </a:cubicBezTo>
                  <a:lnTo>
                    <a:pt x="436" y="1552"/>
                  </a:lnTo>
                  <a:cubicBezTo>
                    <a:pt x="421" y="1508"/>
                    <a:pt x="430" y="1467"/>
                    <a:pt x="449" y="1460"/>
                  </a:cubicBezTo>
                  <a:cubicBezTo>
                    <a:pt x="452" y="1460"/>
                    <a:pt x="453" y="1459"/>
                    <a:pt x="456" y="1459"/>
                  </a:cubicBezTo>
                  <a:cubicBezTo>
                    <a:pt x="463" y="1459"/>
                    <a:pt x="473" y="1463"/>
                    <a:pt x="482" y="1470"/>
                  </a:cubicBezTo>
                  <a:cubicBezTo>
                    <a:pt x="496" y="1482"/>
                    <a:pt x="510" y="1502"/>
                    <a:pt x="517" y="1524"/>
                  </a:cubicBezTo>
                  <a:cubicBezTo>
                    <a:pt x="525" y="1547"/>
                    <a:pt x="527" y="1570"/>
                    <a:pt x="523" y="1589"/>
                  </a:cubicBezTo>
                  <a:cubicBezTo>
                    <a:pt x="519" y="1604"/>
                    <a:pt x="512" y="1614"/>
                    <a:pt x="504" y="1617"/>
                  </a:cubicBezTo>
                  <a:cubicBezTo>
                    <a:pt x="494" y="1620"/>
                    <a:pt x="483" y="1616"/>
                    <a:pt x="471" y="1607"/>
                  </a:cubicBezTo>
                  <a:cubicBezTo>
                    <a:pt x="457" y="1594"/>
                    <a:pt x="443" y="1575"/>
                    <a:pt x="436" y="1552"/>
                  </a:cubicBezTo>
                  <a:close/>
                  <a:moveTo>
                    <a:pt x="441" y="1234"/>
                  </a:moveTo>
                  <a:cubicBezTo>
                    <a:pt x="462" y="1234"/>
                    <a:pt x="484" y="1269"/>
                    <a:pt x="484" y="1317"/>
                  </a:cubicBezTo>
                  <a:cubicBezTo>
                    <a:pt x="484" y="1364"/>
                    <a:pt x="462" y="1399"/>
                    <a:pt x="441" y="1399"/>
                  </a:cubicBezTo>
                  <a:cubicBezTo>
                    <a:pt x="421" y="1399"/>
                    <a:pt x="398" y="1364"/>
                    <a:pt x="398" y="1317"/>
                  </a:cubicBezTo>
                  <a:cubicBezTo>
                    <a:pt x="398" y="1269"/>
                    <a:pt x="421" y="1234"/>
                    <a:pt x="441" y="1234"/>
                  </a:cubicBezTo>
                  <a:close/>
                  <a:moveTo>
                    <a:pt x="441" y="1009"/>
                  </a:moveTo>
                  <a:cubicBezTo>
                    <a:pt x="462" y="1009"/>
                    <a:pt x="484" y="1044"/>
                    <a:pt x="484" y="1091"/>
                  </a:cubicBezTo>
                  <a:cubicBezTo>
                    <a:pt x="484" y="1138"/>
                    <a:pt x="462" y="1174"/>
                    <a:pt x="441" y="1174"/>
                  </a:cubicBezTo>
                  <a:cubicBezTo>
                    <a:pt x="421" y="1174"/>
                    <a:pt x="398" y="1138"/>
                    <a:pt x="398" y="1091"/>
                  </a:cubicBezTo>
                  <a:cubicBezTo>
                    <a:pt x="398" y="1044"/>
                    <a:pt x="421" y="1009"/>
                    <a:pt x="441" y="1009"/>
                  </a:cubicBezTo>
                  <a:close/>
                  <a:moveTo>
                    <a:pt x="148" y="441"/>
                  </a:moveTo>
                  <a:cubicBezTo>
                    <a:pt x="148" y="279"/>
                    <a:pt x="279" y="148"/>
                    <a:pt x="441" y="148"/>
                  </a:cubicBezTo>
                  <a:cubicBezTo>
                    <a:pt x="603" y="148"/>
                    <a:pt x="735" y="279"/>
                    <a:pt x="735" y="441"/>
                  </a:cubicBezTo>
                  <a:cubicBezTo>
                    <a:pt x="735" y="603"/>
                    <a:pt x="603" y="735"/>
                    <a:pt x="441" y="735"/>
                  </a:cubicBezTo>
                  <a:cubicBezTo>
                    <a:pt x="279" y="735"/>
                    <a:pt x="148" y="603"/>
                    <a:pt x="148" y="441"/>
                  </a:cubicBezTo>
                  <a:close/>
                  <a:moveTo>
                    <a:pt x="1858" y="508"/>
                  </a:moveTo>
                  <a:cubicBezTo>
                    <a:pt x="1636" y="450"/>
                    <a:pt x="1403" y="575"/>
                    <a:pt x="1329" y="793"/>
                  </a:cubicBezTo>
                  <a:cubicBezTo>
                    <a:pt x="1261" y="991"/>
                    <a:pt x="1343" y="1203"/>
                    <a:pt x="1511" y="1308"/>
                  </a:cubicBezTo>
                  <a:lnTo>
                    <a:pt x="1499" y="1349"/>
                  </a:lnTo>
                  <a:cubicBezTo>
                    <a:pt x="1494" y="1365"/>
                    <a:pt x="1496" y="1381"/>
                    <a:pt x="1503" y="1394"/>
                  </a:cubicBezTo>
                  <a:cubicBezTo>
                    <a:pt x="1510" y="1407"/>
                    <a:pt x="1522" y="1418"/>
                    <a:pt x="1538" y="1423"/>
                  </a:cubicBezTo>
                  <a:lnTo>
                    <a:pt x="1549" y="1426"/>
                  </a:lnTo>
                  <a:cubicBezTo>
                    <a:pt x="1540" y="1428"/>
                    <a:pt x="1531" y="1431"/>
                    <a:pt x="1521" y="1436"/>
                  </a:cubicBezTo>
                  <a:cubicBezTo>
                    <a:pt x="1496" y="1450"/>
                    <a:pt x="1473" y="1474"/>
                    <a:pt x="1457" y="1503"/>
                  </a:cubicBezTo>
                  <a:cubicBezTo>
                    <a:pt x="1440" y="1533"/>
                    <a:pt x="1432" y="1565"/>
                    <a:pt x="1433" y="1594"/>
                  </a:cubicBezTo>
                  <a:cubicBezTo>
                    <a:pt x="1433" y="1596"/>
                    <a:pt x="1434" y="1598"/>
                    <a:pt x="1434" y="1599"/>
                  </a:cubicBezTo>
                  <a:cubicBezTo>
                    <a:pt x="1405" y="1601"/>
                    <a:pt x="1372" y="1614"/>
                    <a:pt x="1342" y="1638"/>
                  </a:cubicBezTo>
                  <a:cubicBezTo>
                    <a:pt x="1316" y="1659"/>
                    <a:pt x="1296" y="1685"/>
                    <a:pt x="1286" y="1713"/>
                  </a:cubicBezTo>
                  <a:cubicBezTo>
                    <a:pt x="1286" y="1716"/>
                    <a:pt x="1285" y="1719"/>
                    <a:pt x="1284" y="1722"/>
                  </a:cubicBezTo>
                  <a:cubicBezTo>
                    <a:pt x="1280" y="1722"/>
                    <a:pt x="1277" y="1720"/>
                    <a:pt x="1274" y="1720"/>
                  </a:cubicBezTo>
                  <a:cubicBezTo>
                    <a:pt x="1245" y="1714"/>
                    <a:pt x="1212" y="1718"/>
                    <a:pt x="1181" y="1730"/>
                  </a:cubicBezTo>
                  <a:cubicBezTo>
                    <a:pt x="1147" y="1744"/>
                    <a:pt x="1119" y="1766"/>
                    <a:pt x="1103" y="1790"/>
                  </a:cubicBezTo>
                  <a:cubicBezTo>
                    <a:pt x="1102" y="1789"/>
                    <a:pt x="1101" y="1788"/>
                    <a:pt x="1100" y="1787"/>
                  </a:cubicBezTo>
                  <a:cubicBezTo>
                    <a:pt x="1076" y="1771"/>
                    <a:pt x="1044" y="1761"/>
                    <a:pt x="1011" y="1759"/>
                  </a:cubicBezTo>
                  <a:cubicBezTo>
                    <a:pt x="970" y="1758"/>
                    <a:pt x="934" y="1768"/>
                    <a:pt x="909" y="1786"/>
                  </a:cubicBezTo>
                  <a:cubicBezTo>
                    <a:pt x="892" y="1760"/>
                    <a:pt x="862" y="1738"/>
                    <a:pt x="824" y="1727"/>
                  </a:cubicBezTo>
                  <a:cubicBezTo>
                    <a:pt x="792" y="1716"/>
                    <a:pt x="758" y="1714"/>
                    <a:pt x="731" y="1722"/>
                  </a:cubicBezTo>
                  <a:cubicBezTo>
                    <a:pt x="729" y="1722"/>
                    <a:pt x="728" y="1723"/>
                    <a:pt x="727" y="1723"/>
                  </a:cubicBezTo>
                  <a:cubicBezTo>
                    <a:pt x="720" y="1695"/>
                    <a:pt x="703" y="1666"/>
                    <a:pt x="676" y="1641"/>
                  </a:cubicBezTo>
                  <a:cubicBezTo>
                    <a:pt x="644" y="1611"/>
                    <a:pt x="606" y="1596"/>
                    <a:pt x="573" y="1596"/>
                  </a:cubicBezTo>
                  <a:cubicBezTo>
                    <a:pt x="578" y="1569"/>
                    <a:pt x="576" y="1538"/>
                    <a:pt x="566" y="1508"/>
                  </a:cubicBezTo>
                  <a:cubicBezTo>
                    <a:pt x="555" y="1476"/>
                    <a:pt x="536" y="1448"/>
                    <a:pt x="514" y="1430"/>
                  </a:cubicBezTo>
                  <a:cubicBezTo>
                    <a:pt x="509" y="1427"/>
                    <a:pt x="505" y="1424"/>
                    <a:pt x="501" y="1421"/>
                  </a:cubicBezTo>
                  <a:cubicBezTo>
                    <a:pt x="522" y="1397"/>
                    <a:pt x="536" y="1360"/>
                    <a:pt x="536" y="1317"/>
                  </a:cubicBezTo>
                  <a:cubicBezTo>
                    <a:pt x="536" y="1269"/>
                    <a:pt x="518" y="1228"/>
                    <a:pt x="492" y="1204"/>
                  </a:cubicBezTo>
                  <a:cubicBezTo>
                    <a:pt x="518" y="1180"/>
                    <a:pt x="536" y="1139"/>
                    <a:pt x="536" y="1091"/>
                  </a:cubicBezTo>
                  <a:cubicBezTo>
                    <a:pt x="536" y="1036"/>
                    <a:pt x="512" y="989"/>
                    <a:pt x="479" y="968"/>
                  </a:cubicBezTo>
                  <a:lnTo>
                    <a:pt x="498" y="968"/>
                  </a:lnTo>
                  <a:cubicBezTo>
                    <a:pt x="514" y="968"/>
                    <a:pt x="529" y="962"/>
                    <a:pt x="539" y="951"/>
                  </a:cubicBezTo>
                  <a:cubicBezTo>
                    <a:pt x="550" y="940"/>
                    <a:pt x="556" y="926"/>
                    <a:pt x="556" y="909"/>
                  </a:cubicBezTo>
                  <a:lnTo>
                    <a:pt x="556" y="867"/>
                  </a:lnTo>
                  <a:cubicBezTo>
                    <a:pt x="744" y="816"/>
                    <a:pt x="882" y="645"/>
                    <a:pt x="882" y="441"/>
                  </a:cubicBezTo>
                  <a:cubicBezTo>
                    <a:pt x="882" y="192"/>
                    <a:pt x="676" y="-9"/>
                    <a:pt x="424" y="0"/>
                  </a:cubicBezTo>
                  <a:cubicBezTo>
                    <a:pt x="194" y="9"/>
                    <a:pt x="8" y="197"/>
                    <a:pt x="0" y="427"/>
                  </a:cubicBezTo>
                  <a:cubicBezTo>
                    <a:pt x="-6" y="637"/>
                    <a:pt x="134" y="816"/>
                    <a:pt x="326" y="867"/>
                  </a:cubicBezTo>
                  <a:lnTo>
                    <a:pt x="326" y="909"/>
                  </a:lnTo>
                  <a:cubicBezTo>
                    <a:pt x="326" y="926"/>
                    <a:pt x="332" y="940"/>
                    <a:pt x="343" y="951"/>
                  </a:cubicBezTo>
                  <a:cubicBezTo>
                    <a:pt x="354" y="962"/>
                    <a:pt x="368" y="968"/>
                    <a:pt x="385" y="968"/>
                  </a:cubicBezTo>
                  <a:lnTo>
                    <a:pt x="404" y="968"/>
                  </a:lnTo>
                  <a:cubicBezTo>
                    <a:pt x="371" y="989"/>
                    <a:pt x="347" y="1036"/>
                    <a:pt x="347" y="1091"/>
                  </a:cubicBezTo>
                  <a:cubicBezTo>
                    <a:pt x="347" y="1139"/>
                    <a:pt x="364" y="1180"/>
                    <a:pt x="390" y="1204"/>
                  </a:cubicBezTo>
                  <a:cubicBezTo>
                    <a:pt x="364" y="1228"/>
                    <a:pt x="347" y="1269"/>
                    <a:pt x="347" y="1317"/>
                  </a:cubicBezTo>
                  <a:cubicBezTo>
                    <a:pt x="347" y="1370"/>
                    <a:pt x="368" y="1415"/>
                    <a:pt x="399" y="1437"/>
                  </a:cubicBezTo>
                  <a:cubicBezTo>
                    <a:pt x="375" y="1467"/>
                    <a:pt x="370" y="1518"/>
                    <a:pt x="388" y="1569"/>
                  </a:cubicBezTo>
                  <a:cubicBezTo>
                    <a:pt x="399" y="1601"/>
                    <a:pt x="417" y="1628"/>
                    <a:pt x="440" y="1646"/>
                  </a:cubicBezTo>
                  <a:cubicBezTo>
                    <a:pt x="457" y="1661"/>
                    <a:pt x="476" y="1668"/>
                    <a:pt x="494" y="1668"/>
                  </a:cubicBezTo>
                  <a:cubicBezTo>
                    <a:pt x="493" y="1704"/>
                    <a:pt x="512" y="1746"/>
                    <a:pt x="549" y="1779"/>
                  </a:cubicBezTo>
                  <a:cubicBezTo>
                    <a:pt x="573" y="1802"/>
                    <a:pt x="603" y="1818"/>
                    <a:pt x="631" y="1823"/>
                  </a:cubicBezTo>
                  <a:cubicBezTo>
                    <a:pt x="638" y="1824"/>
                    <a:pt x="645" y="1824"/>
                    <a:pt x="651" y="1824"/>
                  </a:cubicBezTo>
                  <a:cubicBezTo>
                    <a:pt x="657" y="1824"/>
                    <a:pt x="663" y="1824"/>
                    <a:pt x="669" y="1823"/>
                  </a:cubicBezTo>
                  <a:cubicBezTo>
                    <a:pt x="681" y="1858"/>
                    <a:pt x="717" y="1890"/>
                    <a:pt x="767" y="1906"/>
                  </a:cubicBezTo>
                  <a:cubicBezTo>
                    <a:pt x="786" y="1912"/>
                    <a:pt x="805" y="1915"/>
                    <a:pt x="823" y="1915"/>
                  </a:cubicBezTo>
                  <a:cubicBezTo>
                    <a:pt x="836" y="1915"/>
                    <a:pt x="849" y="1913"/>
                    <a:pt x="860" y="1910"/>
                  </a:cubicBezTo>
                  <a:cubicBezTo>
                    <a:pt x="871" y="1907"/>
                    <a:pt x="881" y="1903"/>
                    <a:pt x="890" y="1897"/>
                  </a:cubicBezTo>
                  <a:cubicBezTo>
                    <a:pt x="896" y="1905"/>
                    <a:pt x="904" y="1913"/>
                    <a:pt x="913" y="1919"/>
                  </a:cubicBezTo>
                  <a:cubicBezTo>
                    <a:pt x="937" y="1936"/>
                    <a:pt x="969" y="1946"/>
                    <a:pt x="1003" y="1948"/>
                  </a:cubicBezTo>
                  <a:cubicBezTo>
                    <a:pt x="1006" y="1948"/>
                    <a:pt x="1008" y="1948"/>
                    <a:pt x="1011" y="1948"/>
                  </a:cubicBezTo>
                  <a:cubicBezTo>
                    <a:pt x="1059" y="1948"/>
                    <a:pt x="1100" y="1930"/>
                    <a:pt x="1123" y="1903"/>
                  </a:cubicBezTo>
                  <a:cubicBezTo>
                    <a:pt x="1139" y="1913"/>
                    <a:pt x="1160" y="1919"/>
                    <a:pt x="1184" y="1919"/>
                  </a:cubicBezTo>
                  <a:cubicBezTo>
                    <a:pt x="1205" y="1919"/>
                    <a:pt x="1227" y="1914"/>
                    <a:pt x="1250" y="1906"/>
                  </a:cubicBezTo>
                  <a:cubicBezTo>
                    <a:pt x="1282" y="1893"/>
                    <a:pt x="1308" y="1874"/>
                    <a:pt x="1325" y="1850"/>
                  </a:cubicBezTo>
                  <a:cubicBezTo>
                    <a:pt x="1332" y="1841"/>
                    <a:pt x="1337" y="1831"/>
                    <a:pt x="1340" y="1821"/>
                  </a:cubicBezTo>
                  <a:cubicBezTo>
                    <a:pt x="1347" y="1822"/>
                    <a:pt x="1354" y="1823"/>
                    <a:pt x="1362" y="1823"/>
                  </a:cubicBezTo>
                  <a:cubicBezTo>
                    <a:pt x="1392" y="1823"/>
                    <a:pt x="1428" y="1810"/>
                    <a:pt x="1460" y="1785"/>
                  </a:cubicBezTo>
                  <a:cubicBezTo>
                    <a:pt x="1500" y="1753"/>
                    <a:pt x="1522" y="1711"/>
                    <a:pt x="1521" y="1674"/>
                  </a:cubicBezTo>
                  <a:cubicBezTo>
                    <a:pt x="1533" y="1672"/>
                    <a:pt x="1544" y="1668"/>
                    <a:pt x="1556" y="1662"/>
                  </a:cubicBezTo>
                  <a:cubicBezTo>
                    <a:pt x="1581" y="1648"/>
                    <a:pt x="1605" y="1625"/>
                    <a:pt x="1621" y="1595"/>
                  </a:cubicBezTo>
                  <a:cubicBezTo>
                    <a:pt x="1637" y="1566"/>
                    <a:pt x="1646" y="1534"/>
                    <a:pt x="1644" y="1505"/>
                  </a:cubicBezTo>
                  <a:cubicBezTo>
                    <a:pt x="1642" y="1482"/>
                    <a:pt x="1635" y="1463"/>
                    <a:pt x="1623" y="1448"/>
                  </a:cubicBezTo>
                  <a:lnTo>
                    <a:pt x="1646" y="1455"/>
                  </a:lnTo>
                  <a:cubicBezTo>
                    <a:pt x="1661" y="1460"/>
                    <a:pt x="1677" y="1458"/>
                    <a:pt x="1690" y="1451"/>
                  </a:cubicBezTo>
                  <a:cubicBezTo>
                    <a:pt x="1704" y="1444"/>
                    <a:pt x="1715" y="1432"/>
                    <a:pt x="1719" y="1416"/>
                  </a:cubicBezTo>
                  <a:lnTo>
                    <a:pt x="1732" y="1376"/>
                  </a:lnTo>
                  <a:cubicBezTo>
                    <a:pt x="1926" y="1382"/>
                    <a:pt x="2108" y="1259"/>
                    <a:pt x="2168" y="1064"/>
                  </a:cubicBezTo>
                  <a:cubicBezTo>
                    <a:pt x="2241" y="826"/>
                    <a:pt x="2102" y="573"/>
                    <a:pt x="1858" y="508"/>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dirty="0">
                <a:ln>
                  <a:noFill/>
                </a:ln>
                <a:latin typeface="Arial" pitchFamily="18"/>
                <a:ea typeface="Arial Unicode MS" pitchFamily="2"/>
                <a:cs typeface="Arial Unicode MS" pitchFamily="2"/>
              </a:endParaRPr>
            </a:p>
          </p:txBody>
        </p:sp>
        <p:sp>
          <p:nvSpPr>
            <p:cNvPr id="91" name="Freeform 90">
              <a:extLst>
                <a:ext uri="{FF2B5EF4-FFF2-40B4-BE49-F238E27FC236}">
                  <a16:creationId xmlns:a16="http://schemas.microsoft.com/office/drawing/2014/main" id="{A2F1DC87-3140-BE89-E1A5-D02F98ACAC43}"/>
                </a:ext>
              </a:extLst>
            </p:cNvPr>
            <p:cNvSpPr/>
            <p:nvPr/>
          </p:nvSpPr>
          <p:spPr>
            <a:xfrm>
              <a:off x="11324247" y="5804936"/>
              <a:ext cx="102155" cy="158271"/>
            </a:xfrm>
            <a:custGeom>
              <a:avLst/>
              <a:gdLst/>
              <a:ahLst/>
              <a:cxnLst>
                <a:cxn ang="3cd4">
                  <a:pos x="hc" y="t"/>
                </a:cxn>
                <a:cxn ang="cd2">
                  <a:pos x="l" y="vc"/>
                </a:cxn>
                <a:cxn ang="cd4">
                  <a:pos x="hc" y="b"/>
                </a:cxn>
                <a:cxn ang="0">
                  <a:pos x="r" y="vc"/>
                </a:cxn>
              </a:cxnLst>
              <a:rect l="l" t="t" r="r" b="b"/>
              <a:pathLst>
                <a:path w="83" h="128">
                  <a:moveTo>
                    <a:pt x="41" y="0"/>
                  </a:moveTo>
                  <a:cubicBezTo>
                    <a:pt x="18" y="0"/>
                    <a:pt x="0" y="19"/>
                    <a:pt x="0" y="42"/>
                  </a:cubicBezTo>
                  <a:cubicBezTo>
                    <a:pt x="0" y="60"/>
                    <a:pt x="10" y="75"/>
                    <a:pt x="27" y="80"/>
                  </a:cubicBezTo>
                  <a:lnTo>
                    <a:pt x="27" y="113"/>
                  </a:lnTo>
                  <a:cubicBezTo>
                    <a:pt x="27" y="117"/>
                    <a:pt x="29" y="121"/>
                    <a:pt x="31" y="124"/>
                  </a:cubicBezTo>
                  <a:cubicBezTo>
                    <a:pt x="34" y="127"/>
                    <a:pt x="38" y="128"/>
                    <a:pt x="42" y="128"/>
                  </a:cubicBezTo>
                  <a:cubicBezTo>
                    <a:pt x="46" y="128"/>
                    <a:pt x="50" y="127"/>
                    <a:pt x="52" y="124"/>
                  </a:cubicBezTo>
                  <a:cubicBezTo>
                    <a:pt x="55" y="121"/>
                    <a:pt x="57" y="117"/>
                    <a:pt x="57" y="113"/>
                  </a:cubicBezTo>
                  <a:lnTo>
                    <a:pt x="57" y="80"/>
                  </a:lnTo>
                  <a:cubicBezTo>
                    <a:pt x="73" y="74"/>
                    <a:pt x="83" y="59"/>
                    <a:pt x="83" y="42"/>
                  </a:cubicBezTo>
                  <a:cubicBezTo>
                    <a:pt x="83" y="19"/>
                    <a:pt x="64" y="0"/>
                    <a:pt x="41" y="0"/>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2" name="Freeform 91">
              <a:extLst>
                <a:ext uri="{FF2B5EF4-FFF2-40B4-BE49-F238E27FC236}">
                  <a16:creationId xmlns:a16="http://schemas.microsoft.com/office/drawing/2014/main" id="{8A140A6B-D27D-B22C-7D64-524001DB84C9}"/>
                </a:ext>
              </a:extLst>
            </p:cNvPr>
            <p:cNvSpPr/>
            <p:nvPr/>
          </p:nvSpPr>
          <p:spPr>
            <a:xfrm>
              <a:off x="12809234" y="6399388"/>
              <a:ext cx="102155" cy="154532"/>
            </a:xfrm>
            <a:custGeom>
              <a:avLst/>
              <a:gdLst/>
              <a:ahLst/>
              <a:cxnLst>
                <a:cxn ang="3cd4">
                  <a:pos x="hc" y="t"/>
                </a:cxn>
                <a:cxn ang="cd2">
                  <a:pos x="l" y="vc"/>
                </a:cxn>
                <a:cxn ang="cd4">
                  <a:pos x="hc" y="b"/>
                </a:cxn>
                <a:cxn ang="0">
                  <a:pos x="r" y="vc"/>
                </a:cxn>
              </a:cxnLst>
              <a:rect l="l" t="t" r="r" b="b"/>
              <a:pathLst>
                <a:path w="83" h="125">
                  <a:moveTo>
                    <a:pt x="54" y="2"/>
                  </a:moveTo>
                  <a:cubicBezTo>
                    <a:pt x="32" y="-5"/>
                    <a:pt x="8" y="8"/>
                    <a:pt x="2" y="30"/>
                  </a:cubicBezTo>
                  <a:cubicBezTo>
                    <a:pt x="-3" y="46"/>
                    <a:pt x="2" y="64"/>
                    <a:pt x="16" y="75"/>
                  </a:cubicBezTo>
                  <a:lnTo>
                    <a:pt x="7" y="106"/>
                  </a:lnTo>
                  <a:cubicBezTo>
                    <a:pt x="5" y="110"/>
                    <a:pt x="6" y="113"/>
                    <a:pt x="8" y="117"/>
                  </a:cubicBezTo>
                  <a:cubicBezTo>
                    <a:pt x="9" y="121"/>
                    <a:pt x="13" y="123"/>
                    <a:pt x="17" y="124"/>
                  </a:cubicBezTo>
                  <a:cubicBezTo>
                    <a:pt x="20" y="126"/>
                    <a:pt x="25" y="126"/>
                    <a:pt x="28" y="123"/>
                  </a:cubicBezTo>
                  <a:cubicBezTo>
                    <a:pt x="32" y="121"/>
                    <a:pt x="35" y="118"/>
                    <a:pt x="36" y="115"/>
                  </a:cubicBezTo>
                  <a:lnTo>
                    <a:pt x="45" y="83"/>
                  </a:lnTo>
                  <a:cubicBezTo>
                    <a:pt x="62" y="82"/>
                    <a:pt x="76" y="70"/>
                    <a:pt x="81" y="54"/>
                  </a:cubicBezTo>
                  <a:cubicBezTo>
                    <a:pt x="88" y="32"/>
                    <a:pt x="76" y="9"/>
                    <a:pt x="54" y="2"/>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sp>
        <p:nvSpPr>
          <p:cNvPr id="67" name="Freeform 66">
            <a:extLst>
              <a:ext uri="{FF2B5EF4-FFF2-40B4-BE49-F238E27FC236}">
                <a16:creationId xmlns:a16="http://schemas.microsoft.com/office/drawing/2014/main" id="{C58065F5-053B-8FD3-0561-C10316D90348}"/>
              </a:ext>
            </a:extLst>
          </p:cNvPr>
          <p:cNvSpPr/>
          <p:nvPr/>
        </p:nvSpPr>
        <p:spPr>
          <a:xfrm>
            <a:off x="1503674" y="4196054"/>
            <a:ext cx="4797540" cy="3688839"/>
          </a:xfrm>
          <a:custGeom>
            <a:avLst/>
            <a:gdLst/>
            <a:ahLst/>
            <a:cxnLst>
              <a:cxn ang="3cd4">
                <a:pos x="hc" y="t"/>
              </a:cxn>
              <a:cxn ang="cd2">
                <a:pos x="l" y="vc"/>
              </a:cxn>
              <a:cxn ang="cd4">
                <a:pos x="hc" y="b"/>
              </a:cxn>
              <a:cxn ang="0">
                <a:pos x="r" y="vc"/>
              </a:cxn>
            </a:cxnLst>
            <a:rect l="l" t="t" r="r" b="b"/>
            <a:pathLst>
              <a:path w="3852" h="2961">
                <a:moveTo>
                  <a:pt x="3852" y="2961"/>
                </a:moveTo>
                <a:lnTo>
                  <a:pt x="1038" y="2961"/>
                </a:lnTo>
                <a:cubicBezTo>
                  <a:pt x="465" y="2961"/>
                  <a:pt x="0" y="2497"/>
                  <a:pt x="0" y="1924"/>
                </a:cubicBezTo>
                <a:lnTo>
                  <a:pt x="0" y="0"/>
                </a:lnTo>
                <a:lnTo>
                  <a:pt x="2815" y="0"/>
                </a:lnTo>
                <a:cubicBezTo>
                  <a:pt x="3387" y="0"/>
                  <a:pt x="3852" y="464"/>
                  <a:pt x="3852" y="1037"/>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68" name="Freeform 67">
            <a:extLst>
              <a:ext uri="{FF2B5EF4-FFF2-40B4-BE49-F238E27FC236}">
                <a16:creationId xmlns:a16="http://schemas.microsoft.com/office/drawing/2014/main" id="{1600AC5F-3D82-7E16-898F-094D6012E4CC}"/>
              </a:ext>
            </a:extLst>
          </p:cNvPr>
          <p:cNvSpPr/>
          <p:nvPr/>
        </p:nvSpPr>
        <p:spPr>
          <a:xfrm>
            <a:off x="1754075" y="4446546"/>
            <a:ext cx="4296736" cy="3189097"/>
          </a:xfrm>
          <a:custGeom>
            <a:avLst/>
            <a:gdLst/>
            <a:ahLst/>
            <a:cxnLst>
              <a:cxn ang="3cd4">
                <a:pos x="hc" y="t"/>
              </a:cxn>
              <a:cxn ang="cd2">
                <a:pos x="l" y="vc"/>
              </a:cxn>
              <a:cxn ang="cd4">
                <a:pos x="hc" y="b"/>
              </a:cxn>
              <a:cxn ang="0">
                <a:pos x="r" y="vc"/>
              </a:cxn>
            </a:cxnLst>
            <a:rect l="l" t="t" r="r" b="b"/>
            <a:pathLst>
              <a:path w="3450" h="2560">
                <a:moveTo>
                  <a:pt x="0" y="1727"/>
                </a:moveTo>
                <a:lnTo>
                  <a:pt x="0" y="0"/>
                </a:lnTo>
                <a:lnTo>
                  <a:pt x="2617" y="0"/>
                </a:lnTo>
                <a:cubicBezTo>
                  <a:pt x="3077" y="0"/>
                  <a:pt x="3450" y="373"/>
                  <a:pt x="3450" y="833"/>
                </a:cubicBezTo>
                <a:lnTo>
                  <a:pt x="3450" y="2560"/>
                </a:lnTo>
                <a:lnTo>
                  <a:pt x="833" y="2560"/>
                </a:lnTo>
                <a:cubicBezTo>
                  <a:pt x="373" y="2560"/>
                  <a:pt x="0" y="2187"/>
                  <a:pt x="0" y="1727"/>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nvGrpSpPr>
          <p:cNvPr id="5" name="Group 4">
            <a:extLst>
              <a:ext uri="{FF2B5EF4-FFF2-40B4-BE49-F238E27FC236}">
                <a16:creationId xmlns:a16="http://schemas.microsoft.com/office/drawing/2014/main" id="{055776BD-B99A-1C5B-C3A1-463677363A26}"/>
              </a:ext>
            </a:extLst>
          </p:cNvPr>
          <p:cNvGrpSpPr/>
          <p:nvPr/>
        </p:nvGrpSpPr>
        <p:grpSpPr>
          <a:xfrm>
            <a:off x="2479126" y="4698281"/>
            <a:ext cx="2846637" cy="2684381"/>
            <a:chOff x="2479126" y="4698281"/>
            <a:chExt cx="2846637" cy="2684381"/>
          </a:xfrm>
          <a:scene3d>
            <a:camera prst="orthographicFront">
              <a:rot lat="0" lon="0" rev="0"/>
            </a:camera>
            <a:lightRig rig="contrasting" dir="t">
              <a:rot lat="0" lon="0" rev="1500000"/>
            </a:lightRig>
          </a:scene3d>
        </p:grpSpPr>
        <p:sp>
          <p:nvSpPr>
            <p:cNvPr id="93" name="Freeform 92">
              <a:extLst>
                <a:ext uri="{FF2B5EF4-FFF2-40B4-BE49-F238E27FC236}">
                  <a16:creationId xmlns:a16="http://schemas.microsoft.com/office/drawing/2014/main" id="{B221CCD0-B0E4-0B39-37F1-C847E113AB45}"/>
                </a:ext>
              </a:extLst>
            </p:cNvPr>
            <p:cNvSpPr/>
            <p:nvPr/>
          </p:nvSpPr>
          <p:spPr>
            <a:xfrm>
              <a:off x="3362395" y="4893943"/>
              <a:ext cx="1411482" cy="1374591"/>
            </a:xfrm>
            <a:custGeom>
              <a:avLst/>
              <a:gdLst/>
              <a:ahLst/>
              <a:cxnLst>
                <a:cxn ang="3cd4">
                  <a:pos x="hc" y="t"/>
                </a:cxn>
                <a:cxn ang="cd2">
                  <a:pos x="l" y="vc"/>
                </a:cxn>
                <a:cxn ang="cd4">
                  <a:pos x="hc" y="b"/>
                </a:cxn>
                <a:cxn ang="0">
                  <a:pos x="r" y="vc"/>
                </a:cxn>
              </a:cxnLst>
              <a:rect l="l" t="t" r="r" b="b"/>
              <a:pathLst>
                <a:path w="1134" h="1104">
                  <a:moveTo>
                    <a:pt x="1134" y="384"/>
                  </a:moveTo>
                  <a:lnTo>
                    <a:pt x="354" y="1104"/>
                  </a:lnTo>
                  <a:lnTo>
                    <a:pt x="0" y="720"/>
                  </a:lnTo>
                  <a:lnTo>
                    <a:pt x="780" y="0"/>
                  </a:lnTo>
                  <a:close/>
                </a:path>
              </a:pathLst>
            </a:custGeom>
            <a:solidFill>
              <a:schemeClr val="accent2"/>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4" name="Freeform 93">
              <a:extLst>
                <a:ext uri="{FF2B5EF4-FFF2-40B4-BE49-F238E27FC236}">
                  <a16:creationId xmlns:a16="http://schemas.microsoft.com/office/drawing/2014/main" id="{E9A65FE3-708F-736A-E507-432C1FA73714}"/>
                </a:ext>
              </a:extLst>
            </p:cNvPr>
            <p:cNvSpPr/>
            <p:nvPr/>
          </p:nvSpPr>
          <p:spPr>
            <a:xfrm>
              <a:off x="3164314" y="5713961"/>
              <a:ext cx="706364" cy="748984"/>
            </a:xfrm>
            <a:custGeom>
              <a:avLst/>
              <a:gdLst/>
              <a:ahLst/>
              <a:cxnLst>
                <a:cxn ang="3cd4">
                  <a:pos x="hc" y="t"/>
                </a:cxn>
                <a:cxn ang="cd2">
                  <a:pos x="l" y="vc"/>
                </a:cxn>
                <a:cxn ang="cd4">
                  <a:pos x="hc" y="b"/>
                </a:cxn>
                <a:cxn ang="0">
                  <a:pos x="r" y="vc"/>
                </a:cxn>
              </a:cxnLst>
              <a:rect l="l" t="t" r="r" b="b"/>
              <a:pathLst>
                <a:path w="568" h="602">
                  <a:moveTo>
                    <a:pt x="545" y="583"/>
                  </a:moveTo>
                  <a:cubicBezTo>
                    <a:pt x="559" y="571"/>
                    <a:pt x="567" y="553"/>
                    <a:pt x="568" y="535"/>
                  </a:cubicBezTo>
                  <a:cubicBezTo>
                    <a:pt x="569" y="517"/>
                    <a:pt x="563" y="498"/>
                    <a:pt x="549" y="484"/>
                  </a:cubicBezTo>
                  <a:lnTo>
                    <a:pt x="336" y="253"/>
                  </a:lnTo>
                  <a:lnTo>
                    <a:pt x="123" y="22"/>
                  </a:lnTo>
                  <a:cubicBezTo>
                    <a:pt x="109" y="7"/>
                    <a:pt x="92" y="0"/>
                    <a:pt x="74" y="0"/>
                  </a:cubicBezTo>
                  <a:cubicBezTo>
                    <a:pt x="56" y="-1"/>
                    <a:pt x="37" y="5"/>
                    <a:pt x="23" y="18"/>
                  </a:cubicBezTo>
                  <a:cubicBezTo>
                    <a:pt x="9" y="31"/>
                    <a:pt x="1" y="49"/>
                    <a:pt x="0" y="67"/>
                  </a:cubicBezTo>
                  <a:cubicBezTo>
                    <a:pt x="0" y="85"/>
                    <a:pt x="6" y="104"/>
                    <a:pt x="19" y="117"/>
                  </a:cubicBezTo>
                  <a:lnTo>
                    <a:pt x="232" y="349"/>
                  </a:lnTo>
                  <a:lnTo>
                    <a:pt x="446" y="580"/>
                  </a:lnTo>
                  <a:cubicBezTo>
                    <a:pt x="459" y="594"/>
                    <a:pt x="476" y="602"/>
                    <a:pt x="495" y="602"/>
                  </a:cubicBezTo>
                  <a:cubicBezTo>
                    <a:pt x="512" y="603"/>
                    <a:pt x="531" y="597"/>
                    <a:pt x="545" y="583"/>
                  </a:cubicBezTo>
                  <a:close/>
                </a:path>
              </a:pathLst>
            </a:custGeom>
            <a:solidFill>
              <a:schemeClr val="accent5"/>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5" name="Freeform 94">
              <a:extLst>
                <a:ext uri="{FF2B5EF4-FFF2-40B4-BE49-F238E27FC236}">
                  <a16:creationId xmlns:a16="http://schemas.microsoft.com/office/drawing/2014/main" id="{0F440FB1-D0FD-E967-EDC9-E6E084B23E55}"/>
                </a:ext>
              </a:extLst>
            </p:cNvPr>
            <p:cNvSpPr/>
            <p:nvPr/>
          </p:nvSpPr>
          <p:spPr>
            <a:xfrm>
              <a:off x="4266840" y="4698281"/>
              <a:ext cx="705118" cy="750230"/>
            </a:xfrm>
            <a:custGeom>
              <a:avLst/>
              <a:gdLst/>
              <a:ahLst/>
              <a:cxnLst>
                <a:cxn ang="3cd4">
                  <a:pos x="hc" y="t"/>
                </a:cxn>
                <a:cxn ang="cd2">
                  <a:pos x="l" y="vc"/>
                </a:cxn>
                <a:cxn ang="cd4">
                  <a:pos x="hc" y="b"/>
                </a:cxn>
                <a:cxn ang="0">
                  <a:pos x="r" y="vc"/>
                </a:cxn>
              </a:cxnLst>
              <a:rect l="l" t="t" r="r" b="b"/>
              <a:pathLst>
                <a:path w="567" h="603">
                  <a:moveTo>
                    <a:pt x="544" y="584"/>
                  </a:moveTo>
                  <a:cubicBezTo>
                    <a:pt x="559" y="571"/>
                    <a:pt x="566" y="553"/>
                    <a:pt x="567" y="535"/>
                  </a:cubicBezTo>
                  <a:cubicBezTo>
                    <a:pt x="567" y="517"/>
                    <a:pt x="561" y="499"/>
                    <a:pt x="548" y="485"/>
                  </a:cubicBezTo>
                  <a:lnTo>
                    <a:pt x="335" y="254"/>
                  </a:lnTo>
                  <a:lnTo>
                    <a:pt x="121" y="22"/>
                  </a:lnTo>
                  <a:cubicBezTo>
                    <a:pt x="109" y="8"/>
                    <a:pt x="91" y="0"/>
                    <a:pt x="73" y="0"/>
                  </a:cubicBezTo>
                  <a:cubicBezTo>
                    <a:pt x="55" y="-1"/>
                    <a:pt x="36" y="5"/>
                    <a:pt x="22" y="18"/>
                  </a:cubicBezTo>
                  <a:cubicBezTo>
                    <a:pt x="8" y="31"/>
                    <a:pt x="0" y="49"/>
                    <a:pt x="0" y="67"/>
                  </a:cubicBezTo>
                  <a:cubicBezTo>
                    <a:pt x="-1" y="85"/>
                    <a:pt x="5" y="104"/>
                    <a:pt x="18" y="118"/>
                  </a:cubicBezTo>
                  <a:lnTo>
                    <a:pt x="232" y="349"/>
                  </a:lnTo>
                  <a:lnTo>
                    <a:pt x="444" y="580"/>
                  </a:lnTo>
                  <a:cubicBezTo>
                    <a:pt x="458" y="595"/>
                    <a:pt x="476" y="602"/>
                    <a:pt x="493" y="603"/>
                  </a:cubicBezTo>
                  <a:cubicBezTo>
                    <a:pt x="512" y="603"/>
                    <a:pt x="530" y="597"/>
                    <a:pt x="544" y="584"/>
                  </a:cubicBezTo>
                  <a:close/>
                </a:path>
              </a:pathLst>
            </a:custGeom>
            <a:solidFill>
              <a:schemeClr val="accent5"/>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6" name="Freeform 95">
              <a:extLst>
                <a:ext uri="{FF2B5EF4-FFF2-40B4-BE49-F238E27FC236}">
                  <a16:creationId xmlns:a16="http://schemas.microsoft.com/office/drawing/2014/main" id="{F9C32D92-59CA-FC0C-68FD-3480C8B7C06B}"/>
                </a:ext>
              </a:extLst>
            </p:cNvPr>
            <p:cNvSpPr/>
            <p:nvPr/>
          </p:nvSpPr>
          <p:spPr>
            <a:xfrm>
              <a:off x="4109870" y="5657881"/>
              <a:ext cx="462189" cy="438673"/>
            </a:xfrm>
            <a:custGeom>
              <a:avLst/>
              <a:gdLst/>
              <a:ahLst/>
              <a:cxnLst>
                <a:cxn ang="3cd4">
                  <a:pos x="hc" y="t"/>
                </a:cxn>
                <a:cxn ang="cd2">
                  <a:pos x="l" y="vc"/>
                </a:cxn>
                <a:cxn ang="cd4">
                  <a:pos x="hc" y="b"/>
                </a:cxn>
                <a:cxn ang="0">
                  <a:pos x="r" y="vc"/>
                </a:cxn>
              </a:cxnLst>
              <a:rect l="l" t="t" r="r" b="b"/>
              <a:pathLst>
                <a:path w="372" h="353">
                  <a:moveTo>
                    <a:pt x="268" y="17"/>
                  </a:moveTo>
                  <a:lnTo>
                    <a:pt x="144" y="131"/>
                  </a:lnTo>
                  <a:lnTo>
                    <a:pt x="20" y="245"/>
                  </a:lnTo>
                  <a:cubicBezTo>
                    <a:pt x="8" y="257"/>
                    <a:pt x="1" y="273"/>
                    <a:pt x="0" y="289"/>
                  </a:cubicBezTo>
                  <a:cubicBezTo>
                    <a:pt x="0" y="304"/>
                    <a:pt x="5" y="321"/>
                    <a:pt x="17" y="333"/>
                  </a:cubicBezTo>
                  <a:cubicBezTo>
                    <a:pt x="28" y="346"/>
                    <a:pt x="44" y="352"/>
                    <a:pt x="60" y="353"/>
                  </a:cubicBezTo>
                  <a:cubicBezTo>
                    <a:pt x="76" y="354"/>
                    <a:pt x="91" y="348"/>
                    <a:pt x="104" y="336"/>
                  </a:cubicBezTo>
                  <a:lnTo>
                    <a:pt x="228" y="222"/>
                  </a:lnTo>
                  <a:lnTo>
                    <a:pt x="352" y="107"/>
                  </a:lnTo>
                  <a:cubicBezTo>
                    <a:pt x="365" y="95"/>
                    <a:pt x="372" y="80"/>
                    <a:pt x="372" y="65"/>
                  </a:cubicBezTo>
                  <a:cubicBezTo>
                    <a:pt x="373" y="48"/>
                    <a:pt x="367" y="33"/>
                    <a:pt x="356" y="20"/>
                  </a:cubicBezTo>
                  <a:cubicBezTo>
                    <a:pt x="344" y="8"/>
                    <a:pt x="329" y="1"/>
                    <a:pt x="313" y="0"/>
                  </a:cubicBezTo>
                  <a:cubicBezTo>
                    <a:pt x="297" y="0"/>
                    <a:pt x="281" y="5"/>
                    <a:pt x="268" y="17"/>
                  </a:cubicBezTo>
                  <a:close/>
                </a:path>
              </a:pathLst>
            </a:custGeom>
            <a:solidFill>
              <a:schemeClr val="accent5"/>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7" name="Freeform 96">
              <a:extLst>
                <a:ext uri="{FF2B5EF4-FFF2-40B4-BE49-F238E27FC236}">
                  <a16:creationId xmlns:a16="http://schemas.microsoft.com/office/drawing/2014/main" id="{AD75A11F-6F5C-306D-F978-5EB7DE4F5F0F}"/>
                </a:ext>
              </a:extLst>
            </p:cNvPr>
            <p:cNvSpPr/>
            <p:nvPr/>
          </p:nvSpPr>
          <p:spPr>
            <a:xfrm>
              <a:off x="4331621" y="5877218"/>
              <a:ext cx="513266" cy="534632"/>
            </a:xfrm>
            <a:custGeom>
              <a:avLst/>
              <a:gdLst/>
              <a:ahLst/>
              <a:cxnLst>
                <a:cxn ang="3cd4">
                  <a:pos x="hc" y="t"/>
                </a:cxn>
                <a:cxn ang="cd2">
                  <a:pos x="l" y="vc"/>
                </a:cxn>
                <a:cxn ang="cd4">
                  <a:pos x="hc" y="b"/>
                </a:cxn>
                <a:cxn ang="0">
                  <a:pos x="r" y="vc"/>
                </a:cxn>
              </a:cxnLst>
              <a:rect l="l" t="t" r="r" b="b"/>
              <a:pathLst>
                <a:path w="413" h="430">
                  <a:moveTo>
                    <a:pt x="413" y="338"/>
                  </a:moveTo>
                  <a:lnTo>
                    <a:pt x="312" y="430"/>
                  </a:lnTo>
                  <a:lnTo>
                    <a:pt x="0" y="92"/>
                  </a:lnTo>
                  <a:lnTo>
                    <a:pt x="101" y="0"/>
                  </a:lnTo>
                  <a:close/>
                </a:path>
              </a:pathLst>
            </a:custGeom>
            <a:solidFill>
              <a:schemeClr val="accent2"/>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8" name="Freeform 97">
              <a:extLst>
                <a:ext uri="{FF2B5EF4-FFF2-40B4-BE49-F238E27FC236}">
                  <a16:creationId xmlns:a16="http://schemas.microsoft.com/office/drawing/2014/main" id="{740F8937-504C-B7F7-21C2-D92089AF6E2E}"/>
                </a:ext>
              </a:extLst>
            </p:cNvPr>
            <p:cNvSpPr/>
            <p:nvPr/>
          </p:nvSpPr>
          <p:spPr>
            <a:xfrm>
              <a:off x="4702867" y="6283488"/>
              <a:ext cx="622896" cy="646793"/>
            </a:xfrm>
            <a:custGeom>
              <a:avLst/>
              <a:gdLst/>
              <a:ahLst/>
              <a:cxnLst>
                <a:cxn ang="3cd4">
                  <a:pos x="hc" y="t"/>
                </a:cxn>
                <a:cxn ang="cd2">
                  <a:pos x="l" y="vc"/>
                </a:cxn>
                <a:cxn ang="cd4">
                  <a:pos x="hc" y="b"/>
                </a:cxn>
                <a:cxn ang="0">
                  <a:pos x="r" y="vc"/>
                </a:cxn>
              </a:cxnLst>
              <a:rect l="l" t="t" r="r" b="b"/>
              <a:pathLst>
                <a:path w="501" h="520">
                  <a:moveTo>
                    <a:pt x="115" y="11"/>
                  </a:moveTo>
                  <a:lnTo>
                    <a:pt x="64" y="58"/>
                  </a:lnTo>
                  <a:lnTo>
                    <a:pt x="13" y="105"/>
                  </a:lnTo>
                  <a:cubicBezTo>
                    <a:pt x="5" y="113"/>
                    <a:pt x="0" y="123"/>
                    <a:pt x="0" y="133"/>
                  </a:cubicBezTo>
                  <a:cubicBezTo>
                    <a:pt x="0" y="144"/>
                    <a:pt x="3" y="155"/>
                    <a:pt x="11" y="163"/>
                  </a:cubicBezTo>
                  <a:lnTo>
                    <a:pt x="170" y="335"/>
                  </a:lnTo>
                  <a:lnTo>
                    <a:pt x="328" y="507"/>
                  </a:lnTo>
                  <a:cubicBezTo>
                    <a:pt x="336" y="515"/>
                    <a:pt x="346" y="520"/>
                    <a:pt x="357" y="520"/>
                  </a:cubicBezTo>
                  <a:cubicBezTo>
                    <a:pt x="367" y="521"/>
                    <a:pt x="378" y="517"/>
                    <a:pt x="386" y="510"/>
                  </a:cubicBezTo>
                  <a:lnTo>
                    <a:pt x="437" y="462"/>
                  </a:lnTo>
                  <a:lnTo>
                    <a:pt x="488" y="415"/>
                  </a:lnTo>
                  <a:cubicBezTo>
                    <a:pt x="496" y="408"/>
                    <a:pt x="501" y="397"/>
                    <a:pt x="501" y="387"/>
                  </a:cubicBezTo>
                  <a:cubicBezTo>
                    <a:pt x="502" y="376"/>
                    <a:pt x="498" y="365"/>
                    <a:pt x="491" y="357"/>
                  </a:cubicBezTo>
                  <a:lnTo>
                    <a:pt x="332" y="185"/>
                  </a:lnTo>
                  <a:lnTo>
                    <a:pt x="173" y="13"/>
                  </a:lnTo>
                  <a:cubicBezTo>
                    <a:pt x="165" y="5"/>
                    <a:pt x="155" y="0"/>
                    <a:pt x="144" y="0"/>
                  </a:cubicBezTo>
                  <a:cubicBezTo>
                    <a:pt x="134" y="0"/>
                    <a:pt x="124" y="3"/>
                    <a:pt x="115" y="11"/>
                  </a:cubicBezTo>
                  <a:close/>
                </a:path>
              </a:pathLst>
            </a:custGeom>
            <a:solidFill>
              <a:schemeClr val="accent2"/>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9" name="Freeform 98">
              <a:extLst>
                <a:ext uri="{FF2B5EF4-FFF2-40B4-BE49-F238E27FC236}">
                  <a16:creationId xmlns:a16="http://schemas.microsoft.com/office/drawing/2014/main" id="{29DAC394-DF69-8642-E7D5-B315421C868F}"/>
                </a:ext>
              </a:extLst>
            </p:cNvPr>
            <p:cNvSpPr/>
            <p:nvPr/>
          </p:nvSpPr>
          <p:spPr>
            <a:xfrm>
              <a:off x="3636470" y="5146927"/>
              <a:ext cx="863334" cy="868622"/>
            </a:xfrm>
            <a:custGeom>
              <a:avLst/>
              <a:gdLst/>
              <a:ahLst/>
              <a:cxnLst>
                <a:cxn ang="3cd4">
                  <a:pos x="hc" y="t"/>
                </a:cxn>
                <a:cxn ang="cd2">
                  <a:pos x="l" y="vc"/>
                </a:cxn>
                <a:cxn ang="cd4">
                  <a:pos x="hc" y="b"/>
                </a:cxn>
                <a:cxn ang="0">
                  <a:pos x="r" y="vc"/>
                </a:cxn>
              </a:cxnLst>
              <a:rect l="l" t="t" r="r" b="b"/>
              <a:pathLst>
                <a:path w="694" h="698">
                  <a:moveTo>
                    <a:pt x="694" y="384"/>
                  </a:moveTo>
                  <a:lnTo>
                    <a:pt x="355" y="698"/>
                  </a:lnTo>
                  <a:lnTo>
                    <a:pt x="0" y="314"/>
                  </a:lnTo>
                  <a:lnTo>
                    <a:pt x="339" y="0"/>
                  </a:lnTo>
                  <a:close/>
                </a:path>
              </a:pathLst>
            </a:custGeom>
            <a:solidFill>
              <a:schemeClr val="accent5">
                <a:alpha val="20000"/>
              </a:schemeClr>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0" name="Freeform 99">
              <a:extLst>
                <a:ext uri="{FF2B5EF4-FFF2-40B4-BE49-F238E27FC236}">
                  <a16:creationId xmlns:a16="http://schemas.microsoft.com/office/drawing/2014/main" id="{04FD0ECA-E48C-3502-F5D4-B54FF88EF8A2}"/>
                </a:ext>
              </a:extLst>
            </p:cNvPr>
            <p:cNvSpPr/>
            <p:nvPr/>
          </p:nvSpPr>
          <p:spPr>
            <a:xfrm>
              <a:off x="4702867" y="6283488"/>
              <a:ext cx="622896" cy="646793"/>
            </a:xfrm>
            <a:custGeom>
              <a:avLst/>
              <a:gdLst/>
              <a:ahLst/>
              <a:cxnLst>
                <a:cxn ang="3cd4">
                  <a:pos x="hc" y="t"/>
                </a:cxn>
                <a:cxn ang="cd2">
                  <a:pos x="l" y="vc"/>
                </a:cxn>
                <a:cxn ang="cd4">
                  <a:pos x="hc" y="b"/>
                </a:cxn>
                <a:cxn ang="0">
                  <a:pos x="r" y="vc"/>
                </a:cxn>
              </a:cxnLst>
              <a:rect l="l" t="t" r="r" b="b"/>
              <a:pathLst>
                <a:path w="501" h="520">
                  <a:moveTo>
                    <a:pt x="115" y="11"/>
                  </a:moveTo>
                  <a:lnTo>
                    <a:pt x="64" y="58"/>
                  </a:lnTo>
                  <a:lnTo>
                    <a:pt x="13" y="105"/>
                  </a:lnTo>
                  <a:cubicBezTo>
                    <a:pt x="5" y="113"/>
                    <a:pt x="0" y="123"/>
                    <a:pt x="0" y="133"/>
                  </a:cubicBezTo>
                  <a:cubicBezTo>
                    <a:pt x="0" y="144"/>
                    <a:pt x="3" y="155"/>
                    <a:pt x="11" y="163"/>
                  </a:cubicBezTo>
                  <a:lnTo>
                    <a:pt x="170" y="335"/>
                  </a:lnTo>
                  <a:lnTo>
                    <a:pt x="328" y="507"/>
                  </a:lnTo>
                  <a:cubicBezTo>
                    <a:pt x="336" y="515"/>
                    <a:pt x="346" y="520"/>
                    <a:pt x="357" y="520"/>
                  </a:cubicBezTo>
                  <a:cubicBezTo>
                    <a:pt x="367" y="521"/>
                    <a:pt x="378" y="517"/>
                    <a:pt x="386" y="510"/>
                  </a:cubicBezTo>
                  <a:lnTo>
                    <a:pt x="437" y="462"/>
                  </a:lnTo>
                  <a:lnTo>
                    <a:pt x="488" y="415"/>
                  </a:lnTo>
                  <a:cubicBezTo>
                    <a:pt x="496" y="408"/>
                    <a:pt x="501" y="397"/>
                    <a:pt x="501" y="387"/>
                  </a:cubicBezTo>
                  <a:cubicBezTo>
                    <a:pt x="502" y="376"/>
                    <a:pt x="498" y="365"/>
                    <a:pt x="491" y="357"/>
                  </a:cubicBezTo>
                  <a:lnTo>
                    <a:pt x="332" y="185"/>
                  </a:lnTo>
                  <a:lnTo>
                    <a:pt x="173" y="13"/>
                  </a:lnTo>
                  <a:cubicBezTo>
                    <a:pt x="165" y="5"/>
                    <a:pt x="155" y="0"/>
                    <a:pt x="144" y="0"/>
                  </a:cubicBezTo>
                  <a:cubicBezTo>
                    <a:pt x="134" y="0"/>
                    <a:pt x="124" y="3"/>
                    <a:pt x="115" y="11"/>
                  </a:cubicBezTo>
                  <a:close/>
                </a:path>
              </a:pathLst>
            </a:custGeom>
            <a:solidFill>
              <a:schemeClr val="accent5">
                <a:alpha val="20000"/>
              </a:schemeClr>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1" name="Freeform 100">
              <a:extLst>
                <a:ext uri="{FF2B5EF4-FFF2-40B4-BE49-F238E27FC236}">
                  <a16:creationId xmlns:a16="http://schemas.microsoft.com/office/drawing/2014/main" id="{FE5302C3-1230-6467-A9BD-E6BC3913A2D0}"/>
                </a:ext>
              </a:extLst>
            </p:cNvPr>
            <p:cNvSpPr/>
            <p:nvPr/>
          </p:nvSpPr>
          <p:spPr>
            <a:xfrm>
              <a:off x="2479126" y="6864231"/>
              <a:ext cx="1218384" cy="518431"/>
            </a:xfrm>
            <a:custGeom>
              <a:avLst/>
              <a:gdLst/>
              <a:ahLst/>
              <a:cxnLst>
                <a:cxn ang="3cd4">
                  <a:pos x="hc" y="t"/>
                </a:cxn>
                <a:cxn ang="cd2">
                  <a:pos x="l" y="vc"/>
                </a:cxn>
                <a:cxn ang="cd4">
                  <a:pos x="hc" y="b"/>
                </a:cxn>
                <a:cxn ang="0">
                  <a:pos x="r" y="vc"/>
                </a:cxn>
              </a:cxnLst>
              <a:rect l="l" t="t" r="r" b="b"/>
              <a:pathLst>
                <a:path w="979" h="417">
                  <a:moveTo>
                    <a:pt x="946" y="226"/>
                  </a:moveTo>
                  <a:cubicBezTo>
                    <a:pt x="926" y="205"/>
                    <a:pt x="898" y="193"/>
                    <a:pt x="867" y="193"/>
                  </a:cubicBezTo>
                  <a:lnTo>
                    <a:pt x="821" y="193"/>
                  </a:lnTo>
                  <a:lnTo>
                    <a:pt x="821" y="145"/>
                  </a:lnTo>
                  <a:lnTo>
                    <a:pt x="821" y="98"/>
                  </a:lnTo>
                  <a:cubicBezTo>
                    <a:pt x="821" y="71"/>
                    <a:pt x="810" y="46"/>
                    <a:pt x="793" y="29"/>
                  </a:cubicBezTo>
                  <a:cubicBezTo>
                    <a:pt x="775" y="11"/>
                    <a:pt x="751" y="0"/>
                    <a:pt x="723" y="0"/>
                  </a:cubicBezTo>
                  <a:lnTo>
                    <a:pt x="489" y="0"/>
                  </a:lnTo>
                  <a:lnTo>
                    <a:pt x="255" y="0"/>
                  </a:lnTo>
                  <a:cubicBezTo>
                    <a:pt x="228" y="0"/>
                    <a:pt x="204" y="11"/>
                    <a:pt x="187" y="29"/>
                  </a:cubicBezTo>
                  <a:cubicBezTo>
                    <a:pt x="169" y="46"/>
                    <a:pt x="158" y="71"/>
                    <a:pt x="158" y="98"/>
                  </a:cubicBezTo>
                  <a:lnTo>
                    <a:pt x="158" y="145"/>
                  </a:lnTo>
                  <a:lnTo>
                    <a:pt x="158" y="193"/>
                  </a:lnTo>
                  <a:lnTo>
                    <a:pt x="112" y="193"/>
                  </a:lnTo>
                  <a:cubicBezTo>
                    <a:pt x="81" y="193"/>
                    <a:pt x="53" y="205"/>
                    <a:pt x="33" y="226"/>
                  </a:cubicBezTo>
                  <a:cubicBezTo>
                    <a:pt x="12" y="246"/>
                    <a:pt x="0" y="274"/>
                    <a:pt x="0" y="305"/>
                  </a:cubicBezTo>
                  <a:cubicBezTo>
                    <a:pt x="0" y="336"/>
                    <a:pt x="12" y="364"/>
                    <a:pt x="33" y="384"/>
                  </a:cubicBezTo>
                  <a:cubicBezTo>
                    <a:pt x="53" y="405"/>
                    <a:pt x="81" y="417"/>
                    <a:pt x="112" y="417"/>
                  </a:cubicBezTo>
                  <a:lnTo>
                    <a:pt x="489" y="417"/>
                  </a:lnTo>
                  <a:lnTo>
                    <a:pt x="867" y="417"/>
                  </a:lnTo>
                  <a:cubicBezTo>
                    <a:pt x="898" y="417"/>
                    <a:pt x="926" y="405"/>
                    <a:pt x="946" y="384"/>
                  </a:cubicBezTo>
                  <a:cubicBezTo>
                    <a:pt x="966" y="364"/>
                    <a:pt x="979" y="336"/>
                    <a:pt x="979" y="305"/>
                  </a:cubicBezTo>
                  <a:cubicBezTo>
                    <a:pt x="979" y="274"/>
                    <a:pt x="966" y="246"/>
                    <a:pt x="946" y="226"/>
                  </a:cubicBezTo>
                  <a:close/>
                </a:path>
              </a:pathLst>
            </a:custGeom>
            <a:solidFill>
              <a:schemeClr val="accent2"/>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2" name="Freeform 101">
              <a:extLst>
                <a:ext uri="{FF2B5EF4-FFF2-40B4-BE49-F238E27FC236}">
                  <a16:creationId xmlns:a16="http://schemas.microsoft.com/office/drawing/2014/main" id="{4D34EB92-22FE-9C8F-CCDD-1653D2F534B6}"/>
                </a:ext>
              </a:extLst>
            </p:cNvPr>
            <p:cNvSpPr/>
            <p:nvPr/>
          </p:nvSpPr>
          <p:spPr>
            <a:xfrm>
              <a:off x="2854112" y="6626201"/>
              <a:ext cx="158216" cy="157025"/>
            </a:xfrm>
            <a:custGeom>
              <a:avLst/>
              <a:gdLst/>
              <a:ahLst/>
              <a:cxnLst>
                <a:cxn ang="3cd4">
                  <a:pos x="hc" y="t"/>
                </a:cxn>
                <a:cxn ang="cd2">
                  <a:pos x="l" y="vc"/>
                </a:cxn>
                <a:cxn ang="cd4">
                  <a:pos x="hc" y="b"/>
                </a:cxn>
                <a:cxn ang="0">
                  <a:pos x="r" y="vc"/>
                </a:cxn>
              </a:cxnLst>
              <a:rect l="l" t="t" r="r" b="b"/>
              <a:pathLst>
                <a:path w="128" h="127">
                  <a:moveTo>
                    <a:pt x="110" y="127"/>
                  </a:moveTo>
                  <a:cubicBezTo>
                    <a:pt x="105" y="127"/>
                    <a:pt x="101" y="126"/>
                    <a:pt x="97" y="122"/>
                  </a:cubicBezTo>
                  <a:lnTo>
                    <a:pt x="5" y="29"/>
                  </a:lnTo>
                  <a:cubicBezTo>
                    <a:pt x="-2" y="23"/>
                    <a:pt x="-2" y="11"/>
                    <a:pt x="5" y="4"/>
                  </a:cubicBezTo>
                  <a:cubicBezTo>
                    <a:pt x="12" y="-1"/>
                    <a:pt x="23" y="-1"/>
                    <a:pt x="30" y="4"/>
                  </a:cubicBezTo>
                  <a:lnTo>
                    <a:pt x="122" y="97"/>
                  </a:lnTo>
                  <a:cubicBezTo>
                    <a:pt x="130" y="104"/>
                    <a:pt x="130" y="115"/>
                    <a:pt x="122" y="122"/>
                  </a:cubicBezTo>
                  <a:cubicBezTo>
                    <a:pt x="119" y="126"/>
                    <a:pt x="114" y="127"/>
                    <a:pt x="110" y="127"/>
                  </a:cubicBezTo>
                  <a:close/>
                </a:path>
              </a:pathLst>
            </a:custGeom>
            <a:solidFill>
              <a:schemeClr val="accent5"/>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3" name="Freeform 102">
              <a:extLst>
                <a:ext uri="{FF2B5EF4-FFF2-40B4-BE49-F238E27FC236}">
                  <a16:creationId xmlns:a16="http://schemas.microsoft.com/office/drawing/2014/main" id="{B4440C7E-6ED9-437E-07A7-8D0526709CB2}"/>
                </a:ext>
              </a:extLst>
            </p:cNvPr>
            <p:cNvSpPr/>
            <p:nvPr/>
          </p:nvSpPr>
          <p:spPr>
            <a:xfrm>
              <a:off x="3164314" y="6626201"/>
              <a:ext cx="158216" cy="157025"/>
            </a:xfrm>
            <a:custGeom>
              <a:avLst/>
              <a:gdLst/>
              <a:ahLst/>
              <a:cxnLst>
                <a:cxn ang="3cd4">
                  <a:pos x="hc" y="t"/>
                </a:cxn>
                <a:cxn ang="cd2">
                  <a:pos x="l" y="vc"/>
                </a:cxn>
                <a:cxn ang="cd4">
                  <a:pos x="hc" y="b"/>
                </a:cxn>
                <a:cxn ang="0">
                  <a:pos x="r" y="vc"/>
                </a:cxn>
              </a:cxnLst>
              <a:rect l="l" t="t" r="r" b="b"/>
              <a:pathLst>
                <a:path w="128" h="127">
                  <a:moveTo>
                    <a:pt x="17" y="127"/>
                  </a:moveTo>
                  <a:cubicBezTo>
                    <a:pt x="12" y="127"/>
                    <a:pt x="8" y="126"/>
                    <a:pt x="4" y="122"/>
                  </a:cubicBezTo>
                  <a:cubicBezTo>
                    <a:pt x="-1" y="115"/>
                    <a:pt x="-1" y="104"/>
                    <a:pt x="4" y="97"/>
                  </a:cubicBezTo>
                  <a:lnTo>
                    <a:pt x="97" y="4"/>
                  </a:lnTo>
                  <a:cubicBezTo>
                    <a:pt x="104" y="-1"/>
                    <a:pt x="115" y="-1"/>
                    <a:pt x="122" y="4"/>
                  </a:cubicBezTo>
                  <a:cubicBezTo>
                    <a:pt x="129" y="11"/>
                    <a:pt x="129" y="23"/>
                    <a:pt x="122" y="29"/>
                  </a:cubicBezTo>
                  <a:lnTo>
                    <a:pt x="29" y="122"/>
                  </a:lnTo>
                  <a:cubicBezTo>
                    <a:pt x="26" y="126"/>
                    <a:pt x="22" y="127"/>
                    <a:pt x="17" y="127"/>
                  </a:cubicBezTo>
                  <a:close/>
                </a:path>
              </a:pathLst>
            </a:custGeom>
            <a:solidFill>
              <a:schemeClr val="accent5"/>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4" name="Freeform 103">
              <a:extLst>
                <a:ext uri="{FF2B5EF4-FFF2-40B4-BE49-F238E27FC236}">
                  <a16:creationId xmlns:a16="http://schemas.microsoft.com/office/drawing/2014/main" id="{84732251-64F7-C055-820F-5B532719C169}"/>
                </a:ext>
              </a:extLst>
            </p:cNvPr>
            <p:cNvSpPr/>
            <p:nvPr/>
          </p:nvSpPr>
          <p:spPr>
            <a:xfrm>
              <a:off x="3068388" y="6466684"/>
              <a:ext cx="43603" cy="211859"/>
            </a:xfrm>
            <a:custGeom>
              <a:avLst/>
              <a:gdLst/>
              <a:ahLst/>
              <a:cxnLst>
                <a:cxn ang="3cd4">
                  <a:pos x="hc" y="t"/>
                </a:cxn>
                <a:cxn ang="cd2">
                  <a:pos x="l" y="vc"/>
                </a:cxn>
                <a:cxn ang="cd4">
                  <a:pos x="hc" y="b"/>
                </a:cxn>
                <a:cxn ang="0">
                  <a:pos x="r" y="vc"/>
                </a:cxn>
              </a:cxnLst>
              <a:rect l="l" t="t" r="r" b="b"/>
              <a:pathLst>
                <a:path w="36" h="171">
                  <a:moveTo>
                    <a:pt x="18" y="171"/>
                  </a:moveTo>
                  <a:cubicBezTo>
                    <a:pt x="8" y="171"/>
                    <a:pt x="0" y="163"/>
                    <a:pt x="0" y="153"/>
                  </a:cubicBezTo>
                  <a:lnTo>
                    <a:pt x="1" y="17"/>
                  </a:lnTo>
                  <a:cubicBezTo>
                    <a:pt x="1" y="8"/>
                    <a:pt x="9" y="0"/>
                    <a:pt x="18" y="0"/>
                  </a:cubicBezTo>
                  <a:lnTo>
                    <a:pt x="19" y="0"/>
                  </a:lnTo>
                  <a:cubicBezTo>
                    <a:pt x="28" y="0"/>
                    <a:pt x="36" y="8"/>
                    <a:pt x="36" y="18"/>
                  </a:cubicBezTo>
                  <a:lnTo>
                    <a:pt x="36" y="153"/>
                  </a:lnTo>
                  <a:cubicBezTo>
                    <a:pt x="35" y="163"/>
                    <a:pt x="28" y="171"/>
                    <a:pt x="18" y="171"/>
                  </a:cubicBezTo>
                  <a:close/>
                </a:path>
              </a:pathLst>
            </a:custGeom>
            <a:solidFill>
              <a:schemeClr val="accent5"/>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5" name="Freeform 104">
              <a:extLst>
                <a:ext uri="{FF2B5EF4-FFF2-40B4-BE49-F238E27FC236}">
                  <a16:creationId xmlns:a16="http://schemas.microsoft.com/office/drawing/2014/main" id="{82CE574C-6E43-C519-334C-A1A47AB85A72}"/>
                </a:ext>
              </a:extLst>
            </p:cNvPr>
            <p:cNvSpPr/>
            <p:nvPr/>
          </p:nvSpPr>
          <p:spPr>
            <a:xfrm>
              <a:off x="2675964" y="6864231"/>
              <a:ext cx="824714" cy="239276"/>
            </a:xfrm>
            <a:custGeom>
              <a:avLst/>
              <a:gdLst/>
              <a:ahLst/>
              <a:cxnLst>
                <a:cxn ang="3cd4">
                  <a:pos x="hc" y="t"/>
                </a:cxn>
                <a:cxn ang="cd2">
                  <a:pos x="l" y="vc"/>
                </a:cxn>
                <a:cxn ang="cd4">
                  <a:pos x="hc" y="b"/>
                </a:cxn>
                <a:cxn ang="0">
                  <a:pos x="r" y="vc"/>
                </a:cxn>
              </a:cxnLst>
              <a:rect l="l" t="t" r="r" b="b"/>
              <a:pathLst>
                <a:path w="663" h="193">
                  <a:moveTo>
                    <a:pt x="663" y="98"/>
                  </a:moveTo>
                  <a:lnTo>
                    <a:pt x="663" y="145"/>
                  </a:lnTo>
                  <a:lnTo>
                    <a:pt x="663" y="193"/>
                  </a:lnTo>
                  <a:lnTo>
                    <a:pt x="331" y="193"/>
                  </a:lnTo>
                  <a:lnTo>
                    <a:pt x="0" y="193"/>
                  </a:lnTo>
                  <a:lnTo>
                    <a:pt x="0" y="145"/>
                  </a:lnTo>
                  <a:lnTo>
                    <a:pt x="0" y="98"/>
                  </a:lnTo>
                  <a:cubicBezTo>
                    <a:pt x="0" y="71"/>
                    <a:pt x="11" y="46"/>
                    <a:pt x="29" y="29"/>
                  </a:cubicBezTo>
                  <a:cubicBezTo>
                    <a:pt x="46" y="11"/>
                    <a:pt x="70" y="0"/>
                    <a:pt x="97" y="0"/>
                  </a:cubicBezTo>
                  <a:lnTo>
                    <a:pt x="331" y="0"/>
                  </a:lnTo>
                  <a:lnTo>
                    <a:pt x="565" y="0"/>
                  </a:lnTo>
                  <a:cubicBezTo>
                    <a:pt x="593" y="0"/>
                    <a:pt x="617" y="11"/>
                    <a:pt x="635" y="29"/>
                  </a:cubicBezTo>
                  <a:cubicBezTo>
                    <a:pt x="652" y="46"/>
                    <a:pt x="663" y="71"/>
                    <a:pt x="663" y="98"/>
                  </a:cubicBezTo>
                  <a:close/>
                </a:path>
              </a:pathLst>
            </a:custGeom>
            <a:solidFill>
              <a:schemeClr val="accent5">
                <a:alpha val="20000"/>
              </a:schemeClr>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sp>
        <p:nvSpPr>
          <p:cNvPr id="274" name="Freeform 273">
            <a:extLst>
              <a:ext uri="{FF2B5EF4-FFF2-40B4-BE49-F238E27FC236}">
                <a16:creationId xmlns:a16="http://schemas.microsoft.com/office/drawing/2014/main" id="{64B6E147-2E2D-FC85-10F9-4DD58CCD7A06}"/>
              </a:ext>
            </a:extLst>
          </p:cNvPr>
          <p:cNvSpPr/>
          <p:nvPr/>
        </p:nvSpPr>
        <p:spPr>
          <a:xfrm>
            <a:off x="1668119" y="3293784"/>
            <a:ext cx="7356400" cy="9678217"/>
          </a:xfrm>
          <a:custGeom>
            <a:avLst/>
            <a:gdLst/>
            <a:ahLst/>
            <a:cxnLst>
              <a:cxn ang="3cd4">
                <a:pos x="hc" y="t"/>
              </a:cxn>
              <a:cxn ang="cd2">
                <a:pos x="l" y="vc"/>
              </a:cxn>
              <a:cxn ang="cd4">
                <a:pos x="hc" y="b"/>
              </a:cxn>
              <a:cxn ang="0">
                <a:pos x="r" y="vc"/>
              </a:cxn>
            </a:cxnLst>
            <a:rect l="l" t="t" r="r" b="b"/>
            <a:pathLst>
              <a:path w="5906" h="7767">
                <a:moveTo>
                  <a:pt x="4835" y="3583"/>
                </a:moveTo>
                <a:lnTo>
                  <a:pt x="5173" y="3583"/>
                </a:lnTo>
                <a:lnTo>
                  <a:pt x="5173" y="3265"/>
                </a:lnTo>
                <a:lnTo>
                  <a:pt x="5906" y="3884"/>
                </a:lnTo>
                <a:lnTo>
                  <a:pt x="5173" y="4503"/>
                </a:lnTo>
                <a:lnTo>
                  <a:pt x="5173" y="4185"/>
                </a:lnTo>
                <a:lnTo>
                  <a:pt x="3589" y="4185"/>
                </a:lnTo>
                <a:lnTo>
                  <a:pt x="3589" y="6974"/>
                </a:lnTo>
                <a:cubicBezTo>
                  <a:pt x="3589" y="7411"/>
                  <a:pt x="3233" y="7767"/>
                  <a:pt x="2795" y="7767"/>
                </a:cubicBezTo>
                <a:lnTo>
                  <a:pt x="793" y="7767"/>
                </a:lnTo>
                <a:cubicBezTo>
                  <a:pt x="356" y="7767"/>
                  <a:pt x="0" y="7411"/>
                  <a:pt x="0" y="6974"/>
                </a:cubicBezTo>
                <a:lnTo>
                  <a:pt x="0" y="1371"/>
                </a:lnTo>
                <a:cubicBezTo>
                  <a:pt x="0" y="615"/>
                  <a:pt x="615" y="0"/>
                  <a:pt x="1370" y="0"/>
                </a:cubicBezTo>
                <a:lnTo>
                  <a:pt x="3589" y="0"/>
                </a:lnTo>
                <a:lnTo>
                  <a:pt x="3589" y="1672"/>
                </a:lnTo>
              </a:path>
            </a:pathLst>
          </a:custGeom>
          <a:noFill/>
          <a:ln w="38100" cap="flat">
            <a:solidFill>
              <a:schemeClr val="accent1"/>
            </a:solidFill>
            <a:prstDash val="solid"/>
            <a:round/>
          </a:ln>
        </p:spPr>
        <p:txBody>
          <a:bodyPr vert="horz" wrap="none" lIns="5400" tIns="5400" rIns="5400" bIns="54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77" name="TextBox 276">
            <a:extLst>
              <a:ext uri="{FF2B5EF4-FFF2-40B4-BE49-F238E27FC236}">
                <a16:creationId xmlns:a16="http://schemas.microsoft.com/office/drawing/2014/main" id="{95151254-3431-987B-EB32-69EDF3523B4A}"/>
              </a:ext>
            </a:extLst>
          </p:cNvPr>
          <p:cNvSpPr txBox="1"/>
          <p:nvPr/>
        </p:nvSpPr>
        <p:spPr>
          <a:xfrm>
            <a:off x="2104337" y="8846632"/>
            <a:ext cx="3600722" cy="584775"/>
          </a:xfrm>
          <a:prstGeom prst="rect">
            <a:avLst/>
          </a:prstGeom>
          <a:noFill/>
        </p:spPr>
        <p:txBody>
          <a:bodyPr wrap="square" rtlCol="0" anchor="b">
            <a:spAutoFit/>
          </a:bodyPr>
          <a:lstStyle/>
          <a:p>
            <a:pPr algn="ctr"/>
            <a:r>
              <a:rPr lang="es-ES" sz="3200" b="1" spc="-30" dirty="0">
                <a:solidFill>
                  <a:schemeClr val="tx2"/>
                </a:solidFill>
                <a:latin typeface="Montserrat" panose="00000500000000000000" pitchFamily="2" charset="0"/>
                <a:cs typeface="Poppins" panose="00000500000000000000" pitchFamily="2" charset="0"/>
              </a:rPr>
              <a:t>Reto</a:t>
            </a:r>
          </a:p>
        </p:txBody>
      </p:sp>
      <p:sp>
        <p:nvSpPr>
          <p:cNvPr id="278" name="TextBox 277">
            <a:extLst>
              <a:ext uri="{FF2B5EF4-FFF2-40B4-BE49-F238E27FC236}">
                <a16:creationId xmlns:a16="http://schemas.microsoft.com/office/drawing/2014/main" id="{98FBDD4E-D754-005E-7F03-6AAE25A2AC48}"/>
              </a:ext>
            </a:extLst>
          </p:cNvPr>
          <p:cNvSpPr txBox="1"/>
          <p:nvPr/>
        </p:nvSpPr>
        <p:spPr>
          <a:xfrm>
            <a:off x="2104337" y="9516790"/>
            <a:ext cx="3600724" cy="1904111"/>
          </a:xfrm>
          <a:prstGeom prst="rect">
            <a:avLst/>
          </a:prstGeom>
          <a:noFill/>
        </p:spPr>
        <p:txBody>
          <a:bodyPr wrap="square" rtlCol="0">
            <a:spAutoFit/>
          </a:bodyPr>
          <a:lstStyle/>
          <a:p>
            <a:pPr algn="ctr">
              <a:lnSpc>
                <a:spcPct val="150000"/>
              </a:lnSpc>
            </a:pPr>
            <a:r>
              <a:rPr lang="es-CO" sz="1600" spc="-30" dirty="0">
                <a:latin typeface="Poppins" panose="00000500000000000000" pitchFamily="2" charset="0"/>
                <a:cs typeface="Poppins" panose="00000500000000000000" pitchFamily="2" charset="0"/>
              </a:rPr>
              <a:t>La educación del desarrollo humano debe generar ampliación de la libertad; tener control de la propia vida; ser incluidos no excluidos por demandas globales.</a:t>
            </a:r>
            <a:endParaRPr lang="en-US" sz="1600" spc="-30" dirty="0">
              <a:latin typeface="Poppins" panose="00000500000000000000" pitchFamily="2" charset="0"/>
              <a:cs typeface="Poppins" panose="00000500000000000000" pitchFamily="2" charset="0"/>
            </a:endParaRPr>
          </a:p>
        </p:txBody>
      </p:sp>
      <p:sp>
        <p:nvSpPr>
          <p:cNvPr id="279" name="TextBox 278">
            <a:extLst>
              <a:ext uri="{FF2B5EF4-FFF2-40B4-BE49-F238E27FC236}">
                <a16:creationId xmlns:a16="http://schemas.microsoft.com/office/drawing/2014/main" id="{2EA68C73-A1E5-28E5-D7A0-EFCB09BD5B91}"/>
              </a:ext>
            </a:extLst>
          </p:cNvPr>
          <p:cNvSpPr txBox="1"/>
          <p:nvPr/>
        </p:nvSpPr>
        <p:spPr>
          <a:xfrm>
            <a:off x="10392931" y="8821432"/>
            <a:ext cx="3600722" cy="584775"/>
          </a:xfrm>
          <a:prstGeom prst="rect">
            <a:avLst/>
          </a:prstGeom>
          <a:noFill/>
        </p:spPr>
        <p:txBody>
          <a:bodyPr wrap="square" rtlCol="0" anchor="b">
            <a:spAutoFit/>
          </a:bodyPr>
          <a:lstStyle/>
          <a:p>
            <a:pPr algn="ctr"/>
            <a:r>
              <a:rPr lang="es-ES" sz="3200" b="1" spc="-30" dirty="0">
                <a:solidFill>
                  <a:schemeClr val="tx2"/>
                </a:solidFill>
                <a:latin typeface="Montserrat" panose="00000500000000000000" pitchFamily="2" charset="0"/>
                <a:cs typeface="Poppins" panose="00000500000000000000" pitchFamily="2" charset="0"/>
              </a:rPr>
              <a:t>Reto</a:t>
            </a:r>
          </a:p>
        </p:txBody>
      </p:sp>
      <p:sp>
        <p:nvSpPr>
          <p:cNvPr id="280" name="TextBox 279">
            <a:extLst>
              <a:ext uri="{FF2B5EF4-FFF2-40B4-BE49-F238E27FC236}">
                <a16:creationId xmlns:a16="http://schemas.microsoft.com/office/drawing/2014/main" id="{6A28300E-6B69-EF4E-61D3-7681DEC32BEF}"/>
              </a:ext>
            </a:extLst>
          </p:cNvPr>
          <p:cNvSpPr txBox="1"/>
          <p:nvPr/>
        </p:nvSpPr>
        <p:spPr>
          <a:xfrm>
            <a:off x="10384053" y="9516747"/>
            <a:ext cx="3600724" cy="2642775"/>
          </a:xfrm>
          <a:prstGeom prst="rect">
            <a:avLst/>
          </a:prstGeom>
          <a:noFill/>
        </p:spPr>
        <p:txBody>
          <a:bodyPr wrap="square" rtlCol="0">
            <a:spAutoFit/>
          </a:bodyPr>
          <a:lstStyle/>
          <a:p>
            <a:pPr algn="ctr">
              <a:lnSpc>
                <a:spcPct val="150000"/>
              </a:lnSpc>
            </a:pPr>
            <a:r>
              <a:rPr lang="es-CO" sz="1600" spc="-30" dirty="0">
                <a:latin typeface="Poppins" panose="00000500000000000000" pitchFamily="2" charset="0"/>
                <a:cs typeface="Poppins" panose="00000500000000000000" pitchFamily="2" charset="0"/>
              </a:rPr>
              <a:t>La educación debe promover la tomar decisiones en el mundo global; convertir al sujeto en  actor critico: superar prejuicios para afianzar la identidad, la autonomía y creatividad;  debe crear actor proactivo. </a:t>
            </a:r>
            <a:endParaRPr lang="en-US" sz="1600" spc="-30" dirty="0">
              <a:latin typeface="Poppins" panose="00000500000000000000" pitchFamily="2" charset="0"/>
              <a:cs typeface="Poppins" panose="00000500000000000000" pitchFamily="2" charset="0"/>
            </a:endParaRPr>
          </a:p>
        </p:txBody>
      </p:sp>
      <p:sp>
        <p:nvSpPr>
          <p:cNvPr id="281" name="TextBox 280">
            <a:extLst>
              <a:ext uri="{FF2B5EF4-FFF2-40B4-BE49-F238E27FC236}">
                <a16:creationId xmlns:a16="http://schemas.microsoft.com/office/drawing/2014/main" id="{7AD557F6-AC9B-4BA6-897E-1DF4E4C02864}"/>
              </a:ext>
            </a:extLst>
          </p:cNvPr>
          <p:cNvSpPr txBox="1"/>
          <p:nvPr/>
        </p:nvSpPr>
        <p:spPr>
          <a:xfrm>
            <a:off x="18678088" y="8843196"/>
            <a:ext cx="3600722" cy="584775"/>
          </a:xfrm>
          <a:prstGeom prst="rect">
            <a:avLst/>
          </a:prstGeom>
          <a:noFill/>
        </p:spPr>
        <p:txBody>
          <a:bodyPr wrap="square" rtlCol="0" anchor="b">
            <a:spAutoFit/>
          </a:bodyPr>
          <a:lstStyle/>
          <a:p>
            <a:pPr algn="ctr"/>
            <a:r>
              <a:rPr lang="es-ES" sz="3200" b="1" spc="-30" dirty="0">
                <a:solidFill>
                  <a:schemeClr val="tx2"/>
                </a:solidFill>
                <a:latin typeface="Montserrat" panose="00000500000000000000" pitchFamily="2" charset="0"/>
                <a:cs typeface="Poppins" panose="00000500000000000000" pitchFamily="2" charset="0"/>
              </a:rPr>
              <a:t>Reto</a:t>
            </a:r>
          </a:p>
        </p:txBody>
      </p:sp>
      <p:sp>
        <p:nvSpPr>
          <p:cNvPr id="282" name="TextBox 281">
            <a:extLst>
              <a:ext uri="{FF2B5EF4-FFF2-40B4-BE49-F238E27FC236}">
                <a16:creationId xmlns:a16="http://schemas.microsoft.com/office/drawing/2014/main" id="{9FB53119-614B-6204-D34A-D080EBF57A59}"/>
              </a:ext>
            </a:extLst>
          </p:cNvPr>
          <p:cNvSpPr txBox="1"/>
          <p:nvPr/>
        </p:nvSpPr>
        <p:spPr>
          <a:xfrm>
            <a:off x="18580100" y="9513354"/>
            <a:ext cx="3848100" cy="2642775"/>
          </a:xfrm>
          <a:prstGeom prst="rect">
            <a:avLst/>
          </a:prstGeom>
          <a:noFill/>
        </p:spPr>
        <p:txBody>
          <a:bodyPr wrap="square" rtlCol="0">
            <a:spAutoFit/>
          </a:bodyPr>
          <a:lstStyle/>
          <a:p>
            <a:pPr algn="ctr">
              <a:lnSpc>
                <a:spcPct val="150000"/>
              </a:lnSpc>
            </a:pPr>
            <a:r>
              <a:rPr lang="es-CO" sz="1600" spc="-30" dirty="0">
                <a:latin typeface="Poppins" panose="00000500000000000000" pitchFamily="2" charset="0"/>
                <a:cs typeface="Poppins" panose="00000500000000000000" pitchFamily="2" charset="0"/>
              </a:rPr>
              <a:t>Una educación que debe  promover la igualdad de género, raza y cultura para resaltar los derechos humanos: contradecir la desigualdad y exclusión en términos de calidad educativa; fortalecer las diferencias y la pluralidad.</a:t>
            </a:r>
            <a:endParaRPr lang="en-US" sz="1600" spc="-30" dirty="0">
              <a:latin typeface="Poppins" panose="00000500000000000000" pitchFamily="2" charset="0"/>
              <a:cs typeface="Poppins" panose="00000500000000000000" pitchFamily="2" charset="0"/>
            </a:endParaRPr>
          </a:p>
        </p:txBody>
      </p:sp>
      <p:sp>
        <p:nvSpPr>
          <p:cNvPr id="54" name="TextBox 53">
            <a:extLst>
              <a:ext uri="{FF2B5EF4-FFF2-40B4-BE49-F238E27FC236}">
                <a16:creationId xmlns:a16="http://schemas.microsoft.com/office/drawing/2014/main" id="{DC55C1A1-09F0-F7C3-1103-8A457FF749B0}"/>
              </a:ext>
            </a:extLst>
          </p:cNvPr>
          <p:cNvSpPr txBox="1"/>
          <p:nvPr/>
        </p:nvSpPr>
        <p:spPr>
          <a:xfrm>
            <a:off x="1505585" y="653482"/>
            <a:ext cx="21336000" cy="1262140"/>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s-ES" sz="7000" dirty="0">
                <a:latin typeface="Montserrat" panose="00000500000000000000" pitchFamily="2" charset="0"/>
                <a:cs typeface="Poppins" panose="00000500000000000000" pitchFamily="2" charset="0"/>
              </a:rPr>
              <a:t>Educación y Desarrollo humano</a:t>
            </a:r>
          </a:p>
        </p:txBody>
      </p:sp>
      <p:sp>
        <p:nvSpPr>
          <p:cNvPr id="55" name="TextBox 54">
            <a:extLst>
              <a:ext uri="{FF2B5EF4-FFF2-40B4-BE49-F238E27FC236}">
                <a16:creationId xmlns:a16="http://schemas.microsoft.com/office/drawing/2014/main" id="{7E8E3588-6478-230A-7954-99FC0535D5D3}"/>
              </a:ext>
            </a:extLst>
          </p:cNvPr>
          <p:cNvSpPr txBox="1"/>
          <p:nvPr/>
        </p:nvSpPr>
        <p:spPr>
          <a:xfrm>
            <a:off x="1513206" y="1875569"/>
            <a:ext cx="21336000" cy="553998"/>
          </a:xfrm>
          <a:prstGeom prst="rect">
            <a:avLst/>
          </a:prstGeom>
          <a:noFill/>
        </p:spPr>
        <p:txBody>
          <a:bodyPr wrap="square" rtlCol="0">
            <a:spAutoFit/>
          </a:bodyPr>
          <a:lstStyle/>
          <a:p>
            <a:pPr algn="ctr"/>
            <a:r>
              <a:rPr lang="es-ES" sz="3000" spc="-120" dirty="0">
                <a:latin typeface="Montserrat" panose="00000500000000000000" pitchFamily="2" charset="0"/>
                <a:cs typeface="Poppins" panose="00000500000000000000" pitchFamily="2" charset="0"/>
              </a:rPr>
              <a:t>Retos de la educación (Castro, 2007) </a:t>
            </a:r>
          </a:p>
        </p:txBody>
      </p:sp>
      <p:grpSp>
        <p:nvGrpSpPr>
          <p:cNvPr id="3" name="Head with gear">
            <a:extLst>
              <a:ext uri="{FF2B5EF4-FFF2-40B4-BE49-F238E27FC236}">
                <a16:creationId xmlns:a16="http://schemas.microsoft.com/office/drawing/2014/main" id="{B13FB637-E638-0192-E83E-139A57BF3DBC}"/>
              </a:ext>
            </a:extLst>
          </p:cNvPr>
          <p:cNvGrpSpPr/>
          <p:nvPr/>
        </p:nvGrpSpPr>
        <p:grpSpPr>
          <a:xfrm>
            <a:off x="11236557" y="4944326"/>
            <a:ext cx="1771599" cy="1734217"/>
            <a:chOff x="6958264" y="1436150"/>
            <a:chExt cx="455482" cy="513730"/>
          </a:xfrm>
          <a:effectLst>
            <a:reflection blurRad="6350" stA="20000" endPos="35000" dir="5400000" sy="-100000" algn="bl" rotWithShape="0"/>
          </a:effectLst>
          <a:scene3d>
            <a:camera prst="orthographicFront">
              <a:rot lat="0" lon="0" rev="0"/>
            </a:camera>
            <a:lightRig rig="contrasting" dir="t">
              <a:rot lat="0" lon="0" rev="1500000"/>
            </a:lightRig>
          </a:scene3d>
        </p:grpSpPr>
        <p:sp>
          <p:nvSpPr>
            <p:cNvPr id="4" name="Freeform 8">
              <a:extLst>
                <a:ext uri="{FF2B5EF4-FFF2-40B4-BE49-F238E27FC236}">
                  <a16:creationId xmlns:a16="http://schemas.microsoft.com/office/drawing/2014/main" id="{08C15490-265B-76A7-74BF-9C0B0E9CA2DA}"/>
                </a:ext>
              </a:extLst>
            </p:cNvPr>
            <p:cNvSpPr>
              <a:spLocks noEditPoints="1"/>
            </p:cNvSpPr>
            <p:nvPr/>
          </p:nvSpPr>
          <p:spPr bwMode="auto">
            <a:xfrm>
              <a:off x="6958264" y="1463842"/>
              <a:ext cx="400098" cy="486038"/>
            </a:xfrm>
            <a:custGeom>
              <a:avLst/>
              <a:gdLst>
                <a:gd name="T0" fmla="*/ 227 w 232"/>
                <a:gd name="T1" fmla="*/ 138 h 283"/>
                <a:gd name="T2" fmla="*/ 227 w 232"/>
                <a:gd name="T3" fmla="*/ 138 h 283"/>
                <a:gd name="T4" fmla="*/ 227 w 232"/>
                <a:gd name="T5" fmla="*/ 138 h 283"/>
                <a:gd name="T6" fmla="*/ 224 w 232"/>
                <a:gd name="T7" fmla="*/ 139 h 283"/>
                <a:gd name="T8" fmla="*/ 211 w 232"/>
                <a:gd name="T9" fmla="*/ 140 h 283"/>
                <a:gd name="T10" fmla="*/ 208 w 232"/>
                <a:gd name="T11" fmla="*/ 138 h 283"/>
                <a:gd name="T12" fmla="*/ 191 w 232"/>
                <a:gd name="T13" fmla="*/ 147 h 283"/>
                <a:gd name="T14" fmla="*/ 183 w 232"/>
                <a:gd name="T15" fmla="*/ 147 h 283"/>
                <a:gd name="T16" fmla="*/ 166 w 232"/>
                <a:gd name="T17" fmla="*/ 138 h 283"/>
                <a:gd name="T18" fmla="*/ 147 w 232"/>
                <a:gd name="T19" fmla="*/ 138 h 283"/>
                <a:gd name="T20" fmla="*/ 140 w 232"/>
                <a:gd name="T21" fmla="*/ 133 h 283"/>
                <a:gd name="T22" fmla="*/ 130 w 232"/>
                <a:gd name="T23" fmla="*/ 117 h 283"/>
                <a:gd name="T24" fmla="*/ 113 w 232"/>
                <a:gd name="T25" fmla="*/ 107 h 283"/>
                <a:gd name="T26" fmla="*/ 110 w 232"/>
                <a:gd name="T27" fmla="*/ 100 h 283"/>
                <a:gd name="T28" fmla="*/ 107 w 232"/>
                <a:gd name="T29" fmla="*/ 90 h 283"/>
                <a:gd name="T30" fmla="*/ 109 w 232"/>
                <a:gd name="T31" fmla="*/ 81 h 283"/>
                <a:gd name="T32" fmla="*/ 100 w 232"/>
                <a:gd name="T33" fmla="*/ 64 h 283"/>
                <a:gd name="T34" fmla="*/ 100 w 232"/>
                <a:gd name="T35" fmla="*/ 56 h 283"/>
                <a:gd name="T36" fmla="*/ 106 w 232"/>
                <a:gd name="T37" fmla="*/ 42 h 283"/>
                <a:gd name="T38" fmla="*/ 109 w 232"/>
                <a:gd name="T39" fmla="*/ 39 h 283"/>
                <a:gd name="T40" fmla="*/ 107 w 232"/>
                <a:gd name="T41" fmla="*/ 36 h 283"/>
                <a:gd name="T42" fmla="*/ 107 w 232"/>
                <a:gd name="T43" fmla="*/ 30 h 283"/>
                <a:gd name="T44" fmla="*/ 110 w 232"/>
                <a:gd name="T45" fmla="*/ 20 h 283"/>
                <a:gd name="T46" fmla="*/ 113 w 232"/>
                <a:gd name="T47" fmla="*/ 13 h 283"/>
                <a:gd name="T48" fmla="*/ 126 w 232"/>
                <a:gd name="T49" fmla="*/ 4 h 283"/>
                <a:gd name="T50" fmla="*/ 130 w 232"/>
                <a:gd name="T51" fmla="*/ 3 h 283"/>
                <a:gd name="T52" fmla="*/ 130 w 232"/>
                <a:gd name="T53" fmla="*/ 0 h 283"/>
                <a:gd name="T54" fmla="*/ 124 w 232"/>
                <a:gd name="T55" fmla="*/ 0 h 283"/>
                <a:gd name="T56" fmla="*/ 29 w 232"/>
                <a:gd name="T57" fmla="*/ 101 h 283"/>
                <a:gd name="T58" fmla="*/ 29 w 232"/>
                <a:gd name="T59" fmla="*/ 133 h 283"/>
                <a:gd name="T60" fmla="*/ 3 w 232"/>
                <a:gd name="T61" fmla="*/ 174 h 283"/>
                <a:gd name="T62" fmla="*/ 7 w 232"/>
                <a:gd name="T63" fmla="*/ 183 h 283"/>
                <a:gd name="T64" fmla="*/ 29 w 232"/>
                <a:gd name="T65" fmla="*/ 183 h 283"/>
                <a:gd name="T66" fmla="*/ 29 w 232"/>
                <a:gd name="T67" fmla="*/ 218 h 283"/>
                <a:gd name="T68" fmla="*/ 47 w 232"/>
                <a:gd name="T69" fmla="*/ 237 h 283"/>
                <a:gd name="T70" fmla="*/ 111 w 232"/>
                <a:gd name="T71" fmla="*/ 237 h 283"/>
                <a:gd name="T72" fmla="*/ 84 w 232"/>
                <a:gd name="T73" fmla="*/ 283 h 283"/>
                <a:gd name="T74" fmla="*/ 232 w 232"/>
                <a:gd name="T75" fmla="*/ 283 h 283"/>
                <a:gd name="T76" fmla="*/ 232 w 232"/>
                <a:gd name="T77" fmla="*/ 135 h 283"/>
                <a:gd name="T78" fmla="*/ 227 w 232"/>
                <a:gd name="T79" fmla="*/ 138 h 283"/>
                <a:gd name="T80" fmla="*/ 65 w 232"/>
                <a:gd name="T81" fmla="*/ 125 h 283"/>
                <a:gd name="T82" fmla="*/ 51 w 232"/>
                <a:gd name="T83" fmla="*/ 111 h 283"/>
                <a:gd name="T84" fmla="*/ 65 w 232"/>
                <a:gd name="T85" fmla="*/ 98 h 283"/>
                <a:gd name="T86" fmla="*/ 78 w 232"/>
                <a:gd name="T87" fmla="*/ 111 h 283"/>
                <a:gd name="T88" fmla="*/ 65 w 232"/>
                <a:gd name="T89" fmla="*/ 12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2" h="283">
                  <a:moveTo>
                    <a:pt x="227" y="138"/>
                  </a:moveTo>
                  <a:cubicBezTo>
                    <a:pt x="227" y="138"/>
                    <a:pt x="227" y="138"/>
                    <a:pt x="227" y="138"/>
                  </a:cubicBezTo>
                  <a:cubicBezTo>
                    <a:pt x="227" y="138"/>
                    <a:pt x="227" y="138"/>
                    <a:pt x="227" y="138"/>
                  </a:cubicBezTo>
                  <a:cubicBezTo>
                    <a:pt x="226" y="138"/>
                    <a:pt x="225" y="139"/>
                    <a:pt x="224" y="139"/>
                  </a:cubicBezTo>
                  <a:cubicBezTo>
                    <a:pt x="220" y="140"/>
                    <a:pt x="216" y="141"/>
                    <a:pt x="211" y="140"/>
                  </a:cubicBezTo>
                  <a:cubicBezTo>
                    <a:pt x="210" y="139"/>
                    <a:pt x="209" y="139"/>
                    <a:pt x="208" y="138"/>
                  </a:cubicBezTo>
                  <a:cubicBezTo>
                    <a:pt x="204" y="144"/>
                    <a:pt x="198" y="147"/>
                    <a:pt x="191" y="147"/>
                  </a:cubicBezTo>
                  <a:cubicBezTo>
                    <a:pt x="183" y="147"/>
                    <a:pt x="183" y="147"/>
                    <a:pt x="183" y="147"/>
                  </a:cubicBezTo>
                  <a:cubicBezTo>
                    <a:pt x="176" y="147"/>
                    <a:pt x="170" y="144"/>
                    <a:pt x="166" y="138"/>
                  </a:cubicBezTo>
                  <a:cubicBezTo>
                    <a:pt x="160" y="141"/>
                    <a:pt x="153" y="141"/>
                    <a:pt x="147" y="138"/>
                  </a:cubicBezTo>
                  <a:cubicBezTo>
                    <a:pt x="147" y="138"/>
                    <a:pt x="141" y="134"/>
                    <a:pt x="140" y="133"/>
                  </a:cubicBezTo>
                  <a:cubicBezTo>
                    <a:pt x="134" y="130"/>
                    <a:pt x="130" y="124"/>
                    <a:pt x="130" y="117"/>
                  </a:cubicBezTo>
                  <a:cubicBezTo>
                    <a:pt x="123" y="117"/>
                    <a:pt x="117" y="113"/>
                    <a:pt x="113" y="107"/>
                  </a:cubicBezTo>
                  <a:cubicBezTo>
                    <a:pt x="110" y="100"/>
                    <a:pt x="110" y="100"/>
                    <a:pt x="110" y="100"/>
                  </a:cubicBezTo>
                  <a:cubicBezTo>
                    <a:pt x="108" y="97"/>
                    <a:pt x="107" y="94"/>
                    <a:pt x="107" y="90"/>
                  </a:cubicBezTo>
                  <a:cubicBezTo>
                    <a:pt x="107" y="87"/>
                    <a:pt x="108" y="84"/>
                    <a:pt x="109" y="81"/>
                  </a:cubicBezTo>
                  <a:cubicBezTo>
                    <a:pt x="103" y="77"/>
                    <a:pt x="100" y="71"/>
                    <a:pt x="100" y="64"/>
                  </a:cubicBezTo>
                  <a:cubicBezTo>
                    <a:pt x="100" y="56"/>
                    <a:pt x="100" y="56"/>
                    <a:pt x="100" y="56"/>
                  </a:cubicBezTo>
                  <a:cubicBezTo>
                    <a:pt x="100" y="51"/>
                    <a:pt x="102" y="46"/>
                    <a:pt x="106" y="42"/>
                  </a:cubicBezTo>
                  <a:cubicBezTo>
                    <a:pt x="107" y="41"/>
                    <a:pt x="108" y="40"/>
                    <a:pt x="109" y="39"/>
                  </a:cubicBezTo>
                  <a:cubicBezTo>
                    <a:pt x="109" y="38"/>
                    <a:pt x="108" y="37"/>
                    <a:pt x="107" y="36"/>
                  </a:cubicBezTo>
                  <a:cubicBezTo>
                    <a:pt x="107" y="34"/>
                    <a:pt x="107" y="32"/>
                    <a:pt x="107" y="30"/>
                  </a:cubicBezTo>
                  <a:cubicBezTo>
                    <a:pt x="107" y="27"/>
                    <a:pt x="108" y="23"/>
                    <a:pt x="110" y="20"/>
                  </a:cubicBezTo>
                  <a:cubicBezTo>
                    <a:pt x="113" y="13"/>
                    <a:pt x="113" y="13"/>
                    <a:pt x="113" y="13"/>
                  </a:cubicBezTo>
                  <a:cubicBezTo>
                    <a:pt x="116" y="8"/>
                    <a:pt x="121" y="5"/>
                    <a:pt x="126" y="4"/>
                  </a:cubicBezTo>
                  <a:cubicBezTo>
                    <a:pt x="127" y="3"/>
                    <a:pt x="129" y="3"/>
                    <a:pt x="130" y="3"/>
                  </a:cubicBezTo>
                  <a:cubicBezTo>
                    <a:pt x="130" y="2"/>
                    <a:pt x="130" y="1"/>
                    <a:pt x="130" y="0"/>
                  </a:cubicBezTo>
                  <a:cubicBezTo>
                    <a:pt x="128" y="0"/>
                    <a:pt x="126" y="0"/>
                    <a:pt x="124" y="0"/>
                  </a:cubicBezTo>
                  <a:cubicBezTo>
                    <a:pt x="71" y="3"/>
                    <a:pt x="29" y="47"/>
                    <a:pt x="29" y="101"/>
                  </a:cubicBezTo>
                  <a:cubicBezTo>
                    <a:pt x="29" y="133"/>
                    <a:pt x="29" y="133"/>
                    <a:pt x="29" y="133"/>
                  </a:cubicBezTo>
                  <a:cubicBezTo>
                    <a:pt x="29" y="140"/>
                    <a:pt x="8" y="164"/>
                    <a:pt x="3" y="174"/>
                  </a:cubicBezTo>
                  <a:cubicBezTo>
                    <a:pt x="0" y="178"/>
                    <a:pt x="3" y="183"/>
                    <a:pt x="7" y="183"/>
                  </a:cubicBezTo>
                  <a:cubicBezTo>
                    <a:pt x="12" y="183"/>
                    <a:pt x="29" y="183"/>
                    <a:pt x="29" y="183"/>
                  </a:cubicBezTo>
                  <a:cubicBezTo>
                    <a:pt x="29" y="183"/>
                    <a:pt x="29" y="209"/>
                    <a:pt x="29" y="218"/>
                  </a:cubicBezTo>
                  <a:cubicBezTo>
                    <a:pt x="29" y="227"/>
                    <a:pt x="34" y="237"/>
                    <a:pt x="47" y="237"/>
                  </a:cubicBezTo>
                  <a:cubicBezTo>
                    <a:pt x="60" y="237"/>
                    <a:pt x="111" y="237"/>
                    <a:pt x="111" y="237"/>
                  </a:cubicBezTo>
                  <a:cubicBezTo>
                    <a:pt x="84" y="283"/>
                    <a:pt x="84" y="283"/>
                    <a:pt x="84" y="283"/>
                  </a:cubicBezTo>
                  <a:cubicBezTo>
                    <a:pt x="232" y="283"/>
                    <a:pt x="232" y="283"/>
                    <a:pt x="232" y="283"/>
                  </a:cubicBezTo>
                  <a:cubicBezTo>
                    <a:pt x="232" y="135"/>
                    <a:pt x="232" y="135"/>
                    <a:pt x="232" y="135"/>
                  </a:cubicBezTo>
                  <a:cubicBezTo>
                    <a:pt x="230" y="136"/>
                    <a:pt x="228" y="137"/>
                    <a:pt x="227" y="138"/>
                  </a:cubicBezTo>
                  <a:close/>
                  <a:moveTo>
                    <a:pt x="65" y="125"/>
                  </a:moveTo>
                  <a:cubicBezTo>
                    <a:pt x="57" y="125"/>
                    <a:pt x="51" y="119"/>
                    <a:pt x="51" y="111"/>
                  </a:cubicBezTo>
                  <a:cubicBezTo>
                    <a:pt x="51" y="104"/>
                    <a:pt x="57" y="98"/>
                    <a:pt x="65" y="98"/>
                  </a:cubicBezTo>
                  <a:cubicBezTo>
                    <a:pt x="72" y="98"/>
                    <a:pt x="78" y="104"/>
                    <a:pt x="78" y="111"/>
                  </a:cubicBezTo>
                  <a:cubicBezTo>
                    <a:pt x="78" y="119"/>
                    <a:pt x="72" y="125"/>
                    <a:pt x="65" y="125"/>
                  </a:cubicBezTo>
                  <a:close/>
                </a:path>
              </a:pathLst>
            </a:custGeom>
            <a:solidFill>
              <a:srgbClr val="30423F"/>
            </a:solidFill>
            <a:ln>
              <a:noFill/>
            </a:ln>
            <a:effectLst>
              <a:outerShdw blurRad="149987" dist="250190" dir="8460000" algn="ctr">
                <a:srgbClr val="000000">
                  <a:alpha val="28000"/>
                </a:srgbClr>
              </a:outerShdw>
            </a:effectLst>
            <a:sp3d prstMaterial="metal">
              <a:bevelT w="88900" h="889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 name="Freeform 9">
              <a:extLst>
                <a:ext uri="{FF2B5EF4-FFF2-40B4-BE49-F238E27FC236}">
                  <a16:creationId xmlns:a16="http://schemas.microsoft.com/office/drawing/2014/main" id="{BB207DCA-5591-4E76-7AA6-2F74F5228D2B}"/>
                </a:ext>
              </a:extLst>
            </p:cNvPr>
            <p:cNvSpPr>
              <a:spLocks noEditPoints="1"/>
            </p:cNvSpPr>
            <p:nvPr/>
          </p:nvSpPr>
          <p:spPr bwMode="auto">
            <a:xfrm>
              <a:off x="7148287" y="1436150"/>
              <a:ext cx="265459" cy="262594"/>
            </a:xfrm>
            <a:custGeom>
              <a:avLst/>
              <a:gdLst>
                <a:gd name="T0" fmla="*/ 154 w 154"/>
                <a:gd name="T1" fmla="*/ 80 h 153"/>
                <a:gd name="T2" fmla="*/ 151 w 154"/>
                <a:gd name="T3" fmla="*/ 65 h 153"/>
                <a:gd name="T4" fmla="*/ 143 w 154"/>
                <a:gd name="T5" fmla="*/ 62 h 153"/>
                <a:gd name="T6" fmla="*/ 141 w 154"/>
                <a:gd name="T7" fmla="*/ 55 h 153"/>
                <a:gd name="T8" fmla="*/ 145 w 154"/>
                <a:gd name="T9" fmla="*/ 41 h 153"/>
                <a:gd name="T10" fmla="*/ 127 w 154"/>
                <a:gd name="T11" fmla="*/ 31 h 153"/>
                <a:gd name="T12" fmla="*/ 122 w 154"/>
                <a:gd name="T13" fmla="*/ 26 h 153"/>
                <a:gd name="T14" fmla="*/ 119 w 154"/>
                <a:gd name="T15" fmla="*/ 12 h 153"/>
                <a:gd name="T16" fmla="*/ 104 w 154"/>
                <a:gd name="T17" fmla="*/ 7 h 153"/>
                <a:gd name="T18" fmla="*/ 98 w 154"/>
                <a:gd name="T19" fmla="*/ 12 h 153"/>
                <a:gd name="T20" fmla="*/ 91 w 154"/>
                <a:gd name="T21" fmla="*/ 10 h 153"/>
                <a:gd name="T22" fmla="*/ 73 w 154"/>
                <a:gd name="T23" fmla="*/ 0 h 153"/>
                <a:gd name="T24" fmla="*/ 63 w 154"/>
                <a:gd name="T25" fmla="*/ 10 h 153"/>
                <a:gd name="T26" fmla="*/ 56 w 154"/>
                <a:gd name="T27" fmla="*/ 12 h 153"/>
                <a:gd name="T28" fmla="*/ 42 w 154"/>
                <a:gd name="T29" fmla="*/ 8 h 153"/>
                <a:gd name="T30" fmla="*/ 31 w 154"/>
                <a:gd name="T31" fmla="*/ 18 h 153"/>
                <a:gd name="T32" fmla="*/ 32 w 154"/>
                <a:gd name="T33" fmla="*/ 26 h 153"/>
                <a:gd name="T34" fmla="*/ 27 w 154"/>
                <a:gd name="T35" fmla="*/ 31 h 153"/>
                <a:gd name="T36" fmla="*/ 9 w 154"/>
                <a:gd name="T37" fmla="*/ 41 h 153"/>
                <a:gd name="T38" fmla="*/ 13 w 154"/>
                <a:gd name="T39" fmla="*/ 55 h 153"/>
                <a:gd name="T40" fmla="*/ 11 w 154"/>
                <a:gd name="T41" fmla="*/ 62 h 153"/>
                <a:gd name="T42" fmla="*/ 3 w 154"/>
                <a:gd name="T43" fmla="*/ 65 h 153"/>
                <a:gd name="T44" fmla="*/ 0 w 154"/>
                <a:gd name="T45" fmla="*/ 80 h 153"/>
                <a:gd name="T46" fmla="*/ 11 w 154"/>
                <a:gd name="T47" fmla="*/ 90 h 153"/>
                <a:gd name="T48" fmla="*/ 13 w 154"/>
                <a:gd name="T49" fmla="*/ 97 h 153"/>
                <a:gd name="T50" fmla="*/ 13 w 154"/>
                <a:gd name="T51" fmla="*/ 118 h 153"/>
                <a:gd name="T52" fmla="*/ 27 w 154"/>
                <a:gd name="T53" fmla="*/ 121 h 153"/>
                <a:gd name="T54" fmla="*/ 32 w 154"/>
                <a:gd name="T55" fmla="*/ 127 h 153"/>
                <a:gd name="T56" fmla="*/ 42 w 154"/>
                <a:gd name="T57" fmla="*/ 144 h 153"/>
                <a:gd name="T58" fmla="*/ 56 w 154"/>
                <a:gd name="T59" fmla="*/ 140 h 153"/>
                <a:gd name="T60" fmla="*/ 63 w 154"/>
                <a:gd name="T61" fmla="*/ 142 h 153"/>
                <a:gd name="T62" fmla="*/ 81 w 154"/>
                <a:gd name="T63" fmla="*/ 153 h 153"/>
                <a:gd name="T64" fmla="*/ 91 w 154"/>
                <a:gd name="T65" fmla="*/ 142 h 153"/>
                <a:gd name="T66" fmla="*/ 98 w 154"/>
                <a:gd name="T67" fmla="*/ 141 h 153"/>
                <a:gd name="T68" fmla="*/ 112 w 154"/>
                <a:gd name="T69" fmla="*/ 144 h 153"/>
                <a:gd name="T70" fmla="*/ 122 w 154"/>
                <a:gd name="T71" fmla="*/ 127 h 153"/>
                <a:gd name="T72" fmla="*/ 127 w 154"/>
                <a:gd name="T73" fmla="*/ 121 h 153"/>
                <a:gd name="T74" fmla="*/ 141 w 154"/>
                <a:gd name="T75" fmla="*/ 118 h 153"/>
                <a:gd name="T76" fmla="*/ 141 w 154"/>
                <a:gd name="T77" fmla="*/ 97 h 153"/>
                <a:gd name="T78" fmla="*/ 143 w 154"/>
                <a:gd name="T79" fmla="*/ 90 h 153"/>
                <a:gd name="T80" fmla="*/ 47 w 154"/>
                <a:gd name="T81" fmla="*/ 76 h 153"/>
                <a:gd name="T82" fmla="*/ 107 w 154"/>
                <a:gd name="T83" fmla="*/ 7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53">
                  <a:moveTo>
                    <a:pt x="143" y="90"/>
                  </a:moveTo>
                  <a:cubicBezTo>
                    <a:pt x="149" y="90"/>
                    <a:pt x="154" y="86"/>
                    <a:pt x="154" y="80"/>
                  </a:cubicBezTo>
                  <a:cubicBezTo>
                    <a:pt x="154" y="72"/>
                    <a:pt x="154" y="72"/>
                    <a:pt x="154" y="72"/>
                  </a:cubicBezTo>
                  <a:cubicBezTo>
                    <a:pt x="154" y="70"/>
                    <a:pt x="152" y="67"/>
                    <a:pt x="151" y="65"/>
                  </a:cubicBezTo>
                  <a:cubicBezTo>
                    <a:pt x="149" y="63"/>
                    <a:pt x="146" y="62"/>
                    <a:pt x="143" y="62"/>
                  </a:cubicBezTo>
                  <a:cubicBezTo>
                    <a:pt x="143" y="62"/>
                    <a:pt x="143" y="62"/>
                    <a:pt x="143" y="62"/>
                  </a:cubicBezTo>
                  <a:cubicBezTo>
                    <a:pt x="142" y="60"/>
                    <a:pt x="142" y="58"/>
                    <a:pt x="141" y="55"/>
                  </a:cubicBezTo>
                  <a:cubicBezTo>
                    <a:pt x="141" y="55"/>
                    <a:pt x="141" y="55"/>
                    <a:pt x="141" y="55"/>
                  </a:cubicBezTo>
                  <a:cubicBezTo>
                    <a:pt x="144" y="54"/>
                    <a:pt x="145" y="52"/>
                    <a:pt x="146" y="49"/>
                  </a:cubicBezTo>
                  <a:cubicBezTo>
                    <a:pt x="147" y="46"/>
                    <a:pt x="147" y="44"/>
                    <a:pt x="145" y="41"/>
                  </a:cubicBezTo>
                  <a:cubicBezTo>
                    <a:pt x="141" y="35"/>
                    <a:pt x="141" y="35"/>
                    <a:pt x="141" y="35"/>
                  </a:cubicBezTo>
                  <a:cubicBezTo>
                    <a:pt x="139" y="30"/>
                    <a:pt x="132" y="28"/>
                    <a:pt x="127" y="31"/>
                  </a:cubicBezTo>
                  <a:cubicBezTo>
                    <a:pt x="127" y="31"/>
                    <a:pt x="127" y="31"/>
                    <a:pt x="127" y="31"/>
                  </a:cubicBezTo>
                  <a:cubicBezTo>
                    <a:pt x="125" y="29"/>
                    <a:pt x="124" y="28"/>
                    <a:pt x="122" y="26"/>
                  </a:cubicBezTo>
                  <a:cubicBezTo>
                    <a:pt x="122" y="26"/>
                    <a:pt x="122" y="26"/>
                    <a:pt x="122" y="26"/>
                  </a:cubicBezTo>
                  <a:cubicBezTo>
                    <a:pt x="125" y="21"/>
                    <a:pt x="123" y="15"/>
                    <a:pt x="119" y="12"/>
                  </a:cubicBezTo>
                  <a:cubicBezTo>
                    <a:pt x="119" y="12"/>
                    <a:pt x="112" y="8"/>
                    <a:pt x="112" y="8"/>
                  </a:cubicBezTo>
                  <a:cubicBezTo>
                    <a:pt x="110" y="7"/>
                    <a:pt x="107" y="6"/>
                    <a:pt x="104" y="7"/>
                  </a:cubicBezTo>
                  <a:cubicBezTo>
                    <a:pt x="102" y="8"/>
                    <a:pt x="99" y="9"/>
                    <a:pt x="98" y="12"/>
                  </a:cubicBezTo>
                  <a:cubicBezTo>
                    <a:pt x="98" y="12"/>
                    <a:pt x="98" y="12"/>
                    <a:pt x="98" y="12"/>
                  </a:cubicBezTo>
                  <a:cubicBezTo>
                    <a:pt x="96" y="11"/>
                    <a:pt x="93" y="11"/>
                    <a:pt x="91" y="10"/>
                  </a:cubicBezTo>
                  <a:cubicBezTo>
                    <a:pt x="91" y="10"/>
                    <a:pt x="91" y="10"/>
                    <a:pt x="91" y="10"/>
                  </a:cubicBezTo>
                  <a:cubicBezTo>
                    <a:pt x="91" y="4"/>
                    <a:pt x="86" y="0"/>
                    <a:pt x="81" y="0"/>
                  </a:cubicBezTo>
                  <a:cubicBezTo>
                    <a:pt x="73" y="0"/>
                    <a:pt x="73" y="0"/>
                    <a:pt x="73" y="0"/>
                  </a:cubicBezTo>
                  <a:cubicBezTo>
                    <a:pt x="68" y="0"/>
                    <a:pt x="63" y="4"/>
                    <a:pt x="63" y="10"/>
                  </a:cubicBezTo>
                  <a:cubicBezTo>
                    <a:pt x="63" y="10"/>
                    <a:pt x="63" y="10"/>
                    <a:pt x="63" y="10"/>
                  </a:cubicBezTo>
                  <a:cubicBezTo>
                    <a:pt x="61" y="11"/>
                    <a:pt x="58" y="11"/>
                    <a:pt x="56" y="12"/>
                  </a:cubicBezTo>
                  <a:cubicBezTo>
                    <a:pt x="56" y="12"/>
                    <a:pt x="56" y="12"/>
                    <a:pt x="56" y="12"/>
                  </a:cubicBezTo>
                  <a:cubicBezTo>
                    <a:pt x="55" y="9"/>
                    <a:pt x="52" y="8"/>
                    <a:pt x="50" y="7"/>
                  </a:cubicBezTo>
                  <a:cubicBezTo>
                    <a:pt x="47" y="6"/>
                    <a:pt x="44" y="7"/>
                    <a:pt x="42" y="8"/>
                  </a:cubicBezTo>
                  <a:cubicBezTo>
                    <a:pt x="42" y="8"/>
                    <a:pt x="35" y="12"/>
                    <a:pt x="35" y="12"/>
                  </a:cubicBezTo>
                  <a:cubicBezTo>
                    <a:pt x="33" y="13"/>
                    <a:pt x="31" y="15"/>
                    <a:pt x="31" y="18"/>
                  </a:cubicBezTo>
                  <a:cubicBezTo>
                    <a:pt x="30" y="21"/>
                    <a:pt x="30" y="23"/>
                    <a:pt x="32" y="26"/>
                  </a:cubicBezTo>
                  <a:cubicBezTo>
                    <a:pt x="32" y="26"/>
                    <a:pt x="32" y="26"/>
                    <a:pt x="32" y="26"/>
                  </a:cubicBezTo>
                  <a:cubicBezTo>
                    <a:pt x="30" y="28"/>
                    <a:pt x="29" y="29"/>
                    <a:pt x="27" y="31"/>
                  </a:cubicBezTo>
                  <a:cubicBezTo>
                    <a:pt x="27" y="31"/>
                    <a:pt x="27" y="31"/>
                    <a:pt x="27" y="31"/>
                  </a:cubicBezTo>
                  <a:cubicBezTo>
                    <a:pt x="22" y="28"/>
                    <a:pt x="15" y="30"/>
                    <a:pt x="13" y="35"/>
                  </a:cubicBezTo>
                  <a:cubicBezTo>
                    <a:pt x="9" y="41"/>
                    <a:pt x="9" y="41"/>
                    <a:pt x="9" y="41"/>
                  </a:cubicBezTo>
                  <a:cubicBezTo>
                    <a:pt x="7" y="44"/>
                    <a:pt x="7" y="46"/>
                    <a:pt x="8" y="49"/>
                  </a:cubicBezTo>
                  <a:cubicBezTo>
                    <a:pt x="8" y="52"/>
                    <a:pt x="10" y="54"/>
                    <a:pt x="13" y="55"/>
                  </a:cubicBezTo>
                  <a:cubicBezTo>
                    <a:pt x="13" y="55"/>
                    <a:pt x="13" y="55"/>
                    <a:pt x="13" y="55"/>
                  </a:cubicBezTo>
                  <a:cubicBezTo>
                    <a:pt x="12" y="58"/>
                    <a:pt x="12" y="60"/>
                    <a:pt x="11" y="62"/>
                  </a:cubicBezTo>
                  <a:cubicBezTo>
                    <a:pt x="11" y="62"/>
                    <a:pt x="11" y="62"/>
                    <a:pt x="11" y="62"/>
                  </a:cubicBezTo>
                  <a:cubicBezTo>
                    <a:pt x="8" y="62"/>
                    <a:pt x="5" y="63"/>
                    <a:pt x="3" y="65"/>
                  </a:cubicBezTo>
                  <a:cubicBezTo>
                    <a:pt x="1" y="67"/>
                    <a:pt x="0" y="70"/>
                    <a:pt x="0" y="72"/>
                  </a:cubicBezTo>
                  <a:cubicBezTo>
                    <a:pt x="0" y="80"/>
                    <a:pt x="0" y="80"/>
                    <a:pt x="0" y="80"/>
                  </a:cubicBezTo>
                  <a:cubicBezTo>
                    <a:pt x="0" y="86"/>
                    <a:pt x="5" y="90"/>
                    <a:pt x="11" y="90"/>
                  </a:cubicBezTo>
                  <a:cubicBezTo>
                    <a:pt x="11" y="90"/>
                    <a:pt x="11" y="90"/>
                    <a:pt x="11" y="90"/>
                  </a:cubicBezTo>
                  <a:cubicBezTo>
                    <a:pt x="12" y="92"/>
                    <a:pt x="12" y="95"/>
                    <a:pt x="13" y="97"/>
                  </a:cubicBezTo>
                  <a:cubicBezTo>
                    <a:pt x="13" y="97"/>
                    <a:pt x="13" y="97"/>
                    <a:pt x="13" y="97"/>
                  </a:cubicBezTo>
                  <a:cubicBezTo>
                    <a:pt x="8" y="100"/>
                    <a:pt x="6" y="106"/>
                    <a:pt x="9" y="111"/>
                  </a:cubicBezTo>
                  <a:cubicBezTo>
                    <a:pt x="13" y="118"/>
                    <a:pt x="13" y="118"/>
                    <a:pt x="13" y="118"/>
                  </a:cubicBezTo>
                  <a:cubicBezTo>
                    <a:pt x="15" y="123"/>
                    <a:pt x="22" y="124"/>
                    <a:pt x="27" y="121"/>
                  </a:cubicBezTo>
                  <a:cubicBezTo>
                    <a:pt x="27" y="121"/>
                    <a:pt x="27" y="121"/>
                    <a:pt x="27" y="121"/>
                  </a:cubicBezTo>
                  <a:cubicBezTo>
                    <a:pt x="29" y="123"/>
                    <a:pt x="30" y="125"/>
                    <a:pt x="32" y="126"/>
                  </a:cubicBezTo>
                  <a:cubicBezTo>
                    <a:pt x="32" y="127"/>
                    <a:pt x="32" y="127"/>
                    <a:pt x="32" y="127"/>
                  </a:cubicBezTo>
                  <a:cubicBezTo>
                    <a:pt x="29" y="131"/>
                    <a:pt x="31" y="138"/>
                    <a:pt x="35" y="141"/>
                  </a:cubicBezTo>
                  <a:cubicBezTo>
                    <a:pt x="35" y="141"/>
                    <a:pt x="42" y="144"/>
                    <a:pt x="42" y="144"/>
                  </a:cubicBezTo>
                  <a:cubicBezTo>
                    <a:pt x="47" y="147"/>
                    <a:pt x="53" y="146"/>
                    <a:pt x="56" y="141"/>
                  </a:cubicBezTo>
                  <a:cubicBezTo>
                    <a:pt x="56" y="141"/>
                    <a:pt x="56" y="140"/>
                    <a:pt x="56" y="140"/>
                  </a:cubicBezTo>
                  <a:cubicBezTo>
                    <a:pt x="58" y="141"/>
                    <a:pt x="61" y="142"/>
                    <a:pt x="63" y="142"/>
                  </a:cubicBezTo>
                  <a:cubicBezTo>
                    <a:pt x="63" y="142"/>
                    <a:pt x="63" y="142"/>
                    <a:pt x="63" y="142"/>
                  </a:cubicBezTo>
                  <a:cubicBezTo>
                    <a:pt x="63" y="148"/>
                    <a:pt x="68" y="153"/>
                    <a:pt x="73" y="153"/>
                  </a:cubicBezTo>
                  <a:cubicBezTo>
                    <a:pt x="81" y="153"/>
                    <a:pt x="81" y="153"/>
                    <a:pt x="81" y="153"/>
                  </a:cubicBezTo>
                  <a:cubicBezTo>
                    <a:pt x="86" y="153"/>
                    <a:pt x="91" y="148"/>
                    <a:pt x="91" y="142"/>
                  </a:cubicBezTo>
                  <a:cubicBezTo>
                    <a:pt x="91" y="142"/>
                    <a:pt x="91" y="142"/>
                    <a:pt x="91" y="142"/>
                  </a:cubicBezTo>
                  <a:cubicBezTo>
                    <a:pt x="93" y="142"/>
                    <a:pt x="96" y="141"/>
                    <a:pt x="98" y="140"/>
                  </a:cubicBezTo>
                  <a:cubicBezTo>
                    <a:pt x="98" y="141"/>
                    <a:pt x="98" y="141"/>
                    <a:pt x="98" y="141"/>
                  </a:cubicBezTo>
                  <a:cubicBezTo>
                    <a:pt x="99" y="143"/>
                    <a:pt x="102" y="145"/>
                    <a:pt x="104" y="145"/>
                  </a:cubicBezTo>
                  <a:cubicBezTo>
                    <a:pt x="107" y="146"/>
                    <a:pt x="110" y="146"/>
                    <a:pt x="112" y="144"/>
                  </a:cubicBezTo>
                  <a:cubicBezTo>
                    <a:pt x="112" y="144"/>
                    <a:pt x="119" y="141"/>
                    <a:pt x="119" y="141"/>
                  </a:cubicBezTo>
                  <a:cubicBezTo>
                    <a:pt x="123" y="138"/>
                    <a:pt x="125" y="131"/>
                    <a:pt x="122" y="127"/>
                  </a:cubicBezTo>
                  <a:cubicBezTo>
                    <a:pt x="122" y="127"/>
                    <a:pt x="122" y="126"/>
                    <a:pt x="122" y="126"/>
                  </a:cubicBezTo>
                  <a:cubicBezTo>
                    <a:pt x="124" y="125"/>
                    <a:pt x="125" y="123"/>
                    <a:pt x="127" y="121"/>
                  </a:cubicBezTo>
                  <a:cubicBezTo>
                    <a:pt x="127" y="121"/>
                    <a:pt x="127" y="121"/>
                    <a:pt x="127" y="121"/>
                  </a:cubicBezTo>
                  <a:cubicBezTo>
                    <a:pt x="132" y="124"/>
                    <a:pt x="139" y="123"/>
                    <a:pt x="141" y="118"/>
                  </a:cubicBezTo>
                  <a:cubicBezTo>
                    <a:pt x="141" y="118"/>
                    <a:pt x="145" y="111"/>
                    <a:pt x="145" y="111"/>
                  </a:cubicBezTo>
                  <a:cubicBezTo>
                    <a:pt x="148" y="106"/>
                    <a:pt x="146" y="100"/>
                    <a:pt x="141" y="97"/>
                  </a:cubicBezTo>
                  <a:cubicBezTo>
                    <a:pt x="141" y="97"/>
                    <a:pt x="141" y="97"/>
                    <a:pt x="141" y="97"/>
                  </a:cubicBezTo>
                  <a:cubicBezTo>
                    <a:pt x="142" y="95"/>
                    <a:pt x="142" y="92"/>
                    <a:pt x="143" y="90"/>
                  </a:cubicBezTo>
                  <a:close/>
                  <a:moveTo>
                    <a:pt x="77" y="106"/>
                  </a:moveTo>
                  <a:cubicBezTo>
                    <a:pt x="60" y="106"/>
                    <a:pt x="47" y="93"/>
                    <a:pt x="47" y="76"/>
                  </a:cubicBezTo>
                  <a:cubicBezTo>
                    <a:pt x="47" y="60"/>
                    <a:pt x="60" y="46"/>
                    <a:pt x="77" y="46"/>
                  </a:cubicBezTo>
                  <a:cubicBezTo>
                    <a:pt x="93" y="46"/>
                    <a:pt x="107" y="60"/>
                    <a:pt x="107" y="76"/>
                  </a:cubicBezTo>
                  <a:cubicBezTo>
                    <a:pt x="107" y="93"/>
                    <a:pt x="93" y="106"/>
                    <a:pt x="77" y="106"/>
                  </a:cubicBezTo>
                  <a:close/>
                </a:path>
              </a:pathLst>
            </a:custGeom>
            <a:solidFill>
              <a:schemeClr val="accent1"/>
            </a:solidFill>
            <a:ln>
              <a:noFill/>
            </a:ln>
            <a:effectLst>
              <a:outerShdw blurRad="149987" dist="250190" dir="8460000" algn="ctr">
                <a:srgbClr val="000000">
                  <a:alpha val="28000"/>
                </a:srgbClr>
              </a:outerShdw>
            </a:effectLst>
            <a:sp3d prstMaterial="metal">
              <a:bevelT w="88900" h="88900"/>
            </a:sp3d>
          </p:spPr>
          <p:txBody>
            <a:bodyPr vert="horz" wrap="square" lIns="91440" tIns="45720" rIns="91440" bIns="45720" numCol="1" anchor="t" anchorCtr="0" compatLnSpc="1">
              <a:prstTxWarp prst="textNoShape">
                <a:avLst/>
              </a:prstTxWarp>
            </a:bodyPr>
            <a:lstStyle/>
            <a:p>
              <a:endParaRPr lang="ru-RU"/>
            </a:p>
          </p:txBody>
        </p:sp>
      </p:grpSp>
      <p:grpSp>
        <p:nvGrpSpPr>
          <p:cNvPr id="9" name="Teamwork">
            <a:extLst>
              <a:ext uri="{FF2B5EF4-FFF2-40B4-BE49-F238E27FC236}">
                <a16:creationId xmlns:a16="http://schemas.microsoft.com/office/drawing/2014/main" id="{BA4155D3-0DCB-538E-75FC-B2023998BD67}"/>
              </a:ext>
            </a:extLst>
          </p:cNvPr>
          <p:cNvGrpSpPr/>
          <p:nvPr/>
        </p:nvGrpSpPr>
        <p:grpSpPr>
          <a:xfrm>
            <a:off x="19530718" y="4882232"/>
            <a:ext cx="1992820" cy="2078186"/>
            <a:chOff x="3499662" y="5825767"/>
            <a:chExt cx="396278" cy="449752"/>
          </a:xfrm>
          <a:effectLst>
            <a:reflection blurRad="6350" stA="20000" endPos="35000" dir="5400000" sy="-100000" algn="bl" rotWithShape="0"/>
          </a:effectLst>
          <a:scene3d>
            <a:camera prst="orthographicFront">
              <a:rot lat="0" lon="0" rev="0"/>
            </a:camera>
            <a:lightRig rig="contrasting" dir="t">
              <a:rot lat="0" lon="0" rev="1500000"/>
            </a:lightRig>
          </a:scene3d>
        </p:grpSpPr>
        <p:sp>
          <p:nvSpPr>
            <p:cNvPr id="10" name="Freeform 72">
              <a:extLst>
                <a:ext uri="{FF2B5EF4-FFF2-40B4-BE49-F238E27FC236}">
                  <a16:creationId xmlns:a16="http://schemas.microsoft.com/office/drawing/2014/main" id="{2CDE8DD4-8B73-39A1-D907-2086A516793B}"/>
                </a:ext>
              </a:extLst>
            </p:cNvPr>
            <p:cNvSpPr>
              <a:spLocks noEditPoints="1"/>
            </p:cNvSpPr>
            <p:nvPr/>
          </p:nvSpPr>
          <p:spPr bwMode="auto">
            <a:xfrm>
              <a:off x="3499662" y="6073083"/>
              <a:ext cx="396278" cy="202436"/>
            </a:xfrm>
            <a:custGeom>
              <a:avLst/>
              <a:gdLst>
                <a:gd name="T0" fmla="*/ 186 w 230"/>
                <a:gd name="T1" fmla="*/ 65 h 118"/>
                <a:gd name="T2" fmla="*/ 211 w 230"/>
                <a:gd name="T3" fmla="*/ 40 h 118"/>
                <a:gd name="T4" fmla="*/ 186 w 230"/>
                <a:gd name="T5" fmla="*/ 16 h 118"/>
                <a:gd name="T6" fmla="*/ 161 w 230"/>
                <a:gd name="T7" fmla="*/ 40 h 118"/>
                <a:gd name="T8" fmla="*/ 186 w 230"/>
                <a:gd name="T9" fmla="*/ 65 h 118"/>
                <a:gd name="T10" fmla="*/ 207 w 230"/>
                <a:gd name="T11" fmla="*/ 72 h 118"/>
                <a:gd name="T12" fmla="*/ 186 w 230"/>
                <a:gd name="T13" fmla="*/ 72 h 118"/>
                <a:gd name="T14" fmla="*/ 168 w 230"/>
                <a:gd name="T15" fmla="*/ 72 h 118"/>
                <a:gd name="T16" fmla="*/ 171 w 230"/>
                <a:gd name="T17" fmla="*/ 89 h 118"/>
                <a:gd name="T18" fmla="*/ 171 w 230"/>
                <a:gd name="T19" fmla="*/ 118 h 118"/>
                <a:gd name="T20" fmla="*/ 230 w 230"/>
                <a:gd name="T21" fmla="*/ 118 h 118"/>
                <a:gd name="T22" fmla="*/ 230 w 230"/>
                <a:gd name="T23" fmla="*/ 99 h 118"/>
                <a:gd name="T24" fmla="*/ 207 w 230"/>
                <a:gd name="T25" fmla="*/ 72 h 118"/>
                <a:gd name="T26" fmla="*/ 115 w 230"/>
                <a:gd name="T27" fmla="*/ 53 h 118"/>
                <a:gd name="T28" fmla="*/ 142 w 230"/>
                <a:gd name="T29" fmla="*/ 27 h 118"/>
                <a:gd name="T30" fmla="*/ 115 w 230"/>
                <a:gd name="T31" fmla="*/ 0 h 118"/>
                <a:gd name="T32" fmla="*/ 89 w 230"/>
                <a:gd name="T33" fmla="*/ 27 h 118"/>
                <a:gd name="T34" fmla="*/ 115 w 230"/>
                <a:gd name="T35" fmla="*/ 53 h 118"/>
                <a:gd name="T36" fmla="*/ 137 w 230"/>
                <a:gd name="T37" fmla="*/ 61 h 118"/>
                <a:gd name="T38" fmla="*/ 115 w 230"/>
                <a:gd name="T39" fmla="*/ 61 h 118"/>
                <a:gd name="T40" fmla="*/ 93 w 230"/>
                <a:gd name="T41" fmla="*/ 61 h 118"/>
                <a:gd name="T42" fmla="*/ 68 w 230"/>
                <a:gd name="T43" fmla="*/ 89 h 118"/>
                <a:gd name="T44" fmla="*/ 68 w 230"/>
                <a:gd name="T45" fmla="*/ 118 h 118"/>
                <a:gd name="T46" fmla="*/ 162 w 230"/>
                <a:gd name="T47" fmla="*/ 118 h 118"/>
                <a:gd name="T48" fmla="*/ 162 w 230"/>
                <a:gd name="T49" fmla="*/ 89 h 118"/>
                <a:gd name="T50" fmla="*/ 137 w 230"/>
                <a:gd name="T51" fmla="*/ 61 h 118"/>
                <a:gd name="T52" fmla="*/ 23 w 230"/>
                <a:gd name="T53" fmla="*/ 72 h 118"/>
                <a:gd name="T54" fmla="*/ 0 w 230"/>
                <a:gd name="T55" fmla="*/ 99 h 118"/>
                <a:gd name="T56" fmla="*/ 0 w 230"/>
                <a:gd name="T57" fmla="*/ 118 h 118"/>
                <a:gd name="T58" fmla="*/ 59 w 230"/>
                <a:gd name="T59" fmla="*/ 118 h 118"/>
                <a:gd name="T60" fmla="*/ 59 w 230"/>
                <a:gd name="T61" fmla="*/ 89 h 118"/>
                <a:gd name="T62" fmla="*/ 63 w 230"/>
                <a:gd name="T63" fmla="*/ 72 h 118"/>
                <a:gd name="T64" fmla="*/ 44 w 230"/>
                <a:gd name="T65" fmla="*/ 72 h 118"/>
                <a:gd name="T66" fmla="*/ 23 w 230"/>
                <a:gd name="T67" fmla="*/ 72 h 118"/>
                <a:gd name="T68" fmla="*/ 44 w 230"/>
                <a:gd name="T69" fmla="*/ 65 h 118"/>
                <a:gd name="T70" fmla="*/ 69 w 230"/>
                <a:gd name="T71" fmla="*/ 40 h 118"/>
                <a:gd name="T72" fmla="*/ 44 w 230"/>
                <a:gd name="T73" fmla="*/ 16 h 118"/>
                <a:gd name="T74" fmla="*/ 20 w 230"/>
                <a:gd name="T75" fmla="*/ 40 h 118"/>
                <a:gd name="T76" fmla="*/ 44 w 230"/>
                <a:gd name="T77" fmla="*/ 6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0" h="118">
                  <a:moveTo>
                    <a:pt x="186" y="65"/>
                  </a:moveTo>
                  <a:cubicBezTo>
                    <a:pt x="200" y="65"/>
                    <a:pt x="211" y="54"/>
                    <a:pt x="211" y="40"/>
                  </a:cubicBezTo>
                  <a:cubicBezTo>
                    <a:pt x="211" y="27"/>
                    <a:pt x="200" y="16"/>
                    <a:pt x="186" y="16"/>
                  </a:cubicBezTo>
                  <a:cubicBezTo>
                    <a:pt x="172" y="16"/>
                    <a:pt x="161" y="27"/>
                    <a:pt x="161" y="40"/>
                  </a:cubicBezTo>
                  <a:cubicBezTo>
                    <a:pt x="161" y="54"/>
                    <a:pt x="172" y="65"/>
                    <a:pt x="186" y="65"/>
                  </a:cubicBezTo>
                  <a:close/>
                  <a:moveTo>
                    <a:pt x="207" y="72"/>
                  </a:moveTo>
                  <a:cubicBezTo>
                    <a:pt x="196" y="72"/>
                    <a:pt x="186" y="72"/>
                    <a:pt x="186" y="72"/>
                  </a:cubicBezTo>
                  <a:cubicBezTo>
                    <a:pt x="186" y="72"/>
                    <a:pt x="178" y="72"/>
                    <a:pt x="168" y="72"/>
                  </a:cubicBezTo>
                  <a:cubicBezTo>
                    <a:pt x="170" y="78"/>
                    <a:pt x="171" y="83"/>
                    <a:pt x="171" y="89"/>
                  </a:cubicBezTo>
                  <a:cubicBezTo>
                    <a:pt x="171" y="118"/>
                    <a:pt x="171" y="118"/>
                    <a:pt x="171" y="118"/>
                  </a:cubicBezTo>
                  <a:cubicBezTo>
                    <a:pt x="230" y="118"/>
                    <a:pt x="230" y="118"/>
                    <a:pt x="230" y="118"/>
                  </a:cubicBezTo>
                  <a:cubicBezTo>
                    <a:pt x="230" y="104"/>
                    <a:pt x="230" y="105"/>
                    <a:pt x="230" y="99"/>
                  </a:cubicBezTo>
                  <a:cubicBezTo>
                    <a:pt x="230" y="88"/>
                    <a:pt x="224" y="72"/>
                    <a:pt x="207" y="72"/>
                  </a:cubicBezTo>
                  <a:close/>
                  <a:moveTo>
                    <a:pt x="115" y="53"/>
                  </a:moveTo>
                  <a:cubicBezTo>
                    <a:pt x="130" y="53"/>
                    <a:pt x="142" y="41"/>
                    <a:pt x="142" y="27"/>
                  </a:cubicBezTo>
                  <a:cubicBezTo>
                    <a:pt x="142" y="12"/>
                    <a:pt x="130" y="0"/>
                    <a:pt x="115" y="0"/>
                  </a:cubicBezTo>
                  <a:cubicBezTo>
                    <a:pt x="101" y="0"/>
                    <a:pt x="89" y="12"/>
                    <a:pt x="89" y="27"/>
                  </a:cubicBezTo>
                  <a:cubicBezTo>
                    <a:pt x="89" y="41"/>
                    <a:pt x="101" y="53"/>
                    <a:pt x="115" y="53"/>
                  </a:cubicBezTo>
                  <a:close/>
                  <a:moveTo>
                    <a:pt x="137" y="61"/>
                  </a:moveTo>
                  <a:cubicBezTo>
                    <a:pt x="126" y="61"/>
                    <a:pt x="115" y="61"/>
                    <a:pt x="115" y="61"/>
                  </a:cubicBezTo>
                  <a:cubicBezTo>
                    <a:pt x="115" y="61"/>
                    <a:pt x="105" y="61"/>
                    <a:pt x="93" y="61"/>
                  </a:cubicBezTo>
                  <a:cubicBezTo>
                    <a:pt x="75" y="61"/>
                    <a:pt x="68" y="77"/>
                    <a:pt x="68" y="89"/>
                  </a:cubicBezTo>
                  <a:cubicBezTo>
                    <a:pt x="68" y="96"/>
                    <a:pt x="68" y="93"/>
                    <a:pt x="68" y="118"/>
                  </a:cubicBezTo>
                  <a:cubicBezTo>
                    <a:pt x="162" y="118"/>
                    <a:pt x="162" y="118"/>
                    <a:pt x="162" y="118"/>
                  </a:cubicBezTo>
                  <a:cubicBezTo>
                    <a:pt x="162" y="93"/>
                    <a:pt x="162" y="96"/>
                    <a:pt x="162" y="89"/>
                  </a:cubicBezTo>
                  <a:cubicBezTo>
                    <a:pt x="162" y="77"/>
                    <a:pt x="156" y="61"/>
                    <a:pt x="137" y="61"/>
                  </a:cubicBezTo>
                  <a:close/>
                  <a:moveTo>
                    <a:pt x="23" y="72"/>
                  </a:moveTo>
                  <a:cubicBezTo>
                    <a:pt x="6" y="72"/>
                    <a:pt x="0" y="88"/>
                    <a:pt x="0" y="99"/>
                  </a:cubicBezTo>
                  <a:cubicBezTo>
                    <a:pt x="0" y="105"/>
                    <a:pt x="0" y="104"/>
                    <a:pt x="0" y="118"/>
                  </a:cubicBezTo>
                  <a:cubicBezTo>
                    <a:pt x="59" y="118"/>
                    <a:pt x="59" y="118"/>
                    <a:pt x="59" y="118"/>
                  </a:cubicBezTo>
                  <a:cubicBezTo>
                    <a:pt x="59" y="89"/>
                    <a:pt x="59" y="89"/>
                    <a:pt x="59" y="89"/>
                  </a:cubicBezTo>
                  <a:cubicBezTo>
                    <a:pt x="59" y="83"/>
                    <a:pt x="60" y="78"/>
                    <a:pt x="63" y="72"/>
                  </a:cubicBezTo>
                  <a:cubicBezTo>
                    <a:pt x="53" y="72"/>
                    <a:pt x="44" y="72"/>
                    <a:pt x="44" y="72"/>
                  </a:cubicBezTo>
                  <a:cubicBezTo>
                    <a:pt x="44" y="72"/>
                    <a:pt x="35" y="72"/>
                    <a:pt x="23" y="72"/>
                  </a:cubicBezTo>
                  <a:close/>
                  <a:moveTo>
                    <a:pt x="44" y="65"/>
                  </a:moveTo>
                  <a:cubicBezTo>
                    <a:pt x="58" y="65"/>
                    <a:pt x="69" y="54"/>
                    <a:pt x="69" y="40"/>
                  </a:cubicBezTo>
                  <a:cubicBezTo>
                    <a:pt x="69" y="27"/>
                    <a:pt x="58" y="16"/>
                    <a:pt x="44" y="16"/>
                  </a:cubicBezTo>
                  <a:cubicBezTo>
                    <a:pt x="31" y="16"/>
                    <a:pt x="20" y="27"/>
                    <a:pt x="20" y="40"/>
                  </a:cubicBezTo>
                  <a:cubicBezTo>
                    <a:pt x="20" y="54"/>
                    <a:pt x="31" y="65"/>
                    <a:pt x="44" y="65"/>
                  </a:cubicBezTo>
                  <a:close/>
                </a:path>
              </a:pathLst>
            </a:custGeom>
            <a:solidFill>
              <a:srgbClr val="30423F"/>
            </a:solidFill>
            <a:ln>
              <a:noFill/>
            </a:ln>
            <a:effectLst>
              <a:outerShdw blurRad="149987" dist="250190" dir="8460000" algn="ctr">
                <a:srgbClr val="000000">
                  <a:alpha val="28000"/>
                </a:srgbClr>
              </a:outerShdw>
            </a:effectLst>
            <a:sp3d prstMaterial="metal">
              <a:bevelT w="88900" h="889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 name="Freeform 73">
              <a:extLst>
                <a:ext uri="{FF2B5EF4-FFF2-40B4-BE49-F238E27FC236}">
                  <a16:creationId xmlns:a16="http://schemas.microsoft.com/office/drawing/2014/main" id="{446FDE1E-91B6-2C58-EB23-1AFEE333DC56}"/>
                </a:ext>
              </a:extLst>
            </p:cNvPr>
            <p:cNvSpPr>
              <a:spLocks noEditPoints="1"/>
            </p:cNvSpPr>
            <p:nvPr/>
          </p:nvSpPr>
          <p:spPr bwMode="auto">
            <a:xfrm>
              <a:off x="3502527" y="5825767"/>
              <a:ext cx="389594" cy="262594"/>
            </a:xfrm>
            <a:custGeom>
              <a:avLst/>
              <a:gdLst>
                <a:gd name="T0" fmla="*/ 201 w 226"/>
                <a:gd name="T1" fmla="*/ 0 h 153"/>
                <a:gd name="T2" fmla="*/ 25 w 226"/>
                <a:gd name="T3" fmla="*/ 0 h 153"/>
                <a:gd name="T4" fmla="*/ 0 w 226"/>
                <a:gd name="T5" fmla="*/ 25 h 153"/>
                <a:gd name="T6" fmla="*/ 0 w 226"/>
                <a:gd name="T7" fmla="*/ 98 h 153"/>
                <a:gd name="T8" fmla="*/ 25 w 226"/>
                <a:gd name="T9" fmla="*/ 123 h 153"/>
                <a:gd name="T10" fmla="*/ 28 w 226"/>
                <a:gd name="T11" fmla="*/ 123 h 153"/>
                <a:gd name="T12" fmla="*/ 42 w 226"/>
                <a:gd name="T13" fmla="*/ 153 h 153"/>
                <a:gd name="T14" fmla="*/ 57 w 226"/>
                <a:gd name="T15" fmla="*/ 123 h 153"/>
                <a:gd name="T16" fmla="*/ 101 w 226"/>
                <a:gd name="T17" fmla="*/ 123 h 153"/>
                <a:gd name="T18" fmla="*/ 113 w 226"/>
                <a:gd name="T19" fmla="*/ 138 h 153"/>
                <a:gd name="T20" fmla="*/ 125 w 226"/>
                <a:gd name="T21" fmla="*/ 123 h 153"/>
                <a:gd name="T22" fmla="*/ 169 w 226"/>
                <a:gd name="T23" fmla="*/ 123 h 153"/>
                <a:gd name="T24" fmla="*/ 184 w 226"/>
                <a:gd name="T25" fmla="*/ 153 h 153"/>
                <a:gd name="T26" fmla="*/ 199 w 226"/>
                <a:gd name="T27" fmla="*/ 123 h 153"/>
                <a:gd name="T28" fmla="*/ 201 w 226"/>
                <a:gd name="T29" fmla="*/ 123 h 153"/>
                <a:gd name="T30" fmla="*/ 226 w 226"/>
                <a:gd name="T31" fmla="*/ 98 h 153"/>
                <a:gd name="T32" fmla="*/ 226 w 226"/>
                <a:gd name="T33" fmla="*/ 25 h 153"/>
                <a:gd name="T34" fmla="*/ 201 w 226"/>
                <a:gd name="T35" fmla="*/ 0 h 153"/>
                <a:gd name="T36" fmla="*/ 64 w 226"/>
                <a:gd name="T37" fmla="*/ 99 h 153"/>
                <a:gd name="T38" fmla="*/ 56 w 226"/>
                <a:gd name="T39" fmla="*/ 91 h 153"/>
                <a:gd name="T40" fmla="*/ 64 w 226"/>
                <a:gd name="T41" fmla="*/ 83 h 153"/>
                <a:gd name="T42" fmla="*/ 73 w 226"/>
                <a:gd name="T43" fmla="*/ 91 h 153"/>
                <a:gd name="T44" fmla="*/ 64 w 226"/>
                <a:gd name="T45" fmla="*/ 99 h 153"/>
                <a:gd name="T46" fmla="*/ 97 w 226"/>
                <a:gd name="T47" fmla="*/ 99 h 153"/>
                <a:gd name="T48" fmla="*/ 89 w 226"/>
                <a:gd name="T49" fmla="*/ 91 h 153"/>
                <a:gd name="T50" fmla="*/ 97 w 226"/>
                <a:gd name="T51" fmla="*/ 83 h 153"/>
                <a:gd name="T52" fmla="*/ 105 w 226"/>
                <a:gd name="T53" fmla="*/ 91 h 153"/>
                <a:gd name="T54" fmla="*/ 97 w 226"/>
                <a:gd name="T55" fmla="*/ 99 h 153"/>
                <a:gd name="T56" fmla="*/ 129 w 226"/>
                <a:gd name="T57" fmla="*/ 99 h 153"/>
                <a:gd name="T58" fmla="*/ 121 w 226"/>
                <a:gd name="T59" fmla="*/ 91 h 153"/>
                <a:gd name="T60" fmla="*/ 129 w 226"/>
                <a:gd name="T61" fmla="*/ 83 h 153"/>
                <a:gd name="T62" fmla="*/ 138 w 226"/>
                <a:gd name="T63" fmla="*/ 91 h 153"/>
                <a:gd name="T64" fmla="*/ 129 w 226"/>
                <a:gd name="T65" fmla="*/ 99 h 153"/>
                <a:gd name="T66" fmla="*/ 162 w 226"/>
                <a:gd name="T67" fmla="*/ 99 h 153"/>
                <a:gd name="T68" fmla="*/ 154 w 226"/>
                <a:gd name="T69" fmla="*/ 91 h 153"/>
                <a:gd name="T70" fmla="*/ 162 w 226"/>
                <a:gd name="T71" fmla="*/ 83 h 153"/>
                <a:gd name="T72" fmla="*/ 170 w 226"/>
                <a:gd name="T73" fmla="*/ 91 h 153"/>
                <a:gd name="T74" fmla="*/ 162 w 226"/>
                <a:gd name="T75" fmla="*/ 9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6" h="153">
                  <a:moveTo>
                    <a:pt x="201" y="0"/>
                  </a:moveTo>
                  <a:cubicBezTo>
                    <a:pt x="25" y="0"/>
                    <a:pt x="25" y="0"/>
                    <a:pt x="25" y="0"/>
                  </a:cubicBezTo>
                  <a:cubicBezTo>
                    <a:pt x="11" y="0"/>
                    <a:pt x="0" y="11"/>
                    <a:pt x="0" y="25"/>
                  </a:cubicBezTo>
                  <a:cubicBezTo>
                    <a:pt x="0" y="98"/>
                    <a:pt x="0" y="98"/>
                    <a:pt x="0" y="98"/>
                  </a:cubicBezTo>
                  <a:cubicBezTo>
                    <a:pt x="0" y="112"/>
                    <a:pt x="11" y="123"/>
                    <a:pt x="25" y="123"/>
                  </a:cubicBezTo>
                  <a:cubicBezTo>
                    <a:pt x="28" y="123"/>
                    <a:pt x="28" y="123"/>
                    <a:pt x="28" y="123"/>
                  </a:cubicBezTo>
                  <a:cubicBezTo>
                    <a:pt x="42" y="153"/>
                    <a:pt x="42" y="153"/>
                    <a:pt x="42" y="153"/>
                  </a:cubicBezTo>
                  <a:cubicBezTo>
                    <a:pt x="57" y="123"/>
                    <a:pt x="57" y="123"/>
                    <a:pt x="57" y="123"/>
                  </a:cubicBezTo>
                  <a:cubicBezTo>
                    <a:pt x="101" y="123"/>
                    <a:pt x="101" y="123"/>
                    <a:pt x="101" y="123"/>
                  </a:cubicBezTo>
                  <a:cubicBezTo>
                    <a:pt x="113" y="138"/>
                    <a:pt x="113" y="138"/>
                    <a:pt x="113" y="138"/>
                  </a:cubicBezTo>
                  <a:cubicBezTo>
                    <a:pt x="125" y="123"/>
                    <a:pt x="125" y="123"/>
                    <a:pt x="125" y="123"/>
                  </a:cubicBezTo>
                  <a:cubicBezTo>
                    <a:pt x="169" y="123"/>
                    <a:pt x="169" y="123"/>
                    <a:pt x="169" y="123"/>
                  </a:cubicBezTo>
                  <a:cubicBezTo>
                    <a:pt x="184" y="153"/>
                    <a:pt x="184" y="153"/>
                    <a:pt x="184" y="153"/>
                  </a:cubicBezTo>
                  <a:cubicBezTo>
                    <a:pt x="199" y="123"/>
                    <a:pt x="199" y="123"/>
                    <a:pt x="199" y="123"/>
                  </a:cubicBezTo>
                  <a:cubicBezTo>
                    <a:pt x="201" y="123"/>
                    <a:pt x="201" y="123"/>
                    <a:pt x="201" y="123"/>
                  </a:cubicBezTo>
                  <a:cubicBezTo>
                    <a:pt x="215" y="123"/>
                    <a:pt x="226" y="112"/>
                    <a:pt x="226" y="98"/>
                  </a:cubicBezTo>
                  <a:cubicBezTo>
                    <a:pt x="226" y="25"/>
                    <a:pt x="226" y="25"/>
                    <a:pt x="226" y="25"/>
                  </a:cubicBezTo>
                  <a:cubicBezTo>
                    <a:pt x="226" y="11"/>
                    <a:pt x="215" y="0"/>
                    <a:pt x="201" y="0"/>
                  </a:cubicBezTo>
                  <a:close/>
                  <a:moveTo>
                    <a:pt x="64" y="99"/>
                  </a:moveTo>
                  <a:cubicBezTo>
                    <a:pt x="60" y="99"/>
                    <a:pt x="56" y="96"/>
                    <a:pt x="56" y="91"/>
                  </a:cubicBezTo>
                  <a:cubicBezTo>
                    <a:pt x="56" y="87"/>
                    <a:pt x="60" y="83"/>
                    <a:pt x="64" y="83"/>
                  </a:cubicBezTo>
                  <a:cubicBezTo>
                    <a:pt x="69" y="83"/>
                    <a:pt x="73" y="87"/>
                    <a:pt x="73" y="91"/>
                  </a:cubicBezTo>
                  <a:cubicBezTo>
                    <a:pt x="73" y="96"/>
                    <a:pt x="69" y="99"/>
                    <a:pt x="64" y="99"/>
                  </a:cubicBezTo>
                  <a:close/>
                  <a:moveTo>
                    <a:pt x="97" y="99"/>
                  </a:moveTo>
                  <a:cubicBezTo>
                    <a:pt x="92" y="99"/>
                    <a:pt x="89" y="96"/>
                    <a:pt x="89" y="91"/>
                  </a:cubicBezTo>
                  <a:cubicBezTo>
                    <a:pt x="89" y="87"/>
                    <a:pt x="92" y="83"/>
                    <a:pt x="97" y="83"/>
                  </a:cubicBezTo>
                  <a:cubicBezTo>
                    <a:pt x="101" y="83"/>
                    <a:pt x="105" y="87"/>
                    <a:pt x="105" y="91"/>
                  </a:cubicBezTo>
                  <a:cubicBezTo>
                    <a:pt x="105" y="96"/>
                    <a:pt x="101" y="99"/>
                    <a:pt x="97" y="99"/>
                  </a:cubicBezTo>
                  <a:close/>
                  <a:moveTo>
                    <a:pt x="129" y="99"/>
                  </a:moveTo>
                  <a:cubicBezTo>
                    <a:pt x="125" y="99"/>
                    <a:pt x="121" y="96"/>
                    <a:pt x="121" y="91"/>
                  </a:cubicBezTo>
                  <a:cubicBezTo>
                    <a:pt x="121" y="87"/>
                    <a:pt x="125" y="83"/>
                    <a:pt x="129" y="83"/>
                  </a:cubicBezTo>
                  <a:cubicBezTo>
                    <a:pt x="134" y="83"/>
                    <a:pt x="138" y="87"/>
                    <a:pt x="138" y="91"/>
                  </a:cubicBezTo>
                  <a:cubicBezTo>
                    <a:pt x="138" y="96"/>
                    <a:pt x="134" y="99"/>
                    <a:pt x="129" y="99"/>
                  </a:cubicBezTo>
                  <a:close/>
                  <a:moveTo>
                    <a:pt x="162" y="99"/>
                  </a:moveTo>
                  <a:cubicBezTo>
                    <a:pt x="158" y="99"/>
                    <a:pt x="154" y="96"/>
                    <a:pt x="154" y="91"/>
                  </a:cubicBezTo>
                  <a:cubicBezTo>
                    <a:pt x="154" y="87"/>
                    <a:pt x="158" y="83"/>
                    <a:pt x="162" y="83"/>
                  </a:cubicBezTo>
                  <a:cubicBezTo>
                    <a:pt x="166" y="83"/>
                    <a:pt x="170" y="87"/>
                    <a:pt x="170" y="91"/>
                  </a:cubicBezTo>
                  <a:cubicBezTo>
                    <a:pt x="170" y="96"/>
                    <a:pt x="166" y="99"/>
                    <a:pt x="162" y="99"/>
                  </a:cubicBezTo>
                  <a:close/>
                </a:path>
              </a:pathLst>
            </a:custGeom>
            <a:solidFill>
              <a:schemeClr val="accent6"/>
            </a:solidFill>
            <a:ln>
              <a:noFill/>
            </a:ln>
            <a:effectLst>
              <a:outerShdw blurRad="149987" dist="250190" dir="8460000" algn="ctr">
                <a:srgbClr val="000000">
                  <a:alpha val="28000"/>
                </a:srgbClr>
              </a:outerShdw>
            </a:effectLst>
            <a:sp3d prstMaterial="metal">
              <a:bevelT w="88900" h="88900"/>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344034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traight Connector 65">
            <a:extLst>
              <a:ext uri="{FF2B5EF4-FFF2-40B4-BE49-F238E27FC236}">
                <a16:creationId xmlns:a16="http://schemas.microsoft.com/office/drawing/2014/main" id="{555CF269-DDD9-EF4F-0862-0B23E3B752FC}"/>
              </a:ext>
            </a:extLst>
          </p:cNvPr>
          <p:cNvSpPr/>
          <p:nvPr/>
        </p:nvSpPr>
        <p:spPr>
          <a:xfrm>
            <a:off x="0" y="8132893"/>
            <a:ext cx="24377650" cy="0"/>
          </a:xfrm>
          <a:prstGeom prst="line">
            <a:avLst/>
          </a:prstGeom>
          <a:noFill/>
          <a:ln w="38100" cap="flat">
            <a:solidFill>
              <a:schemeClr val="accent6"/>
            </a:solidFill>
            <a:prstDash val="solid"/>
            <a:round/>
          </a:ln>
        </p:spPr>
        <p:txBody>
          <a:bodyPr vert="horz" wrap="none" lIns="5400" tIns="5400" rIns="5400" bIns="54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67" name="Round Same Side Corner Rectangle 66">
            <a:extLst>
              <a:ext uri="{FF2B5EF4-FFF2-40B4-BE49-F238E27FC236}">
                <a16:creationId xmlns:a16="http://schemas.microsoft.com/office/drawing/2014/main" id="{3907BC49-1C97-9397-BA1E-C9870FEA8CF9}"/>
              </a:ext>
            </a:extLst>
          </p:cNvPr>
          <p:cNvSpPr/>
          <p:nvPr/>
        </p:nvSpPr>
        <p:spPr>
          <a:xfrm>
            <a:off x="1761459" y="3326183"/>
            <a:ext cx="4250420" cy="851175"/>
          </a:xfrm>
          <a:prstGeom prst="round2SameRect">
            <a:avLst>
              <a:gd name="adj1" fmla="val 46570"/>
              <a:gd name="adj2" fmla="val 0"/>
            </a:avLst>
          </a:pr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68" name="Round Same Side Corner Rectangle 67">
            <a:extLst>
              <a:ext uri="{FF2B5EF4-FFF2-40B4-BE49-F238E27FC236}">
                <a16:creationId xmlns:a16="http://schemas.microsoft.com/office/drawing/2014/main" id="{EE6A3752-8A93-F88D-EE45-612674433B75}"/>
              </a:ext>
            </a:extLst>
          </p:cNvPr>
          <p:cNvSpPr/>
          <p:nvPr/>
        </p:nvSpPr>
        <p:spPr>
          <a:xfrm>
            <a:off x="1761459" y="4267089"/>
            <a:ext cx="4250420" cy="2018892"/>
          </a:xfrm>
          <a:prstGeom prst="round2SameRect">
            <a:avLst>
              <a:gd name="adj1" fmla="val 0"/>
              <a:gd name="adj2" fmla="val 21479"/>
            </a:avLst>
          </a:prstGeom>
          <a:solidFill>
            <a:schemeClr val="accent6">
              <a:alpha val="15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600" b="0" i="0" u="none" strike="noStrike" kern="1200">
              <a:ln>
                <a:noFill/>
              </a:ln>
              <a:latin typeface="Arial" pitchFamily="18"/>
              <a:ea typeface="Arial Unicode MS" pitchFamily="2"/>
              <a:cs typeface="Arial Unicode MS" pitchFamily="2"/>
            </a:endParaRPr>
          </a:p>
        </p:txBody>
      </p:sp>
      <p:sp>
        <p:nvSpPr>
          <p:cNvPr id="125" name="Freeform 124">
            <a:extLst>
              <a:ext uri="{FF2B5EF4-FFF2-40B4-BE49-F238E27FC236}">
                <a16:creationId xmlns:a16="http://schemas.microsoft.com/office/drawing/2014/main" id="{30928438-1555-2A3F-626E-2ADF849E071B}"/>
              </a:ext>
            </a:extLst>
          </p:cNvPr>
          <p:cNvSpPr/>
          <p:nvPr/>
        </p:nvSpPr>
        <p:spPr>
          <a:xfrm>
            <a:off x="1615712" y="4822908"/>
            <a:ext cx="4667742" cy="1607636"/>
          </a:xfrm>
          <a:custGeom>
            <a:avLst/>
            <a:gdLst/>
            <a:ahLst/>
            <a:cxnLst>
              <a:cxn ang="3cd4">
                <a:pos x="hc" y="t"/>
              </a:cxn>
              <a:cxn ang="cd2">
                <a:pos x="l" y="vc"/>
              </a:cxn>
              <a:cxn ang="cd4">
                <a:pos x="hc" y="b"/>
              </a:cxn>
              <a:cxn ang="0">
                <a:pos x="r" y="vc"/>
              </a:cxn>
            </a:cxnLst>
            <a:rect l="l" t="t" r="r" b="b"/>
            <a:pathLst>
              <a:path w="3748" h="1291">
                <a:moveTo>
                  <a:pt x="3748" y="1291"/>
                </a:moveTo>
                <a:lnTo>
                  <a:pt x="338" y="1291"/>
                </a:lnTo>
                <a:cubicBezTo>
                  <a:pt x="152" y="1291"/>
                  <a:pt x="0" y="1139"/>
                  <a:pt x="0" y="953"/>
                </a:cubicBezTo>
                <a:lnTo>
                  <a:pt x="0" y="0"/>
                </a:lnTo>
              </a:path>
            </a:pathLst>
          </a:custGeom>
          <a:noFill/>
          <a:ln w="38100" cap="flat">
            <a:solidFill>
              <a:schemeClr val="accent1"/>
            </a:solidFill>
            <a:prstDash val="solid"/>
            <a:round/>
            <a:headEnd type="triangle" w="lg" len="lg"/>
            <a:tailEnd type="none"/>
          </a:ln>
        </p:spPr>
        <p:txBody>
          <a:bodyPr vert="horz" wrap="none" lIns="5400" tIns="5400" rIns="5400" bIns="54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7" name="Freeform 126">
            <a:extLst>
              <a:ext uri="{FF2B5EF4-FFF2-40B4-BE49-F238E27FC236}">
                <a16:creationId xmlns:a16="http://schemas.microsoft.com/office/drawing/2014/main" id="{5203C0EE-876E-A694-ED02-131FBFC4CCF1}"/>
              </a:ext>
            </a:extLst>
          </p:cNvPr>
          <p:cNvSpPr/>
          <p:nvPr/>
        </p:nvSpPr>
        <p:spPr>
          <a:xfrm>
            <a:off x="3798227" y="6342061"/>
            <a:ext cx="176893" cy="176965"/>
          </a:xfrm>
          <a:custGeom>
            <a:avLst/>
            <a:gdLst/>
            <a:ahLst/>
            <a:cxnLst>
              <a:cxn ang="3cd4">
                <a:pos x="hc" y="t"/>
              </a:cxn>
              <a:cxn ang="cd2">
                <a:pos x="l" y="vc"/>
              </a:cxn>
              <a:cxn ang="cd4">
                <a:pos x="hc" y="b"/>
              </a:cxn>
              <a:cxn ang="0">
                <a:pos x="r" y="vc"/>
              </a:cxn>
            </a:cxnLst>
            <a:rect l="l" t="t" r="r" b="b"/>
            <a:pathLst>
              <a:path w="143" h="143">
                <a:moveTo>
                  <a:pt x="143" y="72"/>
                </a:moveTo>
                <a:cubicBezTo>
                  <a:pt x="143" y="111"/>
                  <a:pt x="111" y="143"/>
                  <a:pt x="72" y="143"/>
                </a:cubicBezTo>
                <a:cubicBezTo>
                  <a:pt x="32" y="143"/>
                  <a:pt x="0" y="111"/>
                  <a:pt x="0" y="72"/>
                </a:cubicBezTo>
                <a:cubicBezTo>
                  <a:pt x="0" y="33"/>
                  <a:pt x="32" y="0"/>
                  <a:pt x="72" y="0"/>
                </a:cubicBezTo>
                <a:cubicBezTo>
                  <a:pt x="111" y="0"/>
                  <a:pt x="143" y="33"/>
                  <a:pt x="143" y="72"/>
                </a:cubicBezTo>
                <a:close/>
              </a:path>
            </a:pathLst>
          </a:custGeom>
          <a:solidFill>
            <a:schemeClr val="bg2"/>
          </a:solidFill>
          <a:ln w="38100" cap="flat">
            <a:solidFill>
              <a:schemeClr val="accent1"/>
            </a:solid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1" name="Straight Connector 130">
            <a:extLst>
              <a:ext uri="{FF2B5EF4-FFF2-40B4-BE49-F238E27FC236}">
                <a16:creationId xmlns:a16="http://schemas.microsoft.com/office/drawing/2014/main" id="{5A9CAD8E-B13C-DE52-FAF5-3B42734DFB8B}"/>
              </a:ext>
            </a:extLst>
          </p:cNvPr>
          <p:cNvSpPr/>
          <p:nvPr/>
        </p:nvSpPr>
        <p:spPr>
          <a:xfrm>
            <a:off x="3887916" y="6593799"/>
            <a:ext cx="0" cy="461101"/>
          </a:xfrm>
          <a:prstGeom prst="line">
            <a:avLst/>
          </a:prstGeom>
          <a:noFill/>
          <a:ln w="38100" cap="flat">
            <a:solidFill>
              <a:schemeClr val="accent1"/>
            </a:solidFill>
            <a:prstDash val="solid"/>
            <a:round/>
          </a:ln>
        </p:spPr>
        <p:txBody>
          <a:bodyPr vert="horz" wrap="none" lIns="5400" tIns="5400" rIns="5400" bIns="54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9" name="Freeform 128">
            <a:extLst>
              <a:ext uri="{FF2B5EF4-FFF2-40B4-BE49-F238E27FC236}">
                <a16:creationId xmlns:a16="http://schemas.microsoft.com/office/drawing/2014/main" id="{1B52F483-1724-543E-47A6-1FA89573899C}"/>
              </a:ext>
            </a:extLst>
          </p:cNvPr>
          <p:cNvSpPr/>
          <p:nvPr/>
        </p:nvSpPr>
        <p:spPr>
          <a:xfrm>
            <a:off x="2882614" y="7127186"/>
            <a:ext cx="2009359" cy="2010168"/>
          </a:xfrm>
          <a:custGeom>
            <a:avLst/>
            <a:gdLst/>
            <a:ahLst/>
            <a:cxnLst>
              <a:cxn ang="3cd4">
                <a:pos x="hc" y="t"/>
              </a:cxn>
              <a:cxn ang="cd2">
                <a:pos x="l" y="vc"/>
              </a:cxn>
              <a:cxn ang="cd4">
                <a:pos x="hc" y="b"/>
              </a:cxn>
              <a:cxn ang="0">
                <a:pos x="r" y="vc"/>
              </a:cxn>
            </a:cxnLst>
            <a:rect l="l" t="t" r="r" b="b"/>
            <a:pathLst>
              <a:path w="1614" h="1614">
                <a:moveTo>
                  <a:pt x="807" y="0"/>
                </a:moveTo>
                <a:cubicBezTo>
                  <a:pt x="1252" y="0"/>
                  <a:pt x="1614" y="361"/>
                  <a:pt x="1614" y="807"/>
                </a:cubicBezTo>
                <a:cubicBezTo>
                  <a:pt x="1614" y="1252"/>
                  <a:pt x="1252" y="1614"/>
                  <a:pt x="807" y="1614"/>
                </a:cubicBezTo>
                <a:cubicBezTo>
                  <a:pt x="361" y="1614"/>
                  <a:pt x="0" y="1252"/>
                  <a:pt x="0" y="807"/>
                </a:cubicBezTo>
                <a:cubicBezTo>
                  <a:pt x="0" y="361"/>
                  <a:pt x="361" y="0"/>
                  <a:pt x="807" y="0"/>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0" name="Freeform 129">
            <a:extLst>
              <a:ext uri="{FF2B5EF4-FFF2-40B4-BE49-F238E27FC236}">
                <a16:creationId xmlns:a16="http://schemas.microsoft.com/office/drawing/2014/main" id="{8C6757C7-FB31-FB27-F438-E33A33D201EB}"/>
              </a:ext>
            </a:extLst>
          </p:cNvPr>
          <p:cNvSpPr/>
          <p:nvPr/>
        </p:nvSpPr>
        <p:spPr>
          <a:xfrm>
            <a:off x="3044562" y="7290442"/>
            <a:ext cx="1684224" cy="1683656"/>
          </a:xfrm>
          <a:custGeom>
            <a:avLst/>
            <a:gdLst/>
            <a:ahLst/>
            <a:cxnLst>
              <a:cxn ang="3cd4">
                <a:pos x="hc" y="t"/>
              </a:cxn>
              <a:cxn ang="cd2">
                <a:pos x="l" y="vc"/>
              </a:cxn>
              <a:cxn ang="cd4">
                <a:pos x="hc" y="b"/>
              </a:cxn>
              <a:cxn ang="0">
                <a:pos x="r" y="vc"/>
              </a:cxn>
            </a:cxnLst>
            <a:rect l="l" t="t" r="r" b="b"/>
            <a:pathLst>
              <a:path w="1353" h="1352">
                <a:moveTo>
                  <a:pt x="677" y="0"/>
                </a:moveTo>
                <a:cubicBezTo>
                  <a:pt x="1050" y="0"/>
                  <a:pt x="1353" y="303"/>
                  <a:pt x="1353" y="676"/>
                </a:cubicBezTo>
                <a:cubicBezTo>
                  <a:pt x="1353" y="1049"/>
                  <a:pt x="1050" y="1352"/>
                  <a:pt x="677" y="1352"/>
                </a:cubicBezTo>
                <a:cubicBezTo>
                  <a:pt x="303" y="1352"/>
                  <a:pt x="0" y="1049"/>
                  <a:pt x="0" y="676"/>
                </a:cubicBezTo>
                <a:cubicBezTo>
                  <a:pt x="0" y="303"/>
                  <a:pt x="303" y="0"/>
                  <a:pt x="677" y="0"/>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nvGrpSpPr>
          <p:cNvPr id="2" name="Group 1">
            <a:extLst>
              <a:ext uri="{FF2B5EF4-FFF2-40B4-BE49-F238E27FC236}">
                <a16:creationId xmlns:a16="http://schemas.microsoft.com/office/drawing/2014/main" id="{63BAC537-52BE-C6DB-04A1-0D7C5FAB1741}"/>
              </a:ext>
            </a:extLst>
          </p:cNvPr>
          <p:cNvGrpSpPr/>
          <p:nvPr/>
        </p:nvGrpSpPr>
        <p:grpSpPr>
          <a:xfrm>
            <a:off x="3331079" y="7645617"/>
            <a:ext cx="1111189" cy="973306"/>
            <a:chOff x="3331079" y="7645617"/>
            <a:chExt cx="1111189" cy="973306"/>
          </a:xfrm>
          <a:scene3d>
            <a:camera prst="orthographicFront">
              <a:rot lat="0" lon="0" rev="0"/>
            </a:camera>
            <a:lightRig rig="contrasting" dir="t">
              <a:rot lat="0" lon="0" rev="1500000"/>
            </a:lightRig>
          </a:scene3d>
        </p:grpSpPr>
        <p:sp>
          <p:nvSpPr>
            <p:cNvPr id="132" name="Freeform 131">
              <a:extLst>
                <a:ext uri="{FF2B5EF4-FFF2-40B4-BE49-F238E27FC236}">
                  <a16:creationId xmlns:a16="http://schemas.microsoft.com/office/drawing/2014/main" id="{A966C32E-31B9-ABF9-92A5-E835FDE67783}"/>
                </a:ext>
              </a:extLst>
            </p:cNvPr>
            <p:cNvSpPr/>
            <p:nvPr/>
          </p:nvSpPr>
          <p:spPr>
            <a:xfrm>
              <a:off x="3402086" y="8213898"/>
              <a:ext cx="969176" cy="405025"/>
            </a:xfrm>
            <a:custGeom>
              <a:avLst/>
              <a:gdLst/>
              <a:ahLst/>
              <a:cxnLst>
                <a:cxn ang="3cd4">
                  <a:pos x="hc" y="t"/>
                </a:cxn>
                <a:cxn ang="cd2">
                  <a:pos x="l" y="vc"/>
                </a:cxn>
                <a:cxn ang="cd4">
                  <a:pos x="hc" y="b"/>
                </a:cxn>
                <a:cxn ang="0">
                  <a:pos x="r" y="vc"/>
                </a:cxn>
              </a:cxnLst>
              <a:rect l="l" t="t" r="r" b="b"/>
              <a:pathLst>
                <a:path w="779" h="326">
                  <a:moveTo>
                    <a:pt x="719" y="326"/>
                  </a:moveTo>
                  <a:lnTo>
                    <a:pt x="390" y="326"/>
                  </a:lnTo>
                  <a:lnTo>
                    <a:pt x="60" y="326"/>
                  </a:lnTo>
                  <a:cubicBezTo>
                    <a:pt x="43" y="326"/>
                    <a:pt x="28" y="319"/>
                    <a:pt x="17" y="308"/>
                  </a:cubicBezTo>
                  <a:cubicBezTo>
                    <a:pt x="6" y="297"/>
                    <a:pt x="0" y="282"/>
                    <a:pt x="0" y="265"/>
                  </a:cubicBezTo>
                  <a:lnTo>
                    <a:pt x="0" y="133"/>
                  </a:lnTo>
                  <a:lnTo>
                    <a:pt x="0" y="0"/>
                  </a:lnTo>
                  <a:lnTo>
                    <a:pt x="390" y="0"/>
                  </a:lnTo>
                  <a:lnTo>
                    <a:pt x="779" y="0"/>
                  </a:lnTo>
                  <a:lnTo>
                    <a:pt x="779" y="133"/>
                  </a:lnTo>
                  <a:lnTo>
                    <a:pt x="779" y="265"/>
                  </a:lnTo>
                  <a:cubicBezTo>
                    <a:pt x="779" y="282"/>
                    <a:pt x="773" y="297"/>
                    <a:pt x="762" y="308"/>
                  </a:cubicBezTo>
                  <a:cubicBezTo>
                    <a:pt x="751" y="319"/>
                    <a:pt x="736" y="326"/>
                    <a:pt x="719" y="326"/>
                  </a:cubicBezTo>
                  <a:close/>
                </a:path>
              </a:pathLst>
            </a:custGeom>
            <a:solidFill>
              <a:schemeClr val="accent1"/>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3" name="Freeform 132">
              <a:extLst>
                <a:ext uri="{FF2B5EF4-FFF2-40B4-BE49-F238E27FC236}">
                  <a16:creationId xmlns:a16="http://schemas.microsoft.com/office/drawing/2014/main" id="{7BB5AAC0-6659-D7C3-1946-F91F423C2B88}"/>
                </a:ext>
              </a:extLst>
            </p:cNvPr>
            <p:cNvSpPr/>
            <p:nvPr/>
          </p:nvSpPr>
          <p:spPr>
            <a:xfrm>
              <a:off x="3402086" y="8213898"/>
              <a:ext cx="969176" cy="27417"/>
            </a:xfrm>
            <a:custGeom>
              <a:avLst/>
              <a:gdLst/>
              <a:ahLst/>
              <a:cxnLst>
                <a:cxn ang="3cd4">
                  <a:pos x="hc" y="t"/>
                </a:cxn>
                <a:cxn ang="cd2">
                  <a:pos x="l" y="vc"/>
                </a:cxn>
                <a:cxn ang="cd4">
                  <a:pos x="hc" y="b"/>
                </a:cxn>
                <a:cxn ang="0">
                  <a:pos x="r" y="vc"/>
                </a:cxn>
              </a:cxnLst>
              <a:rect l="l" t="t" r="r" b="b"/>
              <a:pathLst>
                <a:path w="779" h="23">
                  <a:moveTo>
                    <a:pt x="779" y="23"/>
                  </a:moveTo>
                  <a:lnTo>
                    <a:pt x="0" y="23"/>
                  </a:lnTo>
                  <a:lnTo>
                    <a:pt x="0" y="0"/>
                  </a:lnTo>
                  <a:lnTo>
                    <a:pt x="779" y="0"/>
                  </a:lnTo>
                  <a:close/>
                </a:path>
              </a:pathLst>
            </a:custGeom>
            <a:solidFill>
              <a:schemeClr val="accent5"/>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4" name="Freeform 133">
              <a:extLst>
                <a:ext uri="{FF2B5EF4-FFF2-40B4-BE49-F238E27FC236}">
                  <a16:creationId xmlns:a16="http://schemas.microsoft.com/office/drawing/2014/main" id="{0F1DD296-B4D2-CBD2-FE10-7728A7F6AB12}"/>
                </a:ext>
              </a:extLst>
            </p:cNvPr>
            <p:cNvSpPr/>
            <p:nvPr/>
          </p:nvSpPr>
          <p:spPr>
            <a:xfrm>
              <a:off x="3463127" y="8298641"/>
              <a:ext cx="847095" cy="259216"/>
            </a:xfrm>
            <a:custGeom>
              <a:avLst/>
              <a:gdLst/>
              <a:ahLst/>
              <a:cxnLst>
                <a:cxn ang="3cd4">
                  <a:pos x="hc" y="t"/>
                </a:cxn>
                <a:cxn ang="cd2">
                  <a:pos x="l" y="vc"/>
                </a:cxn>
                <a:cxn ang="cd4">
                  <a:pos x="hc" y="b"/>
                </a:cxn>
                <a:cxn ang="0">
                  <a:pos x="r" y="vc"/>
                </a:cxn>
              </a:cxnLst>
              <a:rect l="l" t="t" r="r" b="b"/>
              <a:pathLst>
                <a:path w="681" h="209">
                  <a:moveTo>
                    <a:pt x="681" y="197"/>
                  </a:moveTo>
                  <a:cubicBezTo>
                    <a:pt x="681" y="201"/>
                    <a:pt x="680" y="204"/>
                    <a:pt x="678" y="205"/>
                  </a:cubicBezTo>
                  <a:cubicBezTo>
                    <a:pt x="677" y="207"/>
                    <a:pt x="674" y="209"/>
                    <a:pt x="670" y="209"/>
                  </a:cubicBezTo>
                  <a:lnTo>
                    <a:pt x="341" y="209"/>
                  </a:lnTo>
                  <a:lnTo>
                    <a:pt x="11" y="209"/>
                  </a:lnTo>
                  <a:cubicBezTo>
                    <a:pt x="7" y="209"/>
                    <a:pt x="4" y="207"/>
                    <a:pt x="3" y="205"/>
                  </a:cubicBezTo>
                  <a:cubicBezTo>
                    <a:pt x="1" y="204"/>
                    <a:pt x="0" y="201"/>
                    <a:pt x="0" y="197"/>
                  </a:cubicBezTo>
                  <a:lnTo>
                    <a:pt x="0" y="0"/>
                  </a:lnTo>
                  <a:lnTo>
                    <a:pt x="681" y="0"/>
                  </a:lnTo>
                  <a:close/>
                </a:path>
              </a:pathLst>
            </a:custGeom>
            <a:solidFill>
              <a:schemeClr val="accent5">
                <a:alpha val="50000"/>
              </a:schemeClr>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5" name="Freeform 134">
              <a:extLst>
                <a:ext uri="{FF2B5EF4-FFF2-40B4-BE49-F238E27FC236}">
                  <a16:creationId xmlns:a16="http://schemas.microsoft.com/office/drawing/2014/main" id="{1572EF13-BBFD-7E7B-CC9A-51A5B95A1B29}"/>
                </a:ext>
              </a:extLst>
            </p:cNvPr>
            <p:cNvSpPr/>
            <p:nvPr/>
          </p:nvSpPr>
          <p:spPr>
            <a:xfrm>
              <a:off x="3331079" y="7874923"/>
              <a:ext cx="1111189" cy="337728"/>
            </a:xfrm>
            <a:custGeom>
              <a:avLst/>
              <a:gdLst/>
              <a:ahLst/>
              <a:cxnLst>
                <a:cxn ang="3cd4">
                  <a:pos x="hc" y="t"/>
                </a:cxn>
                <a:cxn ang="cd2">
                  <a:pos x="l" y="vc"/>
                </a:cxn>
                <a:cxn ang="cd4">
                  <a:pos x="hc" y="b"/>
                </a:cxn>
                <a:cxn ang="0">
                  <a:pos x="r" y="vc"/>
                </a:cxn>
              </a:cxnLst>
              <a:rect l="l" t="t" r="r" b="b"/>
              <a:pathLst>
                <a:path w="893" h="272">
                  <a:moveTo>
                    <a:pt x="835" y="0"/>
                  </a:moveTo>
                  <a:lnTo>
                    <a:pt x="447" y="0"/>
                  </a:lnTo>
                  <a:lnTo>
                    <a:pt x="58" y="0"/>
                  </a:lnTo>
                  <a:cubicBezTo>
                    <a:pt x="42" y="0"/>
                    <a:pt x="28" y="7"/>
                    <a:pt x="17" y="18"/>
                  </a:cubicBezTo>
                  <a:cubicBezTo>
                    <a:pt x="7" y="28"/>
                    <a:pt x="0" y="42"/>
                    <a:pt x="0" y="58"/>
                  </a:cubicBezTo>
                  <a:lnTo>
                    <a:pt x="0" y="136"/>
                  </a:lnTo>
                  <a:lnTo>
                    <a:pt x="0" y="215"/>
                  </a:lnTo>
                  <a:cubicBezTo>
                    <a:pt x="0" y="230"/>
                    <a:pt x="7" y="245"/>
                    <a:pt x="17" y="256"/>
                  </a:cubicBezTo>
                  <a:cubicBezTo>
                    <a:pt x="28" y="266"/>
                    <a:pt x="42" y="272"/>
                    <a:pt x="58" y="272"/>
                  </a:cubicBezTo>
                  <a:lnTo>
                    <a:pt x="447" y="272"/>
                  </a:lnTo>
                  <a:lnTo>
                    <a:pt x="835" y="272"/>
                  </a:lnTo>
                  <a:cubicBezTo>
                    <a:pt x="851" y="272"/>
                    <a:pt x="865" y="266"/>
                    <a:pt x="876" y="256"/>
                  </a:cubicBezTo>
                  <a:cubicBezTo>
                    <a:pt x="887" y="245"/>
                    <a:pt x="893" y="230"/>
                    <a:pt x="893" y="215"/>
                  </a:cubicBezTo>
                  <a:lnTo>
                    <a:pt x="893" y="136"/>
                  </a:lnTo>
                  <a:lnTo>
                    <a:pt x="893" y="58"/>
                  </a:lnTo>
                  <a:cubicBezTo>
                    <a:pt x="893" y="42"/>
                    <a:pt x="887" y="28"/>
                    <a:pt x="876" y="18"/>
                  </a:cubicBezTo>
                  <a:cubicBezTo>
                    <a:pt x="865" y="7"/>
                    <a:pt x="851" y="0"/>
                    <a:pt x="835" y="0"/>
                  </a:cubicBezTo>
                  <a:close/>
                </a:path>
              </a:pathLst>
            </a:custGeom>
            <a:solidFill>
              <a:schemeClr val="accent1"/>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6" name="Freeform 135">
              <a:extLst>
                <a:ext uri="{FF2B5EF4-FFF2-40B4-BE49-F238E27FC236}">
                  <a16:creationId xmlns:a16="http://schemas.microsoft.com/office/drawing/2014/main" id="{047064CF-E17E-9C43-8557-DFFDB89DAFA0}"/>
                </a:ext>
              </a:extLst>
            </p:cNvPr>
            <p:cNvSpPr/>
            <p:nvPr/>
          </p:nvSpPr>
          <p:spPr>
            <a:xfrm>
              <a:off x="3393366" y="7935988"/>
              <a:ext cx="987862" cy="215598"/>
            </a:xfrm>
            <a:custGeom>
              <a:avLst/>
              <a:gdLst/>
              <a:ahLst/>
              <a:cxnLst>
                <a:cxn ang="3cd4">
                  <a:pos x="hc" y="t"/>
                </a:cxn>
                <a:cxn ang="cd2">
                  <a:pos x="l" y="vc"/>
                </a:cxn>
                <a:cxn ang="cd4">
                  <a:pos x="hc" y="b"/>
                </a:cxn>
                <a:cxn ang="0">
                  <a:pos x="r" y="vc"/>
                </a:cxn>
              </a:cxnLst>
              <a:rect l="l" t="t" r="r" b="b"/>
              <a:pathLst>
                <a:path w="794" h="174">
                  <a:moveTo>
                    <a:pt x="785" y="0"/>
                  </a:moveTo>
                  <a:cubicBezTo>
                    <a:pt x="788" y="0"/>
                    <a:pt x="790" y="2"/>
                    <a:pt x="791" y="3"/>
                  </a:cubicBezTo>
                  <a:cubicBezTo>
                    <a:pt x="793" y="4"/>
                    <a:pt x="794" y="6"/>
                    <a:pt x="794" y="9"/>
                  </a:cubicBezTo>
                  <a:lnTo>
                    <a:pt x="794" y="87"/>
                  </a:lnTo>
                  <a:lnTo>
                    <a:pt x="794" y="166"/>
                  </a:lnTo>
                  <a:cubicBezTo>
                    <a:pt x="794" y="168"/>
                    <a:pt x="793" y="171"/>
                    <a:pt x="791" y="172"/>
                  </a:cubicBezTo>
                  <a:cubicBezTo>
                    <a:pt x="790" y="173"/>
                    <a:pt x="788" y="174"/>
                    <a:pt x="785" y="174"/>
                  </a:cubicBezTo>
                  <a:lnTo>
                    <a:pt x="397" y="174"/>
                  </a:lnTo>
                  <a:lnTo>
                    <a:pt x="8" y="174"/>
                  </a:lnTo>
                  <a:cubicBezTo>
                    <a:pt x="5" y="174"/>
                    <a:pt x="3" y="173"/>
                    <a:pt x="2" y="172"/>
                  </a:cubicBezTo>
                  <a:cubicBezTo>
                    <a:pt x="1" y="171"/>
                    <a:pt x="0" y="168"/>
                    <a:pt x="0" y="166"/>
                  </a:cubicBezTo>
                  <a:lnTo>
                    <a:pt x="0" y="87"/>
                  </a:lnTo>
                  <a:lnTo>
                    <a:pt x="0" y="9"/>
                  </a:lnTo>
                  <a:cubicBezTo>
                    <a:pt x="0" y="6"/>
                    <a:pt x="1" y="4"/>
                    <a:pt x="2" y="3"/>
                  </a:cubicBezTo>
                  <a:cubicBezTo>
                    <a:pt x="3" y="2"/>
                    <a:pt x="5" y="0"/>
                    <a:pt x="8" y="0"/>
                  </a:cubicBezTo>
                  <a:lnTo>
                    <a:pt x="397" y="0"/>
                  </a:lnTo>
                  <a:close/>
                </a:path>
              </a:pathLst>
            </a:custGeom>
            <a:solidFill>
              <a:schemeClr val="accent5">
                <a:alpha val="50000"/>
              </a:schemeClr>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7" name="Freeform 136">
              <a:extLst>
                <a:ext uri="{FF2B5EF4-FFF2-40B4-BE49-F238E27FC236}">
                  <a16:creationId xmlns:a16="http://schemas.microsoft.com/office/drawing/2014/main" id="{1377EA7C-5B9B-2642-87F5-AE9584E2F0EE}"/>
                </a:ext>
              </a:extLst>
            </p:cNvPr>
            <p:cNvSpPr/>
            <p:nvPr/>
          </p:nvSpPr>
          <p:spPr>
            <a:xfrm>
              <a:off x="3617597" y="7803888"/>
              <a:ext cx="128310" cy="69789"/>
            </a:xfrm>
            <a:custGeom>
              <a:avLst/>
              <a:gdLst/>
              <a:ahLst/>
              <a:cxnLst>
                <a:cxn ang="3cd4">
                  <a:pos x="hc" y="t"/>
                </a:cxn>
                <a:cxn ang="cd2">
                  <a:pos x="l" y="vc"/>
                </a:cxn>
                <a:cxn ang="cd4">
                  <a:pos x="hc" y="b"/>
                </a:cxn>
                <a:cxn ang="0">
                  <a:pos x="r" y="vc"/>
                </a:cxn>
              </a:cxnLst>
              <a:rect l="l" t="t" r="r" b="b"/>
              <a:pathLst>
                <a:path w="104" h="57">
                  <a:moveTo>
                    <a:pt x="70" y="0"/>
                  </a:moveTo>
                  <a:lnTo>
                    <a:pt x="52" y="0"/>
                  </a:lnTo>
                  <a:lnTo>
                    <a:pt x="34" y="0"/>
                  </a:lnTo>
                  <a:cubicBezTo>
                    <a:pt x="24" y="0"/>
                    <a:pt x="16" y="4"/>
                    <a:pt x="10" y="10"/>
                  </a:cubicBezTo>
                  <a:cubicBezTo>
                    <a:pt x="3" y="16"/>
                    <a:pt x="0" y="25"/>
                    <a:pt x="0" y="34"/>
                  </a:cubicBezTo>
                  <a:lnTo>
                    <a:pt x="0" y="46"/>
                  </a:lnTo>
                  <a:lnTo>
                    <a:pt x="0" y="57"/>
                  </a:lnTo>
                  <a:lnTo>
                    <a:pt x="52" y="57"/>
                  </a:lnTo>
                  <a:lnTo>
                    <a:pt x="104" y="57"/>
                  </a:lnTo>
                  <a:lnTo>
                    <a:pt x="104" y="46"/>
                  </a:lnTo>
                  <a:lnTo>
                    <a:pt x="104" y="34"/>
                  </a:lnTo>
                  <a:cubicBezTo>
                    <a:pt x="104" y="25"/>
                    <a:pt x="101" y="16"/>
                    <a:pt x="95" y="10"/>
                  </a:cubicBezTo>
                  <a:cubicBezTo>
                    <a:pt x="89" y="4"/>
                    <a:pt x="79" y="0"/>
                    <a:pt x="70" y="0"/>
                  </a:cubicBezTo>
                  <a:close/>
                </a:path>
              </a:pathLst>
            </a:custGeom>
            <a:solidFill>
              <a:schemeClr val="accent5"/>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8" name="Freeform 137">
              <a:extLst>
                <a:ext uri="{FF2B5EF4-FFF2-40B4-BE49-F238E27FC236}">
                  <a16:creationId xmlns:a16="http://schemas.microsoft.com/office/drawing/2014/main" id="{0B43C5F2-7D0F-57FA-3282-0568D3F4EE71}"/>
                </a:ext>
              </a:extLst>
            </p:cNvPr>
            <p:cNvSpPr/>
            <p:nvPr/>
          </p:nvSpPr>
          <p:spPr>
            <a:xfrm>
              <a:off x="4029933" y="7803888"/>
              <a:ext cx="129556" cy="69789"/>
            </a:xfrm>
            <a:custGeom>
              <a:avLst/>
              <a:gdLst/>
              <a:ahLst/>
              <a:cxnLst>
                <a:cxn ang="3cd4">
                  <a:pos x="hc" y="t"/>
                </a:cxn>
                <a:cxn ang="cd2">
                  <a:pos x="l" y="vc"/>
                </a:cxn>
                <a:cxn ang="cd4">
                  <a:pos x="hc" y="b"/>
                </a:cxn>
                <a:cxn ang="0">
                  <a:pos x="r" y="vc"/>
                </a:cxn>
              </a:cxnLst>
              <a:rect l="l" t="t" r="r" b="b"/>
              <a:pathLst>
                <a:path w="105" h="57">
                  <a:moveTo>
                    <a:pt x="70" y="0"/>
                  </a:moveTo>
                  <a:lnTo>
                    <a:pt x="52" y="0"/>
                  </a:lnTo>
                  <a:lnTo>
                    <a:pt x="34" y="0"/>
                  </a:lnTo>
                  <a:cubicBezTo>
                    <a:pt x="25" y="0"/>
                    <a:pt x="16" y="4"/>
                    <a:pt x="10" y="10"/>
                  </a:cubicBezTo>
                  <a:cubicBezTo>
                    <a:pt x="3" y="16"/>
                    <a:pt x="0" y="25"/>
                    <a:pt x="0" y="34"/>
                  </a:cubicBezTo>
                  <a:lnTo>
                    <a:pt x="0" y="46"/>
                  </a:lnTo>
                  <a:lnTo>
                    <a:pt x="0" y="57"/>
                  </a:lnTo>
                  <a:lnTo>
                    <a:pt x="52" y="57"/>
                  </a:lnTo>
                  <a:lnTo>
                    <a:pt x="105" y="57"/>
                  </a:lnTo>
                  <a:lnTo>
                    <a:pt x="105" y="46"/>
                  </a:lnTo>
                  <a:lnTo>
                    <a:pt x="105" y="34"/>
                  </a:lnTo>
                  <a:cubicBezTo>
                    <a:pt x="105" y="25"/>
                    <a:pt x="101" y="16"/>
                    <a:pt x="94" y="10"/>
                  </a:cubicBezTo>
                  <a:cubicBezTo>
                    <a:pt x="88" y="4"/>
                    <a:pt x="80" y="0"/>
                    <a:pt x="70" y="0"/>
                  </a:cubicBezTo>
                  <a:close/>
                </a:path>
              </a:pathLst>
            </a:custGeom>
            <a:solidFill>
              <a:schemeClr val="accent5"/>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9" name="Freeform 138">
              <a:extLst>
                <a:ext uri="{FF2B5EF4-FFF2-40B4-BE49-F238E27FC236}">
                  <a16:creationId xmlns:a16="http://schemas.microsoft.com/office/drawing/2014/main" id="{5941B81F-C807-9B68-E193-6A3BC29CD653}"/>
                </a:ext>
              </a:extLst>
            </p:cNvPr>
            <p:cNvSpPr/>
            <p:nvPr/>
          </p:nvSpPr>
          <p:spPr>
            <a:xfrm>
              <a:off x="3669917" y="7665553"/>
              <a:ext cx="437250" cy="137085"/>
            </a:xfrm>
            <a:custGeom>
              <a:avLst/>
              <a:gdLst/>
              <a:ahLst/>
              <a:cxnLst>
                <a:cxn ang="3cd4">
                  <a:pos x="hc" y="t"/>
                </a:cxn>
                <a:cxn ang="cd2">
                  <a:pos x="l" y="vc"/>
                </a:cxn>
                <a:cxn ang="cd4">
                  <a:pos x="hc" y="b"/>
                </a:cxn>
                <a:cxn ang="0">
                  <a:pos x="r" y="vc"/>
                </a:cxn>
              </a:cxnLst>
              <a:rect l="l" t="t" r="r" b="b"/>
              <a:pathLst>
                <a:path w="352" h="111">
                  <a:moveTo>
                    <a:pt x="352" y="111"/>
                  </a:moveTo>
                  <a:lnTo>
                    <a:pt x="331" y="111"/>
                  </a:lnTo>
                  <a:cubicBezTo>
                    <a:pt x="331" y="86"/>
                    <a:pt x="321" y="63"/>
                    <a:pt x="303" y="45"/>
                  </a:cubicBezTo>
                  <a:cubicBezTo>
                    <a:pt x="286" y="30"/>
                    <a:pt x="264" y="21"/>
                    <a:pt x="241" y="21"/>
                  </a:cubicBezTo>
                  <a:lnTo>
                    <a:pt x="111" y="21"/>
                  </a:lnTo>
                  <a:cubicBezTo>
                    <a:pt x="85" y="21"/>
                    <a:pt x="61" y="32"/>
                    <a:pt x="44" y="50"/>
                  </a:cubicBezTo>
                  <a:cubicBezTo>
                    <a:pt x="29" y="66"/>
                    <a:pt x="20" y="88"/>
                    <a:pt x="20" y="111"/>
                  </a:cubicBezTo>
                  <a:lnTo>
                    <a:pt x="0" y="111"/>
                  </a:lnTo>
                  <a:cubicBezTo>
                    <a:pt x="0" y="83"/>
                    <a:pt x="10" y="57"/>
                    <a:pt x="29" y="36"/>
                  </a:cubicBezTo>
                  <a:cubicBezTo>
                    <a:pt x="50" y="13"/>
                    <a:pt x="79" y="0"/>
                    <a:pt x="111" y="0"/>
                  </a:cubicBezTo>
                  <a:lnTo>
                    <a:pt x="241" y="0"/>
                  </a:lnTo>
                  <a:cubicBezTo>
                    <a:pt x="270" y="0"/>
                    <a:pt x="296" y="11"/>
                    <a:pt x="317" y="31"/>
                  </a:cubicBezTo>
                  <a:cubicBezTo>
                    <a:pt x="339" y="52"/>
                    <a:pt x="352" y="80"/>
                    <a:pt x="352" y="111"/>
                  </a:cubicBezTo>
                  <a:close/>
                </a:path>
              </a:pathLst>
            </a:custGeom>
            <a:solidFill>
              <a:schemeClr val="accent1"/>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0" name="Freeform 139">
              <a:extLst>
                <a:ext uri="{FF2B5EF4-FFF2-40B4-BE49-F238E27FC236}">
                  <a16:creationId xmlns:a16="http://schemas.microsoft.com/office/drawing/2014/main" id="{79FB89B5-1B19-E760-38F7-CE7C04077042}"/>
                </a:ext>
              </a:extLst>
            </p:cNvPr>
            <p:cNvSpPr/>
            <p:nvPr/>
          </p:nvSpPr>
          <p:spPr>
            <a:xfrm>
              <a:off x="3613860" y="8152832"/>
              <a:ext cx="114607" cy="340221"/>
            </a:xfrm>
            <a:custGeom>
              <a:avLst/>
              <a:gdLst/>
              <a:ahLst/>
              <a:cxnLst>
                <a:cxn ang="3cd4">
                  <a:pos x="hc" y="t"/>
                </a:cxn>
                <a:cxn ang="cd2">
                  <a:pos x="l" y="vc"/>
                </a:cxn>
                <a:cxn ang="cd4">
                  <a:pos x="hc" y="b"/>
                </a:cxn>
                <a:cxn ang="0">
                  <a:pos x="r" y="vc"/>
                </a:cxn>
              </a:cxnLst>
              <a:rect l="l" t="t" r="r" b="b"/>
              <a:pathLst>
                <a:path w="93" h="274">
                  <a:moveTo>
                    <a:pt x="93" y="274"/>
                  </a:moveTo>
                  <a:lnTo>
                    <a:pt x="0" y="274"/>
                  </a:lnTo>
                  <a:lnTo>
                    <a:pt x="0" y="0"/>
                  </a:lnTo>
                  <a:lnTo>
                    <a:pt x="93" y="0"/>
                  </a:lnTo>
                  <a:close/>
                </a:path>
              </a:pathLst>
            </a:custGeom>
            <a:solidFill>
              <a:schemeClr val="accent3"/>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1" name="Freeform 140">
              <a:extLst>
                <a:ext uri="{FF2B5EF4-FFF2-40B4-BE49-F238E27FC236}">
                  <a16:creationId xmlns:a16="http://schemas.microsoft.com/office/drawing/2014/main" id="{8CF48A8D-23E0-399A-64DF-B410385696C5}"/>
                </a:ext>
              </a:extLst>
            </p:cNvPr>
            <p:cNvSpPr/>
            <p:nvPr/>
          </p:nvSpPr>
          <p:spPr>
            <a:xfrm>
              <a:off x="3582716" y="8260008"/>
              <a:ext cx="178139" cy="110914"/>
            </a:xfrm>
            <a:custGeom>
              <a:avLst/>
              <a:gdLst/>
              <a:ahLst/>
              <a:cxnLst>
                <a:cxn ang="3cd4">
                  <a:pos x="hc" y="t"/>
                </a:cxn>
                <a:cxn ang="cd2">
                  <a:pos x="l" y="vc"/>
                </a:cxn>
                <a:cxn ang="cd4">
                  <a:pos x="hc" y="b"/>
                </a:cxn>
                <a:cxn ang="0">
                  <a:pos x="r" y="vc"/>
                </a:cxn>
              </a:cxnLst>
              <a:rect l="l" t="t" r="r" b="b"/>
              <a:pathLst>
                <a:path w="144" h="90">
                  <a:moveTo>
                    <a:pt x="118" y="68"/>
                  </a:moveTo>
                  <a:lnTo>
                    <a:pt x="25" y="68"/>
                  </a:lnTo>
                  <a:lnTo>
                    <a:pt x="25" y="23"/>
                  </a:lnTo>
                  <a:lnTo>
                    <a:pt x="118" y="23"/>
                  </a:lnTo>
                  <a:close/>
                  <a:moveTo>
                    <a:pt x="0" y="22"/>
                  </a:moveTo>
                  <a:lnTo>
                    <a:pt x="0" y="45"/>
                  </a:lnTo>
                  <a:lnTo>
                    <a:pt x="0" y="68"/>
                  </a:lnTo>
                  <a:cubicBezTo>
                    <a:pt x="0" y="74"/>
                    <a:pt x="3" y="80"/>
                    <a:pt x="6" y="84"/>
                  </a:cubicBezTo>
                  <a:cubicBezTo>
                    <a:pt x="10" y="88"/>
                    <a:pt x="16" y="90"/>
                    <a:pt x="23" y="90"/>
                  </a:cubicBezTo>
                  <a:lnTo>
                    <a:pt x="72" y="90"/>
                  </a:lnTo>
                  <a:lnTo>
                    <a:pt x="121" y="90"/>
                  </a:lnTo>
                  <a:cubicBezTo>
                    <a:pt x="128" y="90"/>
                    <a:pt x="133" y="88"/>
                    <a:pt x="137" y="84"/>
                  </a:cubicBezTo>
                  <a:cubicBezTo>
                    <a:pt x="141" y="80"/>
                    <a:pt x="144" y="74"/>
                    <a:pt x="144" y="68"/>
                  </a:cubicBezTo>
                  <a:lnTo>
                    <a:pt x="144" y="45"/>
                  </a:lnTo>
                  <a:lnTo>
                    <a:pt x="144" y="22"/>
                  </a:lnTo>
                  <a:cubicBezTo>
                    <a:pt x="144" y="16"/>
                    <a:pt x="141" y="11"/>
                    <a:pt x="137" y="6"/>
                  </a:cubicBezTo>
                  <a:cubicBezTo>
                    <a:pt x="133" y="3"/>
                    <a:pt x="128" y="0"/>
                    <a:pt x="121" y="0"/>
                  </a:cubicBezTo>
                  <a:lnTo>
                    <a:pt x="72" y="0"/>
                  </a:lnTo>
                  <a:lnTo>
                    <a:pt x="23" y="0"/>
                  </a:lnTo>
                  <a:cubicBezTo>
                    <a:pt x="16" y="0"/>
                    <a:pt x="10" y="3"/>
                    <a:pt x="6" y="6"/>
                  </a:cubicBezTo>
                  <a:cubicBezTo>
                    <a:pt x="3" y="11"/>
                    <a:pt x="0" y="16"/>
                    <a:pt x="0" y="22"/>
                  </a:cubicBezTo>
                  <a:close/>
                </a:path>
              </a:pathLst>
            </a:custGeom>
            <a:solidFill>
              <a:schemeClr val="bg1"/>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2" name="Freeform 141">
              <a:extLst>
                <a:ext uri="{FF2B5EF4-FFF2-40B4-BE49-F238E27FC236}">
                  <a16:creationId xmlns:a16="http://schemas.microsoft.com/office/drawing/2014/main" id="{44F3832A-7C16-875B-02CD-733DB111B2B7}"/>
                </a:ext>
              </a:extLst>
            </p:cNvPr>
            <p:cNvSpPr/>
            <p:nvPr/>
          </p:nvSpPr>
          <p:spPr>
            <a:xfrm>
              <a:off x="4037407" y="8152832"/>
              <a:ext cx="114607" cy="340221"/>
            </a:xfrm>
            <a:custGeom>
              <a:avLst/>
              <a:gdLst/>
              <a:ahLst/>
              <a:cxnLst>
                <a:cxn ang="3cd4">
                  <a:pos x="hc" y="t"/>
                </a:cxn>
                <a:cxn ang="cd2">
                  <a:pos x="l" y="vc"/>
                </a:cxn>
                <a:cxn ang="cd4">
                  <a:pos x="hc" y="b"/>
                </a:cxn>
                <a:cxn ang="0">
                  <a:pos x="r" y="vc"/>
                </a:cxn>
              </a:cxnLst>
              <a:rect l="l" t="t" r="r" b="b"/>
              <a:pathLst>
                <a:path w="93" h="274">
                  <a:moveTo>
                    <a:pt x="93" y="274"/>
                  </a:moveTo>
                  <a:lnTo>
                    <a:pt x="0" y="274"/>
                  </a:lnTo>
                  <a:lnTo>
                    <a:pt x="0" y="0"/>
                  </a:lnTo>
                  <a:lnTo>
                    <a:pt x="93" y="0"/>
                  </a:lnTo>
                  <a:close/>
                </a:path>
              </a:pathLst>
            </a:custGeom>
            <a:solidFill>
              <a:schemeClr val="accent3"/>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3" name="Freeform 142">
              <a:extLst>
                <a:ext uri="{FF2B5EF4-FFF2-40B4-BE49-F238E27FC236}">
                  <a16:creationId xmlns:a16="http://schemas.microsoft.com/office/drawing/2014/main" id="{C6727233-470B-8709-F51F-EBEF816A0BED}"/>
                </a:ext>
              </a:extLst>
            </p:cNvPr>
            <p:cNvSpPr/>
            <p:nvPr/>
          </p:nvSpPr>
          <p:spPr>
            <a:xfrm>
              <a:off x="4005018" y="8260008"/>
              <a:ext cx="178139" cy="110914"/>
            </a:xfrm>
            <a:custGeom>
              <a:avLst/>
              <a:gdLst/>
              <a:ahLst/>
              <a:cxnLst>
                <a:cxn ang="3cd4">
                  <a:pos x="hc" y="t"/>
                </a:cxn>
                <a:cxn ang="cd2">
                  <a:pos x="l" y="vc"/>
                </a:cxn>
                <a:cxn ang="cd4">
                  <a:pos x="hc" y="b"/>
                </a:cxn>
                <a:cxn ang="0">
                  <a:pos x="r" y="vc"/>
                </a:cxn>
              </a:cxnLst>
              <a:rect l="l" t="t" r="r" b="b"/>
              <a:pathLst>
                <a:path w="144" h="90">
                  <a:moveTo>
                    <a:pt x="119" y="68"/>
                  </a:moveTo>
                  <a:lnTo>
                    <a:pt x="26" y="68"/>
                  </a:lnTo>
                  <a:lnTo>
                    <a:pt x="26" y="23"/>
                  </a:lnTo>
                  <a:lnTo>
                    <a:pt x="119" y="23"/>
                  </a:lnTo>
                  <a:close/>
                  <a:moveTo>
                    <a:pt x="0" y="22"/>
                  </a:moveTo>
                  <a:lnTo>
                    <a:pt x="0" y="45"/>
                  </a:lnTo>
                  <a:lnTo>
                    <a:pt x="0" y="68"/>
                  </a:lnTo>
                  <a:cubicBezTo>
                    <a:pt x="0" y="74"/>
                    <a:pt x="3" y="80"/>
                    <a:pt x="7" y="84"/>
                  </a:cubicBezTo>
                  <a:cubicBezTo>
                    <a:pt x="11" y="88"/>
                    <a:pt x="16" y="90"/>
                    <a:pt x="23" y="90"/>
                  </a:cubicBezTo>
                  <a:lnTo>
                    <a:pt x="72" y="90"/>
                  </a:lnTo>
                  <a:lnTo>
                    <a:pt x="122" y="90"/>
                  </a:lnTo>
                  <a:cubicBezTo>
                    <a:pt x="128" y="90"/>
                    <a:pt x="133" y="88"/>
                    <a:pt x="138" y="84"/>
                  </a:cubicBezTo>
                  <a:cubicBezTo>
                    <a:pt x="142" y="80"/>
                    <a:pt x="144" y="74"/>
                    <a:pt x="144" y="68"/>
                  </a:cubicBezTo>
                  <a:lnTo>
                    <a:pt x="144" y="45"/>
                  </a:lnTo>
                  <a:lnTo>
                    <a:pt x="144" y="22"/>
                  </a:lnTo>
                  <a:cubicBezTo>
                    <a:pt x="144" y="16"/>
                    <a:pt x="142" y="11"/>
                    <a:pt x="138" y="6"/>
                  </a:cubicBezTo>
                  <a:cubicBezTo>
                    <a:pt x="133" y="3"/>
                    <a:pt x="128" y="0"/>
                    <a:pt x="122" y="0"/>
                  </a:cubicBezTo>
                  <a:lnTo>
                    <a:pt x="72" y="0"/>
                  </a:lnTo>
                  <a:lnTo>
                    <a:pt x="23" y="0"/>
                  </a:lnTo>
                  <a:cubicBezTo>
                    <a:pt x="16" y="0"/>
                    <a:pt x="11" y="3"/>
                    <a:pt x="7" y="6"/>
                  </a:cubicBezTo>
                  <a:cubicBezTo>
                    <a:pt x="3" y="11"/>
                    <a:pt x="0" y="16"/>
                    <a:pt x="0" y="22"/>
                  </a:cubicBezTo>
                  <a:close/>
                </a:path>
              </a:pathLst>
            </a:custGeom>
            <a:solidFill>
              <a:schemeClr val="bg1"/>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4" name="Freeform 143">
              <a:extLst>
                <a:ext uri="{FF2B5EF4-FFF2-40B4-BE49-F238E27FC236}">
                  <a16:creationId xmlns:a16="http://schemas.microsoft.com/office/drawing/2014/main" id="{E9DAA232-67B0-D14B-F929-9D86179A05DE}"/>
                </a:ext>
              </a:extLst>
            </p:cNvPr>
            <p:cNvSpPr/>
            <p:nvPr/>
          </p:nvSpPr>
          <p:spPr>
            <a:xfrm>
              <a:off x="3764593" y="7645617"/>
              <a:ext cx="246654" cy="64804"/>
            </a:xfrm>
            <a:custGeom>
              <a:avLst/>
              <a:gdLst/>
              <a:ahLst/>
              <a:cxnLst>
                <a:cxn ang="3cd4">
                  <a:pos x="hc" y="t"/>
                </a:cxn>
                <a:cxn ang="cd2">
                  <a:pos x="l" y="vc"/>
                </a:cxn>
                <a:cxn ang="cd4">
                  <a:pos x="hc" y="b"/>
                </a:cxn>
                <a:cxn ang="0">
                  <a:pos x="r" y="vc"/>
                </a:cxn>
              </a:cxnLst>
              <a:rect l="l" t="t" r="r" b="b"/>
              <a:pathLst>
                <a:path w="199" h="53">
                  <a:moveTo>
                    <a:pt x="172" y="53"/>
                  </a:moveTo>
                  <a:lnTo>
                    <a:pt x="27" y="53"/>
                  </a:lnTo>
                  <a:cubicBezTo>
                    <a:pt x="12" y="53"/>
                    <a:pt x="0" y="41"/>
                    <a:pt x="0" y="27"/>
                  </a:cubicBezTo>
                  <a:cubicBezTo>
                    <a:pt x="0" y="12"/>
                    <a:pt x="12" y="0"/>
                    <a:pt x="27" y="0"/>
                  </a:cubicBezTo>
                  <a:lnTo>
                    <a:pt x="172" y="0"/>
                  </a:lnTo>
                  <a:cubicBezTo>
                    <a:pt x="187" y="0"/>
                    <a:pt x="199" y="12"/>
                    <a:pt x="199" y="27"/>
                  </a:cubicBezTo>
                  <a:cubicBezTo>
                    <a:pt x="199" y="41"/>
                    <a:pt x="187" y="53"/>
                    <a:pt x="172" y="53"/>
                  </a:cubicBezTo>
                  <a:close/>
                </a:path>
              </a:pathLst>
            </a:custGeom>
            <a:solidFill>
              <a:schemeClr val="accent5"/>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sp>
        <p:nvSpPr>
          <p:cNvPr id="147" name="Round Same Side Corner Rectangle 146">
            <a:extLst>
              <a:ext uri="{FF2B5EF4-FFF2-40B4-BE49-F238E27FC236}">
                <a16:creationId xmlns:a16="http://schemas.microsoft.com/office/drawing/2014/main" id="{2F781429-551D-EFED-980B-A18BCD846768}"/>
              </a:ext>
            </a:extLst>
          </p:cNvPr>
          <p:cNvSpPr/>
          <p:nvPr/>
        </p:nvSpPr>
        <p:spPr>
          <a:xfrm>
            <a:off x="5881081" y="9979801"/>
            <a:ext cx="4250420" cy="851175"/>
          </a:xfrm>
          <a:prstGeom prst="round2SameRect">
            <a:avLst>
              <a:gd name="adj1" fmla="val 46914"/>
              <a:gd name="adj2" fmla="val 0"/>
            </a:avLst>
          </a:pr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8" name="Round Same Side Corner Rectangle 147">
            <a:extLst>
              <a:ext uri="{FF2B5EF4-FFF2-40B4-BE49-F238E27FC236}">
                <a16:creationId xmlns:a16="http://schemas.microsoft.com/office/drawing/2014/main" id="{87493637-486F-AC34-7A4B-A2B190D3F9E9}"/>
              </a:ext>
            </a:extLst>
          </p:cNvPr>
          <p:cNvSpPr/>
          <p:nvPr/>
        </p:nvSpPr>
        <p:spPr>
          <a:xfrm>
            <a:off x="5881081" y="10921954"/>
            <a:ext cx="4250420" cy="2017645"/>
          </a:xfrm>
          <a:prstGeom prst="round2SameRect">
            <a:avLst>
              <a:gd name="adj1" fmla="val 0"/>
              <a:gd name="adj2" fmla="val 22440"/>
            </a:avLst>
          </a:prstGeom>
          <a:solidFill>
            <a:schemeClr val="accent6">
              <a:alpha val="15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05" name="Freeform 204">
            <a:extLst>
              <a:ext uri="{FF2B5EF4-FFF2-40B4-BE49-F238E27FC236}">
                <a16:creationId xmlns:a16="http://schemas.microsoft.com/office/drawing/2014/main" id="{36566621-229F-3261-0BD5-859577222849}"/>
              </a:ext>
            </a:extLst>
          </p:cNvPr>
          <p:cNvSpPr/>
          <p:nvPr/>
        </p:nvSpPr>
        <p:spPr>
          <a:xfrm>
            <a:off x="5736580" y="9835242"/>
            <a:ext cx="4666496" cy="1607636"/>
          </a:xfrm>
          <a:custGeom>
            <a:avLst/>
            <a:gdLst/>
            <a:ahLst/>
            <a:cxnLst>
              <a:cxn ang="3cd4">
                <a:pos x="hc" y="t"/>
              </a:cxn>
              <a:cxn ang="cd2">
                <a:pos x="l" y="vc"/>
              </a:cxn>
              <a:cxn ang="cd4">
                <a:pos x="hc" y="b"/>
              </a:cxn>
              <a:cxn ang="0">
                <a:pos x="r" y="vc"/>
              </a:cxn>
            </a:cxnLst>
            <a:rect l="l" t="t" r="r" b="b"/>
            <a:pathLst>
              <a:path w="3747" h="1291">
                <a:moveTo>
                  <a:pt x="3747" y="0"/>
                </a:moveTo>
                <a:lnTo>
                  <a:pt x="337" y="0"/>
                </a:lnTo>
                <a:cubicBezTo>
                  <a:pt x="151" y="0"/>
                  <a:pt x="0" y="152"/>
                  <a:pt x="0" y="338"/>
                </a:cubicBezTo>
                <a:lnTo>
                  <a:pt x="0" y="1291"/>
                </a:lnTo>
              </a:path>
            </a:pathLst>
          </a:custGeom>
          <a:noFill/>
          <a:ln w="38100" cap="flat">
            <a:solidFill>
              <a:schemeClr val="accent2"/>
            </a:solidFill>
            <a:prstDash val="solid"/>
            <a:round/>
            <a:headEnd type="triangle" w="lg" len="lg"/>
          </a:ln>
        </p:spPr>
        <p:txBody>
          <a:bodyPr vert="horz" wrap="none" lIns="5400" tIns="5400" rIns="5400" bIns="54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07" name="Freeform 206">
            <a:extLst>
              <a:ext uri="{FF2B5EF4-FFF2-40B4-BE49-F238E27FC236}">
                <a16:creationId xmlns:a16="http://schemas.microsoft.com/office/drawing/2014/main" id="{DD5BA3E8-A962-616A-2F48-4338BE4D1560}"/>
              </a:ext>
            </a:extLst>
          </p:cNvPr>
          <p:cNvSpPr/>
          <p:nvPr/>
        </p:nvSpPr>
        <p:spPr>
          <a:xfrm>
            <a:off x="7917846" y="9746756"/>
            <a:ext cx="176893" cy="175718"/>
          </a:xfrm>
          <a:custGeom>
            <a:avLst/>
            <a:gdLst/>
            <a:ahLst/>
            <a:cxnLst>
              <a:cxn ang="3cd4">
                <a:pos x="hc" y="t"/>
              </a:cxn>
              <a:cxn ang="cd2">
                <a:pos x="l" y="vc"/>
              </a:cxn>
              <a:cxn ang="cd4">
                <a:pos x="hc" y="b"/>
              </a:cxn>
              <a:cxn ang="0">
                <a:pos x="r" y="vc"/>
              </a:cxn>
            </a:cxnLst>
            <a:rect l="l" t="t" r="r" b="b"/>
            <a:pathLst>
              <a:path w="143" h="142">
                <a:moveTo>
                  <a:pt x="0" y="71"/>
                </a:moveTo>
                <a:cubicBezTo>
                  <a:pt x="0" y="32"/>
                  <a:pt x="32" y="0"/>
                  <a:pt x="72" y="0"/>
                </a:cubicBezTo>
                <a:cubicBezTo>
                  <a:pt x="111" y="0"/>
                  <a:pt x="143" y="32"/>
                  <a:pt x="143" y="71"/>
                </a:cubicBezTo>
                <a:cubicBezTo>
                  <a:pt x="143" y="110"/>
                  <a:pt x="111" y="142"/>
                  <a:pt x="72" y="142"/>
                </a:cubicBezTo>
                <a:cubicBezTo>
                  <a:pt x="32" y="142"/>
                  <a:pt x="0" y="110"/>
                  <a:pt x="0" y="71"/>
                </a:cubicBezTo>
                <a:close/>
              </a:path>
            </a:pathLst>
          </a:custGeom>
          <a:solidFill>
            <a:schemeClr val="bg2"/>
          </a:solidFill>
          <a:ln w="38100" cap="flat">
            <a:solidFill>
              <a:schemeClr val="accent2"/>
            </a:solid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09" name="Straight Connector 208">
            <a:extLst>
              <a:ext uri="{FF2B5EF4-FFF2-40B4-BE49-F238E27FC236}">
                <a16:creationId xmlns:a16="http://schemas.microsoft.com/office/drawing/2014/main" id="{039A7EAF-40B9-E345-9B7D-B5122D5D09A7}"/>
              </a:ext>
            </a:extLst>
          </p:cNvPr>
          <p:cNvSpPr/>
          <p:nvPr/>
        </p:nvSpPr>
        <p:spPr>
          <a:xfrm flipV="1">
            <a:off x="8007542" y="9212127"/>
            <a:ext cx="0" cy="461105"/>
          </a:xfrm>
          <a:prstGeom prst="line">
            <a:avLst/>
          </a:prstGeom>
          <a:noFill/>
          <a:ln w="38100" cap="flat">
            <a:solidFill>
              <a:schemeClr val="accent2"/>
            </a:solidFill>
            <a:prstDash val="solid"/>
            <a:round/>
          </a:ln>
        </p:spPr>
        <p:txBody>
          <a:bodyPr vert="horz" wrap="none" lIns="5400" tIns="5400" rIns="5400" bIns="54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5" name="Freeform 144">
            <a:extLst>
              <a:ext uri="{FF2B5EF4-FFF2-40B4-BE49-F238E27FC236}">
                <a16:creationId xmlns:a16="http://schemas.microsoft.com/office/drawing/2014/main" id="{D827C304-5000-6F9F-F6F7-D935C421DE9A}"/>
              </a:ext>
            </a:extLst>
          </p:cNvPr>
          <p:cNvSpPr/>
          <p:nvPr/>
        </p:nvSpPr>
        <p:spPr>
          <a:xfrm>
            <a:off x="7002236" y="7127186"/>
            <a:ext cx="2008113" cy="2010168"/>
          </a:xfrm>
          <a:custGeom>
            <a:avLst/>
            <a:gdLst/>
            <a:ahLst/>
            <a:cxnLst>
              <a:cxn ang="3cd4">
                <a:pos x="hc" y="t"/>
              </a:cxn>
              <a:cxn ang="cd2">
                <a:pos x="l" y="vc"/>
              </a:cxn>
              <a:cxn ang="cd4">
                <a:pos x="hc" y="b"/>
              </a:cxn>
              <a:cxn ang="0">
                <a:pos x="r" y="vc"/>
              </a:cxn>
            </a:cxnLst>
            <a:rect l="l" t="t" r="r" b="b"/>
            <a:pathLst>
              <a:path w="1613" h="1614">
                <a:moveTo>
                  <a:pt x="807" y="0"/>
                </a:moveTo>
                <a:cubicBezTo>
                  <a:pt x="1252" y="0"/>
                  <a:pt x="1613" y="361"/>
                  <a:pt x="1613" y="807"/>
                </a:cubicBezTo>
                <a:cubicBezTo>
                  <a:pt x="1613" y="1252"/>
                  <a:pt x="1252" y="1614"/>
                  <a:pt x="807" y="1614"/>
                </a:cubicBezTo>
                <a:cubicBezTo>
                  <a:pt x="361" y="1614"/>
                  <a:pt x="0" y="1252"/>
                  <a:pt x="0" y="807"/>
                </a:cubicBezTo>
                <a:cubicBezTo>
                  <a:pt x="0" y="361"/>
                  <a:pt x="361" y="0"/>
                  <a:pt x="807" y="0"/>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6" name="Freeform 145">
            <a:extLst>
              <a:ext uri="{FF2B5EF4-FFF2-40B4-BE49-F238E27FC236}">
                <a16:creationId xmlns:a16="http://schemas.microsoft.com/office/drawing/2014/main" id="{EF1AEB2A-6A79-C434-09AF-F13B5AE1DBF9}"/>
              </a:ext>
            </a:extLst>
          </p:cNvPr>
          <p:cNvSpPr/>
          <p:nvPr/>
        </p:nvSpPr>
        <p:spPr>
          <a:xfrm>
            <a:off x="7164184" y="7290442"/>
            <a:ext cx="1682978" cy="1683656"/>
          </a:xfrm>
          <a:custGeom>
            <a:avLst/>
            <a:gdLst/>
            <a:ahLst/>
            <a:cxnLst>
              <a:cxn ang="3cd4">
                <a:pos x="hc" y="t"/>
              </a:cxn>
              <a:cxn ang="cd2">
                <a:pos x="l" y="vc"/>
              </a:cxn>
              <a:cxn ang="cd4">
                <a:pos x="hc" y="b"/>
              </a:cxn>
              <a:cxn ang="0">
                <a:pos x="r" y="vc"/>
              </a:cxn>
            </a:cxnLst>
            <a:rect l="l" t="t" r="r" b="b"/>
            <a:pathLst>
              <a:path w="1352" h="1352">
                <a:moveTo>
                  <a:pt x="677" y="0"/>
                </a:moveTo>
                <a:cubicBezTo>
                  <a:pt x="1050" y="0"/>
                  <a:pt x="1352" y="303"/>
                  <a:pt x="1352" y="676"/>
                </a:cubicBezTo>
                <a:cubicBezTo>
                  <a:pt x="1352" y="1049"/>
                  <a:pt x="1050" y="1352"/>
                  <a:pt x="677" y="1352"/>
                </a:cubicBezTo>
                <a:cubicBezTo>
                  <a:pt x="303" y="1352"/>
                  <a:pt x="0" y="1049"/>
                  <a:pt x="0" y="676"/>
                </a:cubicBezTo>
                <a:cubicBezTo>
                  <a:pt x="0" y="303"/>
                  <a:pt x="303" y="0"/>
                  <a:pt x="677" y="0"/>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nvGrpSpPr>
          <p:cNvPr id="3" name="Group 2">
            <a:extLst>
              <a:ext uri="{FF2B5EF4-FFF2-40B4-BE49-F238E27FC236}">
                <a16:creationId xmlns:a16="http://schemas.microsoft.com/office/drawing/2014/main" id="{8D95183D-A218-5B80-C8B5-53C5884EFCE0}"/>
              </a:ext>
            </a:extLst>
          </p:cNvPr>
          <p:cNvGrpSpPr/>
          <p:nvPr/>
        </p:nvGrpSpPr>
        <p:grpSpPr>
          <a:xfrm>
            <a:off x="7456930" y="7614461"/>
            <a:ext cx="1098731" cy="1035614"/>
            <a:chOff x="7456930" y="7614461"/>
            <a:chExt cx="1098731" cy="1035614"/>
          </a:xfrm>
          <a:scene3d>
            <a:camera prst="orthographicFront">
              <a:rot lat="0" lon="0" rev="0"/>
            </a:camera>
            <a:lightRig rig="contrasting" dir="t">
              <a:rot lat="0" lon="0" rev="1500000"/>
            </a:lightRig>
          </a:scene3d>
        </p:grpSpPr>
        <p:sp>
          <p:nvSpPr>
            <p:cNvPr id="210" name="Freeform 209">
              <a:extLst>
                <a:ext uri="{FF2B5EF4-FFF2-40B4-BE49-F238E27FC236}">
                  <a16:creationId xmlns:a16="http://schemas.microsoft.com/office/drawing/2014/main" id="{F2CE47D0-AADB-9FE0-2100-6358CB2522C6}"/>
                </a:ext>
              </a:extLst>
            </p:cNvPr>
            <p:cNvSpPr/>
            <p:nvPr/>
          </p:nvSpPr>
          <p:spPr>
            <a:xfrm>
              <a:off x="7797014" y="7689232"/>
              <a:ext cx="545629" cy="530894"/>
            </a:xfrm>
            <a:custGeom>
              <a:avLst/>
              <a:gdLst/>
              <a:ahLst/>
              <a:cxnLst>
                <a:cxn ang="3cd4">
                  <a:pos x="hc" y="t"/>
                </a:cxn>
                <a:cxn ang="cd2">
                  <a:pos x="l" y="vc"/>
                </a:cxn>
                <a:cxn ang="cd4">
                  <a:pos x="hc" y="b"/>
                </a:cxn>
                <a:cxn ang="0">
                  <a:pos x="r" y="vc"/>
                </a:cxn>
              </a:cxnLst>
              <a:rect l="l" t="t" r="r" b="b"/>
              <a:pathLst>
                <a:path w="439" h="427">
                  <a:moveTo>
                    <a:pt x="439" y="149"/>
                  </a:moveTo>
                  <a:lnTo>
                    <a:pt x="138" y="427"/>
                  </a:lnTo>
                  <a:lnTo>
                    <a:pt x="0" y="279"/>
                  </a:lnTo>
                  <a:lnTo>
                    <a:pt x="302" y="0"/>
                  </a:lnTo>
                  <a:close/>
                </a:path>
              </a:pathLst>
            </a:custGeom>
            <a:solidFill>
              <a:schemeClr val="accent2"/>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11" name="Freeform 210">
              <a:extLst>
                <a:ext uri="{FF2B5EF4-FFF2-40B4-BE49-F238E27FC236}">
                  <a16:creationId xmlns:a16="http://schemas.microsoft.com/office/drawing/2014/main" id="{02FFE33E-EBD2-EAC7-7F2F-36E084F7FF40}"/>
                </a:ext>
              </a:extLst>
            </p:cNvPr>
            <p:cNvSpPr/>
            <p:nvPr/>
          </p:nvSpPr>
          <p:spPr>
            <a:xfrm>
              <a:off x="7721024" y="8007023"/>
              <a:ext cx="271569" cy="289125"/>
            </a:xfrm>
            <a:custGeom>
              <a:avLst/>
              <a:gdLst/>
              <a:ahLst/>
              <a:cxnLst>
                <a:cxn ang="3cd4">
                  <a:pos x="hc" y="t"/>
                </a:cxn>
                <a:cxn ang="cd2">
                  <a:pos x="l" y="vc"/>
                </a:cxn>
                <a:cxn ang="cd4">
                  <a:pos x="hc" y="b"/>
                </a:cxn>
                <a:cxn ang="0">
                  <a:pos x="r" y="vc"/>
                </a:cxn>
              </a:cxnLst>
              <a:rect l="l" t="t" r="r" b="b"/>
              <a:pathLst>
                <a:path w="219" h="233">
                  <a:moveTo>
                    <a:pt x="210" y="225"/>
                  </a:moveTo>
                  <a:cubicBezTo>
                    <a:pt x="215" y="220"/>
                    <a:pt x="218" y="213"/>
                    <a:pt x="219" y="206"/>
                  </a:cubicBezTo>
                  <a:cubicBezTo>
                    <a:pt x="219" y="199"/>
                    <a:pt x="216" y="192"/>
                    <a:pt x="211" y="187"/>
                  </a:cubicBezTo>
                  <a:lnTo>
                    <a:pt x="129" y="98"/>
                  </a:lnTo>
                  <a:lnTo>
                    <a:pt x="47" y="8"/>
                  </a:lnTo>
                  <a:cubicBezTo>
                    <a:pt x="41" y="3"/>
                    <a:pt x="35" y="0"/>
                    <a:pt x="28" y="0"/>
                  </a:cubicBezTo>
                  <a:cubicBezTo>
                    <a:pt x="21" y="-1"/>
                    <a:pt x="14" y="1"/>
                    <a:pt x="9" y="7"/>
                  </a:cubicBezTo>
                  <a:cubicBezTo>
                    <a:pt x="3" y="12"/>
                    <a:pt x="0" y="19"/>
                    <a:pt x="0" y="25"/>
                  </a:cubicBezTo>
                  <a:cubicBezTo>
                    <a:pt x="-1" y="33"/>
                    <a:pt x="2" y="40"/>
                    <a:pt x="7" y="45"/>
                  </a:cubicBezTo>
                  <a:lnTo>
                    <a:pt x="89" y="134"/>
                  </a:lnTo>
                  <a:lnTo>
                    <a:pt x="172" y="224"/>
                  </a:lnTo>
                  <a:cubicBezTo>
                    <a:pt x="177" y="229"/>
                    <a:pt x="183" y="232"/>
                    <a:pt x="190" y="233"/>
                  </a:cubicBezTo>
                  <a:cubicBezTo>
                    <a:pt x="198" y="233"/>
                    <a:pt x="204" y="230"/>
                    <a:pt x="210" y="225"/>
                  </a:cubicBezTo>
                  <a:close/>
                </a:path>
              </a:pathLst>
            </a:custGeom>
            <a:solidFill>
              <a:schemeClr val="accent5"/>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12" name="Freeform 211">
              <a:extLst>
                <a:ext uri="{FF2B5EF4-FFF2-40B4-BE49-F238E27FC236}">
                  <a16:creationId xmlns:a16="http://schemas.microsoft.com/office/drawing/2014/main" id="{1152BCCF-D13F-E3BB-6F48-6DF2385CC821}"/>
                </a:ext>
              </a:extLst>
            </p:cNvPr>
            <p:cNvSpPr/>
            <p:nvPr/>
          </p:nvSpPr>
          <p:spPr>
            <a:xfrm>
              <a:off x="8147063" y="7614461"/>
              <a:ext cx="271569" cy="289125"/>
            </a:xfrm>
            <a:custGeom>
              <a:avLst/>
              <a:gdLst/>
              <a:ahLst/>
              <a:cxnLst>
                <a:cxn ang="3cd4">
                  <a:pos x="hc" y="t"/>
                </a:cxn>
                <a:cxn ang="cd2">
                  <a:pos x="l" y="vc"/>
                </a:cxn>
                <a:cxn ang="cd4">
                  <a:pos x="hc" y="b"/>
                </a:cxn>
                <a:cxn ang="0">
                  <a:pos x="r" y="vc"/>
                </a:cxn>
              </a:cxnLst>
              <a:rect l="l" t="t" r="r" b="b"/>
              <a:pathLst>
                <a:path w="219" h="233">
                  <a:moveTo>
                    <a:pt x="210" y="225"/>
                  </a:moveTo>
                  <a:cubicBezTo>
                    <a:pt x="216" y="220"/>
                    <a:pt x="219" y="213"/>
                    <a:pt x="219" y="206"/>
                  </a:cubicBezTo>
                  <a:cubicBezTo>
                    <a:pt x="219" y="200"/>
                    <a:pt x="217" y="192"/>
                    <a:pt x="212" y="187"/>
                  </a:cubicBezTo>
                  <a:lnTo>
                    <a:pt x="129" y="98"/>
                  </a:lnTo>
                  <a:lnTo>
                    <a:pt x="47" y="8"/>
                  </a:lnTo>
                  <a:cubicBezTo>
                    <a:pt x="42" y="3"/>
                    <a:pt x="35" y="0"/>
                    <a:pt x="28" y="0"/>
                  </a:cubicBezTo>
                  <a:cubicBezTo>
                    <a:pt x="21" y="-1"/>
                    <a:pt x="14" y="1"/>
                    <a:pt x="9" y="7"/>
                  </a:cubicBezTo>
                  <a:cubicBezTo>
                    <a:pt x="3" y="12"/>
                    <a:pt x="0" y="19"/>
                    <a:pt x="0" y="26"/>
                  </a:cubicBezTo>
                  <a:cubicBezTo>
                    <a:pt x="0" y="33"/>
                    <a:pt x="2" y="39"/>
                    <a:pt x="7" y="46"/>
                  </a:cubicBezTo>
                  <a:lnTo>
                    <a:pt x="89" y="134"/>
                  </a:lnTo>
                  <a:lnTo>
                    <a:pt x="172" y="224"/>
                  </a:lnTo>
                  <a:cubicBezTo>
                    <a:pt x="177" y="229"/>
                    <a:pt x="184" y="232"/>
                    <a:pt x="191" y="233"/>
                  </a:cubicBezTo>
                  <a:cubicBezTo>
                    <a:pt x="198" y="233"/>
                    <a:pt x="205" y="230"/>
                    <a:pt x="210" y="225"/>
                  </a:cubicBezTo>
                  <a:close/>
                </a:path>
              </a:pathLst>
            </a:custGeom>
            <a:solidFill>
              <a:schemeClr val="accent5"/>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13" name="Freeform 212">
              <a:extLst>
                <a:ext uri="{FF2B5EF4-FFF2-40B4-BE49-F238E27FC236}">
                  <a16:creationId xmlns:a16="http://schemas.microsoft.com/office/drawing/2014/main" id="{F165819C-520C-DEF7-4E5E-004D51899022}"/>
                </a:ext>
              </a:extLst>
            </p:cNvPr>
            <p:cNvSpPr/>
            <p:nvPr/>
          </p:nvSpPr>
          <p:spPr>
            <a:xfrm>
              <a:off x="8086022" y="7984591"/>
              <a:ext cx="176893" cy="168241"/>
            </a:xfrm>
            <a:custGeom>
              <a:avLst/>
              <a:gdLst/>
              <a:ahLst/>
              <a:cxnLst>
                <a:cxn ang="3cd4">
                  <a:pos x="hc" y="t"/>
                </a:cxn>
                <a:cxn ang="cd2">
                  <a:pos x="l" y="vc"/>
                </a:cxn>
                <a:cxn ang="cd4">
                  <a:pos x="hc" y="b"/>
                </a:cxn>
                <a:cxn ang="0">
                  <a:pos x="r" y="vc"/>
                </a:cxn>
              </a:cxnLst>
              <a:rect l="l" t="t" r="r" b="b"/>
              <a:pathLst>
                <a:path w="143" h="136">
                  <a:moveTo>
                    <a:pt x="103" y="7"/>
                  </a:moveTo>
                  <a:lnTo>
                    <a:pt x="55" y="51"/>
                  </a:lnTo>
                  <a:lnTo>
                    <a:pt x="7" y="95"/>
                  </a:lnTo>
                  <a:cubicBezTo>
                    <a:pt x="2" y="100"/>
                    <a:pt x="0" y="105"/>
                    <a:pt x="0" y="111"/>
                  </a:cubicBezTo>
                  <a:cubicBezTo>
                    <a:pt x="-1" y="117"/>
                    <a:pt x="2" y="123"/>
                    <a:pt x="6" y="128"/>
                  </a:cubicBezTo>
                  <a:cubicBezTo>
                    <a:pt x="10" y="133"/>
                    <a:pt x="16" y="136"/>
                    <a:pt x="22" y="136"/>
                  </a:cubicBezTo>
                  <a:cubicBezTo>
                    <a:pt x="28" y="136"/>
                    <a:pt x="35" y="134"/>
                    <a:pt x="39" y="130"/>
                  </a:cubicBezTo>
                  <a:lnTo>
                    <a:pt x="87" y="86"/>
                  </a:lnTo>
                  <a:lnTo>
                    <a:pt x="136" y="42"/>
                  </a:lnTo>
                  <a:cubicBezTo>
                    <a:pt x="141" y="37"/>
                    <a:pt x="143" y="31"/>
                    <a:pt x="143" y="25"/>
                  </a:cubicBezTo>
                  <a:cubicBezTo>
                    <a:pt x="143" y="19"/>
                    <a:pt x="141" y="13"/>
                    <a:pt x="137" y="8"/>
                  </a:cubicBezTo>
                  <a:cubicBezTo>
                    <a:pt x="132" y="3"/>
                    <a:pt x="126" y="1"/>
                    <a:pt x="120" y="0"/>
                  </a:cubicBezTo>
                  <a:cubicBezTo>
                    <a:pt x="114" y="0"/>
                    <a:pt x="108" y="2"/>
                    <a:pt x="103" y="7"/>
                  </a:cubicBezTo>
                  <a:close/>
                </a:path>
              </a:pathLst>
            </a:custGeom>
            <a:solidFill>
              <a:schemeClr val="accent5"/>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14" name="Freeform 213">
              <a:extLst>
                <a:ext uri="{FF2B5EF4-FFF2-40B4-BE49-F238E27FC236}">
                  <a16:creationId xmlns:a16="http://schemas.microsoft.com/office/drawing/2014/main" id="{935724D7-3769-6D64-8C3C-EB13EAEA66F8}"/>
                </a:ext>
              </a:extLst>
            </p:cNvPr>
            <p:cNvSpPr/>
            <p:nvPr/>
          </p:nvSpPr>
          <p:spPr>
            <a:xfrm>
              <a:off x="8171978" y="8069335"/>
              <a:ext cx="196825" cy="205628"/>
            </a:xfrm>
            <a:custGeom>
              <a:avLst/>
              <a:gdLst/>
              <a:ahLst/>
              <a:cxnLst>
                <a:cxn ang="3cd4">
                  <a:pos x="hc" y="t"/>
                </a:cxn>
                <a:cxn ang="cd2">
                  <a:pos x="l" y="vc"/>
                </a:cxn>
                <a:cxn ang="cd4">
                  <a:pos x="hc" y="b"/>
                </a:cxn>
                <a:cxn ang="0">
                  <a:pos x="r" y="vc"/>
                </a:cxn>
              </a:cxnLst>
              <a:rect l="l" t="t" r="r" b="b"/>
              <a:pathLst>
                <a:path w="159" h="166">
                  <a:moveTo>
                    <a:pt x="159" y="131"/>
                  </a:moveTo>
                  <a:lnTo>
                    <a:pt x="121" y="166"/>
                  </a:lnTo>
                  <a:lnTo>
                    <a:pt x="0" y="36"/>
                  </a:lnTo>
                  <a:lnTo>
                    <a:pt x="39" y="0"/>
                  </a:lnTo>
                  <a:close/>
                </a:path>
              </a:pathLst>
            </a:custGeom>
            <a:solidFill>
              <a:schemeClr val="accent2"/>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15" name="Freeform 214">
              <a:extLst>
                <a:ext uri="{FF2B5EF4-FFF2-40B4-BE49-F238E27FC236}">
                  <a16:creationId xmlns:a16="http://schemas.microsoft.com/office/drawing/2014/main" id="{5752392D-3066-90BA-ECF8-802AE85EBD3D}"/>
                </a:ext>
              </a:extLst>
            </p:cNvPr>
            <p:cNvSpPr/>
            <p:nvPr/>
          </p:nvSpPr>
          <p:spPr>
            <a:xfrm>
              <a:off x="8315236" y="8226360"/>
              <a:ext cx="240425" cy="249246"/>
            </a:xfrm>
            <a:custGeom>
              <a:avLst/>
              <a:gdLst/>
              <a:ahLst/>
              <a:cxnLst>
                <a:cxn ang="3cd4">
                  <a:pos x="hc" y="t"/>
                </a:cxn>
                <a:cxn ang="cd2">
                  <a:pos x="l" y="vc"/>
                </a:cxn>
                <a:cxn ang="cd4">
                  <a:pos x="hc" y="b"/>
                </a:cxn>
                <a:cxn ang="0">
                  <a:pos x="r" y="vc"/>
                </a:cxn>
              </a:cxnLst>
              <a:rect l="l" t="t" r="r" b="b"/>
              <a:pathLst>
                <a:path w="194" h="201">
                  <a:moveTo>
                    <a:pt x="45" y="4"/>
                  </a:moveTo>
                  <a:lnTo>
                    <a:pt x="25" y="22"/>
                  </a:lnTo>
                  <a:lnTo>
                    <a:pt x="5" y="41"/>
                  </a:lnTo>
                  <a:cubicBezTo>
                    <a:pt x="2" y="43"/>
                    <a:pt x="0" y="48"/>
                    <a:pt x="0" y="52"/>
                  </a:cubicBezTo>
                  <a:cubicBezTo>
                    <a:pt x="0" y="55"/>
                    <a:pt x="1" y="60"/>
                    <a:pt x="5" y="63"/>
                  </a:cubicBezTo>
                  <a:lnTo>
                    <a:pt x="66" y="129"/>
                  </a:lnTo>
                  <a:lnTo>
                    <a:pt x="127" y="196"/>
                  </a:lnTo>
                  <a:cubicBezTo>
                    <a:pt x="130" y="199"/>
                    <a:pt x="134" y="200"/>
                    <a:pt x="138" y="201"/>
                  </a:cubicBezTo>
                  <a:cubicBezTo>
                    <a:pt x="142" y="201"/>
                    <a:pt x="146" y="200"/>
                    <a:pt x="149" y="197"/>
                  </a:cubicBezTo>
                  <a:lnTo>
                    <a:pt x="169" y="178"/>
                  </a:lnTo>
                  <a:lnTo>
                    <a:pt x="189" y="160"/>
                  </a:lnTo>
                  <a:cubicBezTo>
                    <a:pt x="192" y="157"/>
                    <a:pt x="194" y="153"/>
                    <a:pt x="194" y="149"/>
                  </a:cubicBezTo>
                  <a:cubicBezTo>
                    <a:pt x="194" y="145"/>
                    <a:pt x="192" y="141"/>
                    <a:pt x="190" y="138"/>
                  </a:cubicBezTo>
                  <a:lnTo>
                    <a:pt x="128" y="71"/>
                  </a:lnTo>
                  <a:lnTo>
                    <a:pt x="67" y="5"/>
                  </a:lnTo>
                  <a:cubicBezTo>
                    <a:pt x="64" y="2"/>
                    <a:pt x="60" y="0"/>
                    <a:pt x="56" y="0"/>
                  </a:cubicBezTo>
                  <a:cubicBezTo>
                    <a:pt x="52" y="0"/>
                    <a:pt x="48" y="1"/>
                    <a:pt x="45" y="4"/>
                  </a:cubicBezTo>
                  <a:close/>
                </a:path>
              </a:pathLst>
            </a:custGeom>
            <a:solidFill>
              <a:schemeClr val="accent2"/>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16" name="Freeform 215">
              <a:extLst>
                <a:ext uri="{FF2B5EF4-FFF2-40B4-BE49-F238E27FC236}">
                  <a16:creationId xmlns:a16="http://schemas.microsoft.com/office/drawing/2014/main" id="{221E894E-A3B8-62A5-AA6C-C4E6A8768EEA}"/>
                </a:ext>
              </a:extLst>
            </p:cNvPr>
            <p:cNvSpPr/>
            <p:nvPr/>
          </p:nvSpPr>
          <p:spPr>
            <a:xfrm>
              <a:off x="7904146" y="7787687"/>
              <a:ext cx="332609" cy="333989"/>
            </a:xfrm>
            <a:custGeom>
              <a:avLst/>
              <a:gdLst/>
              <a:ahLst/>
              <a:cxnLst>
                <a:cxn ang="3cd4">
                  <a:pos x="hc" y="t"/>
                </a:cxn>
                <a:cxn ang="cd2">
                  <a:pos x="l" y="vc"/>
                </a:cxn>
                <a:cxn ang="cd4">
                  <a:pos x="hc" y="b"/>
                </a:cxn>
                <a:cxn ang="0">
                  <a:pos x="r" y="vc"/>
                </a:cxn>
              </a:cxnLst>
              <a:rect l="l" t="t" r="r" b="b"/>
              <a:pathLst>
                <a:path w="268" h="269">
                  <a:moveTo>
                    <a:pt x="268" y="148"/>
                  </a:moveTo>
                  <a:lnTo>
                    <a:pt x="137" y="269"/>
                  </a:lnTo>
                  <a:lnTo>
                    <a:pt x="0" y="120"/>
                  </a:lnTo>
                  <a:lnTo>
                    <a:pt x="131" y="0"/>
                  </a:lnTo>
                  <a:close/>
                </a:path>
              </a:pathLst>
            </a:custGeom>
            <a:solidFill>
              <a:schemeClr val="accent5">
                <a:alpha val="20000"/>
              </a:schemeClr>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17" name="Freeform 216">
              <a:extLst>
                <a:ext uri="{FF2B5EF4-FFF2-40B4-BE49-F238E27FC236}">
                  <a16:creationId xmlns:a16="http://schemas.microsoft.com/office/drawing/2014/main" id="{E0DBD75D-8196-DD6D-DB81-AF35B021D2A6}"/>
                </a:ext>
              </a:extLst>
            </p:cNvPr>
            <p:cNvSpPr/>
            <p:nvPr/>
          </p:nvSpPr>
          <p:spPr>
            <a:xfrm>
              <a:off x="8315236" y="8226360"/>
              <a:ext cx="240425" cy="249246"/>
            </a:xfrm>
            <a:custGeom>
              <a:avLst/>
              <a:gdLst/>
              <a:ahLst/>
              <a:cxnLst>
                <a:cxn ang="3cd4">
                  <a:pos x="hc" y="t"/>
                </a:cxn>
                <a:cxn ang="cd2">
                  <a:pos x="l" y="vc"/>
                </a:cxn>
                <a:cxn ang="cd4">
                  <a:pos x="hc" y="b"/>
                </a:cxn>
                <a:cxn ang="0">
                  <a:pos x="r" y="vc"/>
                </a:cxn>
              </a:cxnLst>
              <a:rect l="l" t="t" r="r" b="b"/>
              <a:pathLst>
                <a:path w="194" h="201">
                  <a:moveTo>
                    <a:pt x="45" y="4"/>
                  </a:moveTo>
                  <a:lnTo>
                    <a:pt x="25" y="22"/>
                  </a:lnTo>
                  <a:lnTo>
                    <a:pt x="5" y="41"/>
                  </a:lnTo>
                  <a:cubicBezTo>
                    <a:pt x="2" y="43"/>
                    <a:pt x="0" y="48"/>
                    <a:pt x="0" y="52"/>
                  </a:cubicBezTo>
                  <a:cubicBezTo>
                    <a:pt x="0" y="55"/>
                    <a:pt x="1" y="60"/>
                    <a:pt x="5" y="63"/>
                  </a:cubicBezTo>
                  <a:lnTo>
                    <a:pt x="66" y="129"/>
                  </a:lnTo>
                  <a:lnTo>
                    <a:pt x="127" y="196"/>
                  </a:lnTo>
                  <a:cubicBezTo>
                    <a:pt x="130" y="199"/>
                    <a:pt x="134" y="200"/>
                    <a:pt x="138" y="201"/>
                  </a:cubicBezTo>
                  <a:cubicBezTo>
                    <a:pt x="142" y="201"/>
                    <a:pt x="146" y="200"/>
                    <a:pt x="149" y="197"/>
                  </a:cubicBezTo>
                  <a:lnTo>
                    <a:pt x="169" y="178"/>
                  </a:lnTo>
                  <a:lnTo>
                    <a:pt x="189" y="160"/>
                  </a:lnTo>
                  <a:cubicBezTo>
                    <a:pt x="192" y="157"/>
                    <a:pt x="194" y="153"/>
                    <a:pt x="194" y="149"/>
                  </a:cubicBezTo>
                  <a:cubicBezTo>
                    <a:pt x="194" y="145"/>
                    <a:pt x="192" y="141"/>
                    <a:pt x="190" y="138"/>
                  </a:cubicBezTo>
                  <a:lnTo>
                    <a:pt x="128" y="71"/>
                  </a:lnTo>
                  <a:lnTo>
                    <a:pt x="67" y="5"/>
                  </a:lnTo>
                  <a:cubicBezTo>
                    <a:pt x="64" y="2"/>
                    <a:pt x="60" y="0"/>
                    <a:pt x="56" y="0"/>
                  </a:cubicBezTo>
                  <a:cubicBezTo>
                    <a:pt x="52" y="0"/>
                    <a:pt x="48" y="1"/>
                    <a:pt x="45" y="4"/>
                  </a:cubicBezTo>
                  <a:close/>
                </a:path>
              </a:pathLst>
            </a:custGeom>
            <a:solidFill>
              <a:schemeClr val="accent5">
                <a:alpha val="20000"/>
              </a:schemeClr>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18" name="Freeform 217">
              <a:extLst>
                <a:ext uri="{FF2B5EF4-FFF2-40B4-BE49-F238E27FC236}">
                  <a16:creationId xmlns:a16="http://schemas.microsoft.com/office/drawing/2014/main" id="{C43EC590-03D3-2C70-762E-A3B61989C31C}"/>
                </a:ext>
              </a:extLst>
            </p:cNvPr>
            <p:cNvSpPr/>
            <p:nvPr/>
          </p:nvSpPr>
          <p:spPr>
            <a:xfrm>
              <a:off x="7456930" y="8450678"/>
              <a:ext cx="469639" cy="199397"/>
            </a:xfrm>
            <a:custGeom>
              <a:avLst/>
              <a:gdLst/>
              <a:ahLst/>
              <a:cxnLst>
                <a:cxn ang="3cd4">
                  <a:pos x="hc" y="t"/>
                </a:cxn>
                <a:cxn ang="cd2">
                  <a:pos x="l" y="vc"/>
                </a:cxn>
                <a:cxn ang="cd4">
                  <a:pos x="hc" y="b"/>
                </a:cxn>
                <a:cxn ang="0">
                  <a:pos x="r" y="vc"/>
                </a:cxn>
              </a:cxnLst>
              <a:rect l="l" t="t" r="r" b="b"/>
              <a:pathLst>
                <a:path w="378" h="161">
                  <a:moveTo>
                    <a:pt x="365" y="87"/>
                  </a:moveTo>
                  <a:cubicBezTo>
                    <a:pt x="358" y="80"/>
                    <a:pt x="347" y="75"/>
                    <a:pt x="335" y="75"/>
                  </a:cubicBezTo>
                  <a:lnTo>
                    <a:pt x="317" y="75"/>
                  </a:lnTo>
                  <a:lnTo>
                    <a:pt x="317" y="57"/>
                  </a:lnTo>
                  <a:lnTo>
                    <a:pt x="317" y="37"/>
                  </a:lnTo>
                  <a:cubicBezTo>
                    <a:pt x="317" y="28"/>
                    <a:pt x="313" y="18"/>
                    <a:pt x="306" y="11"/>
                  </a:cubicBezTo>
                  <a:cubicBezTo>
                    <a:pt x="299" y="5"/>
                    <a:pt x="290" y="0"/>
                    <a:pt x="280" y="0"/>
                  </a:cubicBezTo>
                  <a:lnTo>
                    <a:pt x="189" y="0"/>
                  </a:lnTo>
                  <a:lnTo>
                    <a:pt x="98" y="0"/>
                  </a:lnTo>
                  <a:cubicBezTo>
                    <a:pt x="88" y="0"/>
                    <a:pt x="79" y="5"/>
                    <a:pt x="72" y="11"/>
                  </a:cubicBezTo>
                  <a:cubicBezTo>
                    <a:pt x="66" y="18"/>
                    <a:pt x="61" y="28"/>
                    <a:pt x="61" y="37"/>
                  </a:cubicBezTo>
                  <a:lnTo>
                    <a:pt x="61" y="57"/>
                  </a:lnTo>
                  <a:lnTo>
                    <a:pt x="61" y="75"/>
                  </a:lnTo>
                  <a:lnTo>
                    <a:pt x="44" y="75"/>
                  </a:lnTo>
                  <a:cubicBezTo>
                    <a:pt x="31" y="75"/>
                    <a:pt x="21" y="80"/>
                    <a:pt x="13" y="87"/>
                  </a:cubicBezTo>
                  <a:cubicBezTo>
                    <a:pt x="5" y="95"/>
                    <a:pt x="0" y="106"/>
                    <a:pt x="0" y="118"/>
                  </a:cubicBezTo>
                  <a:cubicBezTo>
                    <a:pt x="0" y="130"/>
                    <a:pt x="5" y="141"/>
                    <a:pt x="13" y="148"/>
                  </a:cubicBezTo>
                  <a:cubicBezTo>
                    <a:pt x="21" y="156"/>
                    <a:pt x="31" y="161"/>
                    <a:pt x="44" y="161"/>
                  </a:cubicBezTo>
                  <a:lnTo>
                    <a:pt x="189" y="161"/>
                  </a:lnTo>
                  <a:lnTo>
                    <a:pt x="335" y="161"/>
                  </a:lnTo>
                  <a:cubicBezTo>
                    <a:pt x="347" y="161"/>
                    <a:pt x="358" y="156"/>
                    <a:pt x="365" y="148"/>
                  </a:cubicBezTo>
                  <a:cubicBezTo>
                    <a:pt x="373" y="141"/>
                    <a:pt x="378" y="130"/>
                    <a:pt x="378" y="118"/>
                  </a:cubicBezTo>
                  <a:cubicBezTo>
                    <a:pt x="378" y="106"/>
                    <a:pt x="373" y="95"/>
                    <a:pt x="365" y="87"/>
                  </a:cubicBezTo>
                  <a:close/>
                </a:path>
              </a:pathLst>
            </a:custGeom>
            <a:solidFill>
              <a:schemeClr val="accent2"/>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19" name="Freeform 218">
              <a:extLst>
                <a:ext uri="{FF2B5EF4-FFF2-40B4-BE49-F238E27FC236}">
                  <a16:creationId xmlns:a16="http://schemas.microsoft.com/office/drawing/2014/main" id="{62E4C49D-9564-5F78-5558-1F767C7A6F19}"/>
                </a:ext>
              </a:extLst>
            </p:cNvPr>
            <p:cNvSpPr/>
            <p:nvPr/>
          </p:nvSpPr>
          <p:spPr>
            <a:xfrm>
              <a:off x="7601434" y="8359706"/>
              <a:ext cx="59795" cy="59819"/>
            </a:xfrm>
            <a:custGeom>
              <a:avLst/>
              <a:gdLst/>
              <a:ahLst/>
              <a:cxnLst>
                <a:cxn ang="3cd4">
                  <a:pos x="hc" y="t"/>
                </a:cxn>
                <a:cxn ang="cd2">
                  <a:pos x="l" y="vc"/>
                </a:cxn>
                <a:cxn ang="cd4">
                  <a:pos x="hc" y="b"/>
                </a:cxn>
                <a:cxn ang="0">
                  <a:pos x="r" y="vc"/>
                </a:cxn>
              </a:cxnLst>
              <a:rect l="l" t="t" r="r" b="b"/>
              <a:pathLst>
                <a:path w="49" h="49">
                  <a:moveTo>
                    <a:pt x="42" y="49"/>
                  </a:moveTo>
                  <a:cubicBezTo>
                    <a:pt x="40" y="49"/>
                    <a:pt x="38" y="48"/>
                    <a:pt x="37" y="46"/>
                  </a:cubicBezTo>
                  <a:lnTo>
                    <a:pt x="1" y="11"/>
                  </a:lnTo>
                  <a:cubicBezTo>
                    <a:pt x="0" y="8"/>
                    <a:pt x="0" y="4"/>
                    <a:pt x="1" y="1"/>
                  </a:cubicBezTo>
                  <a:cubicBezTo>
                    <a:pt x="3" y="0"/>
                    <a:pt x="8" y="0"/>
                    <a:pt x="11" y="1"/>
                  </a:cubicBezTo>
                  <a:lnTo>
                    <a:pt x="46" y="37"/>
                  </a:lnTo>
                  <a:cubicBezTo>
                    <a:pt x="49" y="40"/>
                    <a:pt x="49" y="44"/>
                    <a:pt x="46" y="46"/>
                  </a:cubicBezTo>
                  <a:cubicBezTo>
                    <a:pt x="45" y="48"/>
                    <a:pt x="43" y="49"/>
                    <a:pt x="42" y="49"/>
                  </a:cubicBezTo>
                  <a:close/>
                </a:path>
              </a:pathLst>
            </a:custGeom>
            <a:solidFill>
              <a:schemeClr val="accent5"/>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20" name="Freeform 219">
              <a:extLst>
                <a:ext uri="{FF2B5EF4-FFF2-40B4-BE49-F238E27FC236}">
                  <a16:creationId xmlns:a16="http://schemas.microsoft.com/office/drawing/2014/main" id="{19A2A441-B412-5A63-FAAF-72123F328514}"/>
                </a:ext>
              </a:extLst>
            </p:cNvPr>
            <p:cNvSpPr/>
            <p:nvPr/>
          </p:nvSpPr>
          <p:spPr>
            <a:xfrm>
              <a:off x="7721024" y="8359706"/>
              <a:ext cx="59795" cy="59819"/>
            </a:xfrm>
            <a:custGeom>
              <a:avLst/>
              <a:gdLst/>
              <a:ahLst/>
              <a:cxnLst>
                <a:cxn ang="3cd4">
                  <a:pos x="hc" y="t"/>
                </a:cxn>
                <a:cxn ang="cd2">
                  <a:pos x="l" y="vc"/>
                </a:cxn>
                <a:cxn ang="cd4">
                  <a:pos x="hc" y="b"/>
                </a:cxn>
                <a:cxn ang="0">
                  <a:pos x="r" y="vc"/>
                </a:cxn>
              </a:cxnLst>
              <a:rect l="l" t="t" r="r" b="b"/>
              <a:pathLst>
                <a:path w="49" h="49">
                  <a:moveTo>
                    <a:pt x="7" y="49"/>
                  </a:moveTo>
                  <a:cubicBezTo>
                    <a:pt x="5" y="49"/>
                    <a:pt x="3" y="48"/>
                    <a:pt x="2" y="46"/>
                  </a:cubicBezTo>
                  <a:cubicBezTo>
                    <a:pt x="-1" y="44"/>
                    <a:pt x="-1" y="40"/>
                    <a:pt x="2" y="37"/>
                  </a:cubicBezTo>
                  <a:lnTo>
                    <a:pt x="37" y="1"/>
                  </a:lnTo>
                  <a:cubicBezTo>
                    <a:pt x="40" y="0"/>
                    <a:pt x="44" y="0"/>
                    <a:pt x="47" y="1"/>
                  </a:cubicBezTo>
                  <a:cubicBezTo>
                    <a:pt x="49" y="4"/>
                    <a:pt x="49" y="8"/>
                    <a:pt x="47" y="11"/>
                  </a:cubicBezTo>
                  <a:lnTo>
                    <a:pt x="11" y="46"/>
                  </a:lnTo>
                  <a:cubicBezTo>
                    <a:pt x="10" y="48"/>
                    <a:pt x="9" y="49"/>
                    <a:pt x="7" y="49"/>
                  </a:cubicBezTo>
                  <a:close/>
                </a:path>
              </a:pathLst>
            </a:custGeom>
            <a:solidFill>
              <a:schemeClr val="accent5"/>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21" name="Freeform 220">
              <a:extLst>
                <a:ext uri="{FF2B5EF4-FFF2-40B4-BE49-F238E27FC236}">
                  <a16:creationId xmlns:a16="http://schemas.microsoft.com/office/drawing/2014/main" id="{9C0240F0-E7C9-8649-382B-33BC4ED6B848}"/>
                </a:ext>
              </a:extLst>
            </p:cNvPr>
            <p:cNvSpPr/>
            <p:nvPr/>
          </p:nvSpPr>
          <p:spPr>
            <a:xfrm>
              <a:off x="7684898" y="8297395"/>
              <a:ext cx="14949" cy="81005"/>
            </a:xfrm>
            <a:custGeom>
              <a:avLst/>
              <a:gdLst/>
              <a:ahLst/>
              <a:cxnLst>
                <a:cxn ang="3cd4">
                  <a:pos x="hc" y="t"/>
                </a:cxn>
                <a:cxn ang="cd2">
                  <a:pos x="l" y="vc"/>
                </a:cxn>
                <a:cxn ang="cd4">
                  <a:pos x="hc" y="b"/>
                </a:cxn>
                <a:cxn ang="0">
                  <a:pos x="r" y="vc"/>
                </a:cxn>
              </a:cxnLst>
              <a:rect l="l" t="t" r="r" b="b"/>
              <a:pathLst>
                <a:path w="13" h="66">
                  <a:moveTo>
                    <a:pt x="7" y="66"/>
                  </a:moveTo>
                  <a:cubicBezTo>
                    <a:pt x="3" y="66"/>
                    <a:pt x="0" y="63"/>
                    <a:pt x="0" y="59"/>
                  </a:cubicBezTo>
                  <a:lnTo>
                    <a:pt x="0" y="6"/>
                  </a:lnTo>
                  <a:cubicBezTo>
                    <a:pt x="0" y="3"/>
                    <a:pt x="3" y="0"/>
                    <a:pt x="7" y="0"/>
                  </a:cubicBezTo>
                  <a:cubicBezTo>
                    <a:pt x="11" y="0"/>
                    <a:pt x="13" y="3"/>
                    <a:pt x="13" y="6"/>
                  </a:cubicBezTo>
                  <a:lnTo>
                    <a:pt x="13" y="59"/>
                  </a:lnTo>
                  <a:cubicBezTo>
                    <a:pt x="13" y="63"/>
                    <a:pt x="10" y="66"/>
                    <a:pt x="7" y="66"/>
                  </a:cubicBezTo>
                  <a:close/>
                </a:path>
              </a:pathLst>
            </a:custGeom>
            <a:solidFill>
              <a:schemeClr val="accent5"/>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22" name="Freeform 221">
              <a:extLst>
                <a:ext uri="{FF2B5EF4-FFF2-40B4-BE49-F238E27FC236}">
                  <a16:creationId xmlns:a16="http://schemas.microsoft.com/office/drawing/2014/main" id="{CC02FBD0-73C6-1620-3995-B48B7A9639CD}"/>
                </a:ext>
              </a:extLst>
            </p:cNvPr>
            <p:cNvSpPr/>
            <p:nvPr/>
          </p:nvSpPr>
          <p:spPr>
            <a:xfrm>
              <a:off x="7532919" y="8450678"/>
              <a:ext cx="317661" cy="92221"/>
            </a:xfrm>
            <a:custGeom>
              <a:avLst/>
              <a:gdLst/>
              <a:ahLst/>
              <a:cxnLst>
                <a:cxn ang="3cd4">
                  <a:pos x="hc" y="t"/>
                </a:cxn>
                <a:cxn ang="cd2">
                  <a:pos x="l" y="vc"/>
                </a:cxn>
                <a:cxn ang="cd4">
                  <a:pos x="hc" y="b"/>
                </a:cxn>
                <a:cxn ang="0">
                  <a:pos x="r" y="vc"/>
                </a:cxn>
              </a:cxnLst>
              <a:rect l="l" t="t" r="r" b="b"/>
              <a:pathLst>
                <a:path w="256" h="75">
                  <a:moveTo>
                    <a:pt x="256" y="37"/>
                  </a:moveTo>
                  <a:lnTo>
                    <a:pt x="256" y="57"/>
                  </a:lnTo>
                  <a:lnTo>
                    <a:pt x="256" y="75"/>
                  </a:lnTo>
                  <a:lnTo>
                    <a:pt x="128" y="75"/>
                  </a:lnTo>
                  <a:lnTo>
                    <a:pt x="0" y="75"/>
                  </a:lnTo>
                  <a:lnTo>
                    <a:pt x="0" y="57"/>
                  </a:lnTo>
                  <a:lnTo>
                    <a:pt x="0" y="37"/>
                  </a:lnTo>
                  <a:cubicBezTo>
                    <a:pt x="0" y="28"/>
                    <a:pt x="5" y="18"/>
                    <a:pt x="11" y="11"/>
                  </a:cubicBezTo>
                  <a:cubicBezTo>
                    <a:pt x="18" y="5"/>
                    <a:pt x="27" y="0"/>
                    <a:pt x="37" y="0"/>
                  </a:cubicBezTo>
                  <a:lnTo>
                    <a:pt x="128" y="0"/>
                  </a:lnTo>
                  <a:lnTo>
                    <a:pt x="219" y="0"/>
                  </a:lnTo>
                  <a:cubicBezTo>
                    <a:pt x="229" y="0"/>
                    <a:pt x="238" y="5"/>
                    <a:pt x="245" y="11"/>
                  </a:cubicBezTo>
                  <a:cubicBezTo>
                    <a:pt x="252" y="18"/>
                    <a:pt x="256" y="28"/>
                    <a:pt x="256" y="37"/>
                  </a:cubicBezTo>
                  <a:close/>
                </a:path>
              </a:pathLst>
            </a:custGeom>
            <a:solidFill>
              <a:schemeClr val="accent5">
                <a:alpha val="20000"/>
              </a:schemeClr>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sp>
        <p:nvSpPr>
          <p:cNvPr id="223" name="Round Same Side Corner Rectangle 222">
            <a:extLst>
              <a:ext uri="{FF2B5EF4-FFF2-40B4-BE49-F238E27FC236}">
                <a16:creationId xmlns:a16="http://schemas.microsoft.com/office/drawing/2014/main" id="{AD43FC1E-A105-2F34-4669-20E5A9DB429B}"/>
              </a:ext>
            </a:extLst>
          </p:cNvPr>
          <p:cNvSpPr/>
          <p:nvPr/>
        </p:nvSpPr>
        <p:spPr>
          <a:xfrm>
            <a:off x="10000706" y="3326183"/>
            <a:ext cx="4250420" cy="851175"/>
          </a:xfrm>
          <a:prstGeom prst="round2SameRect">
            <a:avLst>
              <a:gd name="adj1" fmla="val 50000"/>
              <a:gd name="adj2" fmla="val 0"/>
            </a:avLst>
          </a:pr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24" name="Round Same Side Corner Rectangle 223">
            <a:extLst>
              <a:ext uri="{FF2B5EF4-FFF2-40B4-BE49-F238E27FC236}">
                <a16:creationId xmlns:a16="http://schemas.microsoft.com/office/drawing/2014/main" id="{0E683DE8-2271-A923-8DCC-DA57A6237FC6}"/>
              </a:ext>
            </a:extLst>
          </p:cNvPr>
          <p:cNvSpPr/>
          <p:nvPr/>
        </p:nvSpPr>
        <p:spPr>
          <a:xfrm>
            <a:off x="10000706" y="4267089"/>
            <a:ext cx="4250420" cy="2018892"/>
          </a:xfrm>
          <a:prstGeom prst="round2SameRect">
            <a:avLst>
              <a:gd name="adj1" fmla="val 0"/>
              <a:gd name="adj2" fmla="val 19348"/>
            </a:avLst>
          </a:prstGeom>
          <a:solidFill>
            <a:schemeClr val="accent6">
              <a:alpha val="15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81" name="Freeform 280">
            <a:extLst>
              <a:ext uri="{FF2B5EF4-FFF2-40B4-BE49-F238E27FC236}">
                <a16:creationId xmlns:a16="http://schemas.microsoft.com/office/drawing/2014/main" id="{6AF0E9D0-023F-1004-6100-E04550F4CF6D}"/>
              </a:ext>
            </a:extLst>
          </p:cNvPr>
          <p:cNvSpPr/>
          <p:nvPr/>
        </p:nvSpPr>
        <p:spPr>
          <a:xfrm>
            <a:off x="9854956" y="4822908"/>
            <a:ext cx="4667742" cy="1607636"/>
          </a:xfrm>
          <a:custGeom>
            <a:avLst/>
            <a:gdLst/>
            <a:ahLst/>
            <a:cxnLst>
              <a:cxn ang="3cd4">
                <a:pos x="hc" y="t"/>
              </a:cxn>
              <a:cxn ang="cd2">
                <a:pos x="l" y="vc"/>
              </a:cxn>
              <a:cxn ang="cd4">
                <a:pos x="hc" y="b"/>
              </a:cxn>
              <a:cxn ang="0">
                <a:pos x="r" y="vc"/>
              </a:cxn>
            </a:cxnLst>
            <a:rect l="l" t="t" r="r" b="b"/>
            <a:pathLst>
              <a:path w="3748" h="1291">
                <a:moveTo>
                  <a:pt x="3748" y="1291"/>
                </a:moveTo>
                <a:lnTo>
                  <a:pt x="338" y="1291"/>
                </a:lnTo>
                <a:cubicBezTo>
                  <a:pt x="151" y="1291"/>
                  <a:pt x="0" y="1139"/>
                  <a:pt x="0" y="953"/>
                </a:cubicBezTo>
                <a:lnTo>
                  <a:pt x="0" y="0"/>
                </a:lnTo>
              </a:path>
            </a:pathLst>
          </a:custGeom>
          <a:noFill/>
          <a:ln w="38100" cap="flat">
            <a:solidFill>
              <a:schemeClr val="accent3"/>
            </a:solidFill>
            <a:prstDash val="solid"/>
            <a:round/>
            <a:headEnd type="triangle" w="lg" len="lg"/>
          </a:ln>
        </p:spPr>
        <p:txBody>
          <a:bodyPr vert="horz" wrap="none" lIns="5400" tIns="5400" rIns="5400" bIns="54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83" name="Freeform 282">
            <a:extLst>
              <a:ext uri="{FF2B5EF4-FFF2-40B4-BE49-F238E27FC236}">
                <a16:creationId xmlns:a16="http://schemas.microsoft.com/office/drawing/2014/main" id="{67CE587B-9002-2D90-7914-47FA995B3F6B}"/>
              </a:ext>
            </a:extLst>
          </p:cNvPr>
          <p:cNvSpPr/>
          <p:nvPr/>
        </p:nvSpPr>
        <p:spPr>
          <a:xfrm>
            <a:off x="12038717" y="6342061"/>
            <a:ext cx="174402" cy="176965"/>
          </a:xfrm>
          <a:custGeom>
            <a:avLst/>
            <a:gdLst/>
            <a:ahLst/>
            <a:cxnLst>
              <a:cxn ang="3cd4">
                <a:pos x="hc" y="t"/>
              </a:cxn>
              <a:cxn ang="cd2">
                <a:pos x="l" y="vc"/>
              </a:cxn>
              <a:cxn ang="cd4">
                <a:pos x="hc" y="b"/>
              </a:cxn>
              <a:cxn ang="0">
                <a:pos x="r" y="vc"/>
              </a:cxn>
            </a:cxnLst>
            <a:rect l="l" t="t" r="r" b="b"/>
            <a:pathLst>
              <a:path w="141" h="143">
                <a:moveTo>
                  <a:pt x="141" y="72"/>
                </a:moveTo>
                <a:cubicBezTo>
                  <a:pt x="141" y="111"/>
                  <a:pt x="110" y="143"/>
                  <a:pt x="70" y="143"/>
                </a:cubicBezTo>
                <a:cubicBezTo>
                  <a:pt x="31" y="143"/>
                  <a:pt x="0" y="111"/>
                  <a:pt x="0" y="72"/>
                </a:cubicBezTo>
                <a:cubicBezTo>
                  <a:pt x="0" y="33"/>
                  <a:pt x="31" y="0"/>
                  <a:pt x="70" y="0"/>
                </a:cubicBezTo>
                <a:cubicBezTo>
                  <a:pt x="110" y="0"/>
                  <a:pt x="141" y="33"/>
                  <a:pt x="141" y="72"/>
                </a:cubicBezTo>
                <a:close/>
              </a:path>
            </a:pathLst>
          </a:custGeom>
          <a:solidFill>
            <a:schemeClr val="bg2"/>
          </a:solidFill>
          <a:ln w="38100" cap="flat">
            <a:solidFill>
              <a:schemeClr val="accent3"/>
            </a:solid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87" name="Straight Connector 286">
            <a:extLst>
              <a:ext uri="{FF2B5EF4-FFF2-40B4-BE49-F238E27FC236}">
                <a16:creationId xmlns:a16="http://schemas.microsoft.com/office/drawing/2014/main" id="{8AEC25F6-AAAB-F741-B007-4E2A09E80417}"/>
              </a:ext>
            </a:extLst>
          </p:cNvPr>
          <p:cNvSpPr/>
          <p:nvPr/>
        </p:nvSpPr>
        <p:spPr>
          <a:xfrm>
            <a:off x="12125917" y="6593799"/>
            <a:ext cx="0" cy="461101"/>
          </a:xfrm>
          <a:prstGeom prst="line">
            <a:avLst/>
          </a:prstGeom>
          <a:noFill/>
          <a:ln w="38100" cap="flat">
            <a:solidFill>
              <a:schemeClr val="accent3"/>
            </a:solidFill>
            <a:prstDash val="solid"/>
            <a:round/>
          </a:ln>
        </p:spPr>
        <p:txBody>
          <a:bodyPr vert="horz" wrap="none" lIns="5400" tIns="5400" rIns="5400" bIns="54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85" name="Freeform 284">
            <a:extLst>
              <a:ext uri="{FF2B5EF4-FFF2-40B4-BE49-F238E27FC236}">
                <a16:creationId xmlns:a16="http://schemas.microsoft.com/office/drawing/2014/main" id="{4406E74B-F2EC-EBFA-3C8E-09A13E8CA74B}"/>
              </a:ext>
            </a:extLst>
          </p:cNvPr>
          <p:cNvSpPr/>
          <p:nvPr/>
        </p:nvSpPr>
        <p:spPr>
          <a:xfrm>
            <a:off x="11121861" y="7127186"/>
            <a:ext cx="2008113" cy="2010168"/>
          </a:xfrm>
          <a:custGeom>
            <a:avLst/>
            <a:gdLst/>
            <a:ahLst/>
            <a:cxnLst>
              <a:cxn ang="3cd4">
                <a:pos x="hc" y="t"/>
              </a:cxn>
              <a:cxn ang="cd2">
                <a:pos x="l" y="vc"/>
              </a:cxn>
              <a:cxn ang="cd4">
                <a:pos x="hc" y="b"/>
              </a:cxn>
              <a:cxn ang="0">
                <a:pos x="r" y="vc"/>
              </a:cxn>
            </a:cxnLst>
            <a:rect l="l" t="t" r="r" b="b"/>
            <a:pathLst>
              <a:path w="1613" h="1614">
                <a:moveTo>
                  <a:pt x="806" y="0"/>
                </a:moveTo>
                <a:cubicBezTo>
                  <a:pt x="1252" y="0"/>
                  <a:pt x="1613" y="361"/>
                  <a:pt x="1613" y="807"/>
                </a:cubicBezTo>
                <a:cubicBezTo>
                  <a:pt x="1613" y="1252"/>
                  <a:pt x="1252" y="1614"/>
                  <a:pt x="806" y="1614"/>
                </a:cubicBezTo>
                <a:cubicBezTo>
                  <a:pt x="360" y="1614"/>
                  <a:pt x="0" y="1252"/>
                  <a:pt x="0" y="807"/>
                </a:cubicBezTo>
                <a:cubicBezTo>
                  <a:pt x="0" y="361"/>
                  <a:pt x="360" y="0"/>
                  <a:pt x="806" y="0"/>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86" name="Freeform 285">
            <a:extLst>
              <a:ext uri="{FF2B5EF4-FFF2-40B4-BE49-F238E27FC236}">
                <a16:creationId xmlns:a16="http://schemas.microsoft.com/office/drawing/2014/main" id="{610276F6-BED4-2C42-E1CF-DAF6B688E91A}"/>
              </a:ext>
            </a:extLst>
          </p:cNvPr>
          <p:cNvSpPr/>
          <p:nvPr/>
        </p:nvSpPr>
        <p:spPr>
          <a:xfrm>
            <a:off x="11283806" y="7290442"/>
            <a:ext cx="1682978" cy="1683656"/>
          </a:xfrm>
          <a:custGeom>
            <a:avLst/>
            <a:gdLst/>
            <a:ahLst/>
            <a:cxnLst>
              <a:cxn ang="3cd4">
                <a:pos x="hc" y="t"/>
              </a:cxn>
              <a:cxn ang="cd2">
                <a:pos x="l" y="vc"/>
              </a:cxn>
              <a:cxn ang="cd4">
                <a:pos x="hc" y="b"/>
              </a:cxn>
              <a:cxn ang="0">
                <a:pos x="r" y="vc"/>
              </a:cxn>
            </a:cxnLst>
            <a:rect l="l" t="t" r="r" b="b"/>
            <a:pathLst>
              <a:path w="1352" h="1352">
                <a:moveTo>
                  <a:pt x="676" y="0"/>
                </a:moveTo>
                <a:cubicBezTo>
                  <a:pt x="1049" y="0"/>
                  <a:pt x="1352" y="303"/>
                  <a:pt x="1352" y="676"/>
                </a:cubicBezTo>
                <a:cubicBezTo>
                  <a:pt x="1352" y="1049"/>
                  <a:pt x="1049" y="1352"/>
                  <a:pt x="676" y="1352"/>
                </a:cubicBezTo>
                <a:cubicBezTo>
                  <a:pt x="303" y="1352"/>
                  <a:pt x="0" y="1049"/>
                  <a:pt x="0" y="676"/>
                </a:cubicBezTo>
                <a:cubicBezTo>
                  <a:pt x="0" y="303"/>
                  <a:pt x="303" y="0"/>
                  <a:pt x="676" y="0"/>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nvGrpSpPr>
          <p:cNvPr id="4" name="Group 3">
            <a:extLst>
              <a:ext uri="{FF2B5EF4-FFF2-40B4-BE49-F238E27FC236}">
                <a16:creationId xmlns:a16="http://schemas.microsoft.com/office/drawing/2014/main" id="{D77F52FF-FF71-1B7C-EA60-7C7484164E15}"/>
              </a:ext>
            </a:extLst>
          </p:cNvPr>
          <p:cNvGrpSpPr/>
          <p:nvPr/>
        </p:nvGrpSpPr>
        <p:grpSpPr>
          <a:xfrm>
            <a:off x="11597729" y="7532210"/>
            <a:ext cx="1056377" cy="1198873"/>
            <a:chOff x="11597729" y="7532210"/>
            <a:chExt cx="1056377" cy="1198873"/>
          </a:xfrm>
          <a:scene3d>
            <a:camera prst="orthographicFront">
              <a:rot lat="0" lon="0" rev="0"/>
            </a:camera>
            <a:lightRig rig="contrasting" dir="t">
              <a:rot lat="0" lon="0" rev="1500000"/>
            </a:lightRig>
          </a:scene3d>
        </p:grpSpPr>
        <p:sp>
          <p:nvSpPr>
            <p:cNvPr id="288" name="Freeform 287">
              <a:extLst>
                <a:ext uri="{FF2B5EF4-FFF2-40B4-BE49-F238E27FC236}">
                  <a16:creationId xmlns:a16="http://schemas.microsoft.com/office/drawing/2014/main" id="{150E7E58-3A08-F09C-C960-2153C25A6335}"/>
                </a:ext>
              </a:extLst>
            </p:cNvPr>
            <p:cNvSpPr/>
            <p:nvPr/>
          </p:nvSpPr>
          <p:spPr>
            <a:xfrm>
              <a:off x="11620152" y="7553393"/>
              <a:ext cx="1011531" cy="1156501"/>
            </a:xfrm>
            <a:custGeom>
              <a:avLst/>
              <a:gdLst/>
              <a:ahLst/>
              <a:cxnLst>
                <a:cxn ang="3cd4">
                  <a:pos x="hc" y="t"/>
                </a:cxn>
                <a:cxn ang="cd2">
                  <a:pos x="l" y="vc"/>
                </a:cxn>
                <a:cxn ang="cd4">
                  <a:pos x="hc" y="b"/>
                </a:cxn>
                <a:cxn ang="0">
                  <a:pos x="r" y="vc"/>
                </a:cxn>
              </a:cxnLst>
              <a:rect l="l" t="t" r="r" b="b"/>
              <a:pathLst>
                <a:path w="813" h="929">
                  <a:moveTo>
                    <a:pt x="402" y="928"/>
                  </a:moveTo>
                  <a:cubicBezTo>
                    <a:pt x="398" y="926"/>
                    <a:pt x="301" y="900"/>
                    <a:pt x="203" y="840"/>
                  </a:cubicBezTo>
                  <a:cubicBezTo>
                    <a:pt x="69" y="758"/>
                    <a:pt x="0" y="653"/>
                    <a:pt x="0" y="537"/>
                  </a:cubicBezTo>
                  <a:lnTo>
                    <a:pt x="0" y="172"/>
                  </a:lnTo>
                  <a:cubicBezTo>
                    <a:pt x="0" y="153"/>
                    <a:pt x="8" y="134"/>
                    <a:pt x="24" y="123"/>
                  </a:cubicBezTo>
                  <a:cubicBezTo>
                    <a:pt x="35" y="115"/>
                    <a:pt x="47" y="111"/>
                    <a:pt x="60" y="111"/>
                  </a:cubicBezTo>
                  <a:cubicBezTo>
                    <a:pt x="66" y="111"/>
                    <a:pt x="72" y="112"/>
                    <a:pt x="79" y="113"/>
                  </a:cubicBezTo>
                  <a:cubicBezTo>
                    <a:pt x="102" y="121"/>
                    <a:pt x="127" y="124"/>
                    <a:pt x="153" y="124"/>
                  </a:cubicBezTo>
                  <a:cubicBezTo>
                    <a:pt x="173" y="124"/>
                    <a:pt x="193" y="122"/>
                    <a:pt x="213" y="117"/>
                  </a:cubicBezTo>
                  <a:cubicBezTo>
                    <a:pt x="258" y="106"/>
                    <a:pt x="299" y="84"/>
                    <a:pt x="331" y="51"/>
                  </a:cubicBezTo>
                  <a:lnTo>
                    <a:pt x="363" y="19"/>
                  </a:lnTo>
                  <a:cubicBezTo>
                    <a:pt x="375" y="7"/>
                    <a:pt x="390" y="0"/>
                    <a:pt x="406" y="0"/>
                  </a:cubicBezTo>
                  <a:cubicBezTo>
                    <a:pt x="423" y="0"/>
                    <a:pt x="438" y="7"/>
                    <a:pt x="450" y="19"/>
                  </a:cubicBezTo>
                  <a:lnTo>
                    <a:pt x="481" y="50"/>
                  </a:lnTo>
                  <a:cubicBezTo>
                    <a:pt x="514" y="83"/>
                    <a:pt x="554" y="106"/>
                    <a:pt x="599" y="117"/>
                  </a:cubicBezTo>
                  <a:cubicBezTo>
                    <a:pt x="619" y="122"/>
                    <a:pt x="639" y="124"/>
                    <a:pt x="660" y="124"/>
                  </a:cubicBezTo>
                  <a:cubicBezTo>
                    <a:pt x="685" y="124"/>
                    <a:pt x="710" y="121"/>
                    <a:pt x="734" y="113"/>
                  </a:cubicBezTo>
                  <a:cubicBezTo>
                    <a:pt x="740" y="112"/>
                    <a:pt x="746" y="111"/>
                    <a:pt x="752" y="111"/>
                  </a:cubicBezTo>
                  <a:cubicBezTo>
                    <a:pt x="765" y="111"/>
                    <a:pt x="778" y="115"/>
                    <a:pt x="789" y="123"/>
                  </a:cubicBezTo>
                  <a:cubicBezTo>
                    <a:pt x="804" y="134"/>
                    <a:pt x="813" y="153"/>
                    <a:pt x="813" y="172"/>
                  </a:cubicBezTo>
                  <a:lnTo>
                    <a:pt x="813" y="537"/>
                  </a:lnTo>
                  <a:cubicBezTo>
                    <a:pt x="813" y="653"/>
                    <a:pt x="743" y="758"/>
                    <a:pt x="610" y="840"/>
                  </a:cubicBezTo>
                  <a:cubicBezTo>
                    <a:pt x="512" y="900"/>
                    <a:pt x="415" y="926"/>
                    <a:pt x="411" y="928"/>
                  </a:cubicBezTo>
                  <a:lnTo>
                    <a:pt x="406" y="929"/>
                  </a:lnTo>
                  <a:close/>
                </a:path>
              </a:pathLst>
            </a:custGeom>
            <a:solidFill>
              <a:schemeClr val="accent3"/>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89" name="Freeform 288">
              <a:extLst>
                <a:ext uri="{FF2B5EF4-FFF2-40B4-BE49-F238E27FC236}">
                  <a16:creationId xmlns:a16="http://schemas.microsoft.com/office/drawing/2014/main" id="{1292CC57-11EC-9E1F-8757-588560AE20C4}"/>
                </a:ext>
              </a:extLst>
            </p:cNvPr>
            <p:cNvSpPr/>
            <p:nvPr/>
          </p:nvSpPr>
          <p:spPr>
            <a:xfrm>
              <a:off x="11597729" y="7532210"/>
              <a:ext cx="1056377" cy="1198873"/>
            </a:xfrm>
            <a:custGeom>
              <a:avLst/>
              <a:gdLst/>
              <a:ahLst/>
              <a:cxnLst>
                <a:cxn ang="3cd4">
                  <a:pos x="hc" y="t"/>
                </a:cxn>
                <a:cxn ang="cd2">
                  <a:pos x="l" y="vc"/>
                </a:cxn>
                <a:cxn ang="cd4">
                  <a:pos x="hc" y="b"/>
                </a:cxn>
                <a:cxn ang="0">
                  <a:pos x="r" y="vc"/>
                </a:cxn>
              </a:cxnLst>
              <a:rect l="l" t="t" r="r" b="b"/>
              <a:pathLst>
                <a:path w="849" h="963">
                  <a:moveTo>
                    <a:pt x="424" y="0"/>
                  </a:moveTo>
                  <a:cubicBezTo>
                    <a:pt x="404" y="0"/>
                    <a:pt x="383" y="8"/>
                    <a:pt x="369" y="23"/>
                  </a:cubicBezTo>
                  <a:lnTo>
                    <a:pt x="353" y="39"/>
                  </a:lnTo>
                  <a:lnTo>
                    <a:pt x="336" y="55"/>
                  </a:lnTo>
                  <a:cubicBezTo>
                    <a:pt x="306" y="86"/>
                    <a:pt x="268" y="107"/>
                    <a:pt x="228" y="118"/>
                  </a:cubicBezTo>
                  <a:cubicBezTo>
                    <a:pt x="208" y="122"/>
                    <a:pt x="189" y="124"/>
                    <a:pt x="171" y="124"/>
                  </a:cubicBezTo>
                  <a:cubicBezTo>
                    <a:pt x="147" y="124"/>
                    <a:pt x="124" y="121"/>
                    <a:pt x="102" y="114"/>
                  </a:cubicBezTo>
                  <a:cubicBezTo>
                    <a:pt x="94" y="112"/>
                    <a:pt x="86" y="110"/>
                    <a:pt x="78" y="110"/>
                  </a:cubicBezTo>
                  <a:cubicBezTo>
                    <a:pt x="62" y="110"/>
                    <a:pt x="46" y="116"/>
                    <a:pt x="32" y="126"/>
                  </a:cubicBezTo>
                  <a:cubicBezTo>
                    <a:pt x="11" y="141"/>
                    <a:pt x="0" y="164"/>
                    <a:pt x="0" y="189"/>
                  </a:cubicBezTo>
                  <a:lnTo>
                    <a:pt x="0" y="371"/>
                  </a:lnTo>
                  <a:lnTo>
                    <a:pt x="0" y="554"/>
                  </a:lnTo>
                  <a:cubicBezTo>
                    <a:pt x="0" y="677"/>
                    <a:pt x="73" y="787"/>
                    <a:pt x="211" y="872"/>
                  </a:cubicBezTo>
                  <a:cubicBezTo>
                    <a:pt x="312" y="933"/>
                    <a:pt x="412" y="961"/>
                    <a:pt x="415" y="961"/>
                  </a:cubicBezTo>
                  <a:lnTo>
                    <a:pt x="424" y="963"/>
                  </a:lnTo>
                  <a:lnTo>
                    <a:pt x="434" y="961"/>
                  </a:lnTo>
                  <a:cubicBezTo>
                    <a:pt x="438" y="961"/>
                    <a:pt x="537" y="933"/>
                    <a:pt x="637" y="872"/>
                  </a:cubicBezTo>
                  <a:cubicBezTo>
                    <a:pt x="775" y="787"/>
                    <a:pt x="849" y="677"/>
                    <a:pt x="849" y="554"/>
                  </a:cubicBezTo>
                  <a:lnTo>
                    <a:pt x="849" y="371"/>
                  </a:lnTo>
                  <a:lnTo>
                    <a:pt x="849" y="189"/>
                  </a:lnTo>
                  <a:cubicBezTo>
                    <a:pt x="849" y="164"/>
                    <a:pt x="837" y="141"/>
                    <a:pt x="816" y="126"/>
                  </a:cubicBezTo>
                  <a:cubicBezTo>
                    <a:pt x="803" y="116"/>
                    <a:pt x="787" y="110"/>
                    <a:pt x="770" y="110"/>
                  </a:cubicBezTo>
                  <a:cubicBezTo>
                    <a:pt x="762" y="110"/>
                    <a:pt x="755" y="112"/>
                    <a:pt x="747" y="114"/>
                  </a:cubicBezTo>
                  <a:cubicBezTo>
                    <a:pt x="725" y="121"/>
                    <a:pt x="701" y="124"/>
                    <a:pt x="678" y="124"/>
                  </a:cubicBezTo>
                  <a:cubicBezTo>
                    <a:pt x="659" y="124"/>
                    <a:pt x="640" y="122"/>
                    <a:pt x="621" y="117"/>
                  </a:cubicBezTo>
                  <a:cubicBezTo>
                    <a:pt x="580" y="107"/>
                    <a:pt x="542" y="85"/>
                    <a:pt x="512" y="55"/>
                  </a:cubicBezTo>
                  <a:lnTo>
                    <a:pt x="496" y="39"/>
                  </a:lnTo>
                  <a:lnTo>
                    <a:pt x="480" y="24"/>
                  </a:lnTo>
                  <a:cubicBezTo>
                    <a:pt x="465" y="8"/>
                    <a:pt x="446" y="0"/>
                    <a:pt x="424" y="0"/>
                  </a:cubicBezTo>
                  <a:close/>
                  <a:moveTo>
                    <a:pt x="424" y="35"/>
                  </a:moveTo>
                  <a:cubicBezTo>
                    <a:pt x="436" y="35"/>
                    <a:pt x="447" y="39"/>
                    <a:pt x="456" y="48"/>
                  </a:cubicBezTo>
                  <a:lnTo>
                    <a:pt x="471" y="64"/>
                  </a:lnTo>
                  <a:lnTo>
                    <a:pt x="487" y="80"/>
                  </a:lnTo>
                  <a:cubicBezTo>
                    <a:pt x="522" y="115"/>
                    <a:pt x="566" y="139"/>
                    <a:pt x="613" y="151"/>
                  </a:cubicBezTo>
                  <a:cubicBezTo>
                    <a:pt x="634" y="156"/>
                    <a:pt x="656" y="159"/>
                    <a:pt x="678" y="159"/>
                  </a:cubicBezTo>
                  <a:cubicBezTo>
                    <a:pt x="704" y="159"/>
                    <a:pt x="731" y="155"/>
                    <a:pt x="757" y="147"/>
                  </a:cubicBezTo>
                  <a:cubicBezTo>
                    <a:pt x="761" y="146"/>
                    <a:pt x="766" y="145"/>
                    <a:pt x="770" y="145"/>
                  </a:cubicBezTo>
                  <a:cubicBezTo>
                    <a:pt x="780" y="145"/>
                    <a:pt x="789" y="148"/>
                    <a:pt x="796" y="154"/>
                  </a:cubicBezTo>
                  <a:cubicBezTo>
                    <a:pt x="807" y="162"/>
                    <a:pt x="814" y="175"/>
                    <a:pt x="814" y="189"/>
                  </a:cubicBezTo>
                  <a:lnTo>
                    <a:pt x="814" y="371"/>
                  </a:lnTo>
                  <a:lnTo>
                    <a:pt x="814" y="554"/>
                  </a:lnTo>
                  <a:cubicBezTo>
                    <a:pt x="814" y="689"/>
                    <a:pt x="717" y="783"/>
                    <a:pt x="619" y="842"/>
                  </a:cubicBezTo>
                  <a:cubicBezTo>
                    <a:pt x="522" y="902"/>
                    <a:pt x="424" y="927"/>
                    <a:pt x="424" y="927"/>
                  </a:cubicBezTo>
                  <a:cubicBezTo>
                    <a:pt x="424" y="927"/>
                    <a:pt x="327" y="902"/>
                    <a:pt x="230" y="842"/>
                  </a:cubicBezTo>
                  <a:cubicBezTo>
                    <a:pt x="132" y="783"/>
                    <a:pt x="35" y="689"/>
                    <a:pt x="35" y="554"/>
                  </a:cubicBezTo>
                  <a:lnTo>
                    <a:pt x="35" y="371"/>
                  </a:lnTo>
                  <a:lnTo>
                    <a:pt x="35" y="189"/>
                  </a:lnTo>
                  <a:cubicBezTo>
                    <a:pt x="35" y="175"/>
                    <a:pt x="42" y="162"/>
                    <a:pt x="52" y="154"/>
                  </a:cubicBezTo>
                  <a:cubicBezTo>
                    <a:pt x="60" y="148"/>
                    <a:pt x="69" y="145"/>
                    <a:pt x="78" y="145"/>
                  </a:cubicBezTo>
                  <a:cubicBezTo>
                    <a:pt x="83" y="145"/>
                    <a:pt x="87" y="146"/>
                    <a:pt x="92" y="147"/>
                  </a:cubicBezTo>
                  <a:cubicBezTo>
                    <a:pt x="117" y="155"/>
                    <a:pt x="144" y="159"/>
                    <a:pt x="171" y="159"/>
                  </a:cubicBezTo>
                  <a:cubicBezTo>
                    <a:pt x="193" y="159"/>
                    <a:pt x="215" y="156"/>
                    <a:pt x="235" y="151"/>
                  </a:cubicBezTo>
                  <a:cubicBezTo>
                    <a:pt x="282" y="140"/>
                    <a:pt x="326" y="115"/>
                    <a:pt x="361" y="80"/>
                  </a:cubicBezTo>
                  <a:lnTo>
                    <a:pt x="377" y="64"/>
                  </a:lnTo>
                  <a:lnTo>
                    <a:pt x="393" y="48"/>
                  </a:lnTo>
                  <a:cubicBezTo>
                    <a:pt x="402" y="39"/>
                    <a:pt x="413" y="35"/>
                    <a:pt x="424" y="35"/>
                  </a:cubicBezTo>
                  <a:close/>
                </a:path>
              </a:pathLst>
            </a:custGeom>
            <a:solidFill>
              <a:schemeClr val="accent5"/>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90" name="Freeform 289">
              <a:extLst>
                <a:ext uri="{FF2B5EF4-FFF2-40B4-BE49-F238E27FC236}">
                  <a16:creationId xmlns:a16="http://schemas.microsoft.com/office/drawing/2014/main" id="{68014E83-660A-7DD4-9433-C79D90290750}"/>
                </a:ext>
              </a:extLst>
            </p:cNvPr>
            <p:cNvSpPr/>
            <p:nvPr/>
          </p:nvSpPr>
          <p:spPr>
            <a:xfrm>
              <a:off x="11973939" y="7985838"/>
              <a:ext cx="301466" cy="291618"/>
            </a:xfrm>
            <a:custGeom>
              <a:avLst/>
              <a:gdLst/>
              <a:ahLst/>
              <a:cxnLst>
                <a:cxn ang="3cd4">
                  <a:pos x="hc" y="t"/>
                </a:cxn>
                <a:cxn ang="cd2">
                  <a:pos x="l" y="vc"/>
                </a:cxn>
                <a:cxn ang="cd4">
                  <a:pos x="hc" y="b"/>
                </a:cxn>
                <a:cxn ang="0">
                  <a:pos x="r" y="vc"/>
                </a:cxn>
              </a:cxnLst>
              <a:rect l="l" t="t" r="r" b="b"/>
              <a:pathLst>
                <a:path w="243" h="235">
                  <a:moveTo>
                    <a:pt x="148" y="16"/>
                  </a:moveTo>
                  <a:lnTo>
                    <a:pt x="156" y="31"/>
                  </a:lnTo>
                  <a:lnTo>
                    <a:pt x="164" y="46"/>
                  </a:lnTo>
                  <a:cubicBezTo>
                    <a:pt x="165" y="50"/>
                    <a:pt x="168" y="53"/>
                    <a:pt x="172" y="57"/>
                  </a:cubicBezTo>
                  <a:cubicBezTo>
                    <a:pt x="176" y="59"/>
                    <a:pt x="180" y="61"/>
                    <a:pt x="184" y="61"/>
                  </a:cubicBezTo>
                  <a:lnTo>
                    <a:pt x="201" y="64"/>
                  </a:lnTo>
                  <a:lnTo>
                    <a:pt x="219" y="68"/>
                  </a:lnTo>
                  <a:cubicBezTo>
                    <a:pt x="230" y="69"/>
                    <a:pt x="238" y="78"/>
                    <a:pt x="241" y="88"/>
                  </a:cubicBezTo>
                  <a:cubicBezTo>
                    <a:pt x="245" y="97"/>
                    <a:pt x="243" y="109"/>
                    <a:pt x="235" y="117"/>
                  </a:cubicBezTo>
                  <a:lnTo>
                    <a:pt x="223" y="129"/>
                  </a:lnTo>
                  <a:lnTo>
                    <a:pt x="211" y="141"/>
                  </a:lnTo>
                  <a:cubicBezTo>
                    <a:pt x="208" y="145"/>
                    <a:pt x="205" y="149"/>
                    <a:pt x="204" y="153"/>
                  </a:cubicBezTo>
                  <a:cubicBezTo>
                    <a:pt x="203" y="157"/>
                    <a:pt x="202" y="162"/>
                    <a:pt x="203" y="167"/>
                  </a:cubicBezTo>
                  <a:lnTo>
                    <a:pt x="205" y="184"/>
                  </a:lnTo>
                  <a:lnTo>
                    <a:pt x="208" y="201"/>
                  </a:lnTo>
                  <a:cubicBezTo>
                    <a:pt x="209" y="212"/>
                    <a:pt x="204" y="223"/>
                    <a:pt x="195" y="229"/>
                  </a:cubicBezTo>
                  <a:cubicBezTo>
                    <a:pt x="187" y="235"/>
                    <a:pt x="176" y="237"/>
                    <a:pt x="165" y="231"/>
                  </a:cubicBezTo>
                  <a:lnTo>
                    <a:pt x="149" y="224"/>
                  </a:lnTo>
                  <a:lnTo>
                    <a:pt x="134" y="216"/>
                  </a:lnTo>
                  <a:cubicBezTo>
                    <a:pt x="131" y="214"/>
                    <a:pt x="126" y="213"/>
                    <a:pt x="121" y="213"/>
                  </a:cubicBezTo>
                  <a:cubicBezTo>
                    <a:pt x="117" y="213"/>
                    <a:pt x="112" y="214"/>
                    <a:pt x="108" y="216"/>
                  </a:cubicBezTo>
                  <a:lnTo>
                    <a:pt x="93" y="224"/>
                  </a:lnTo>
                  <a:lnTo>
                    <a:pt x="77" y="231"/>
                  </a:lnTo>
                  <a:cubicBezTo>
                    <a:pt x="67" y="237"/>
                    <a:pt x="55" y="235"/>
                    <a:pt x="47" y="229"/>
                  </a:cubicBezTo>
                  <a:cubicBezTo>
                    <a:pt x="39" y="223"/>
                    <a:pt x="33" y="212"/>
                    <a:pt x="35" y="201"/>
                  </a:cubicBezTo>
                  <a:lnTo>
                    <a:pt x="38" y="184"/>
                  </a:lnTo>
                  <a:lnTo>
                    <a:pt x="40" y="167"/>
                  </a:lnTo>
                  <a:cubicBezTo>
                    <a:pt x="41" y="162"/>
                    <a:pt x="40" y="157"/>
                    <a:pt x="39" y="153"/>
                  </a:cubicBezTo>
                  <a:cubicBezTo>
                    <a:pt x="38" y="149"/>
                    <a:pt x="35" y="145"/>
                    <a:pt x="32" y="141"/>
                  </a:cubicBezTo>
                  <a:lnTo>
                    <a:pt x="20" y="129"/>
                  </a:lnTo>
                  <a:lnTo>
                    <a:pt x="8" y="117"/>
                  </a:lnTo>
                  <a:cubicBezTo>
                    <a:pt x="0" y="109"/>
                    <a:pt x="-2" y="97"/>
                    <a:pt x="1" y="88"/>
                  </a:cubicBezTo>
                  <a:cubicBezTo>
                    <a:pt x="4" y="78"/>
                    <a:pt x="12" y="69"/>
                    <a:pt x="24" y="68"/>
                  </a:cubicBezTo>
                  <a:lnTo>
                    <a:pt x="41" y="64"/>
                  </a:lnTo>
                  <a:lnTo>
                    <a:pt x="58" y="61"/>
                  </a:lnTo>
                  <a:cubicBezTo>
                    <a:pt x="63" y="61"/>
                    <a:pt x="67" y="59"/>
                    <a:pt x="70" y="57"/>
                  </a:cubicBezTo>
                  <a:cubicBezTo>
                    <a:pt x="74" y="53"/>
                    <a:pt x="77" y="50"/>
                    <a:pt x="79" y="46"/>
                  </a:cubicBezTo>
                  <a:lnTo>
                    <a:pt x="87" y="31"/>
                  </a:lnTo>
                  <a:lnTo>
                    <a:pt x="95" y="16"/>
                  </a:lnTo>
                  <a:cubicBezTo>
                    <a:pt x="101" y="6"/>
                    <a:pt x="111" y="0"/>
                    <a:pt x="121" y="0"/>
                  </a:cubicBezTo>
                  <a:cubicBezTo>
                    <a:pt x="132" y="0"/>
                    <a:pt x="142" y="6"/>
                    <a:pt x="148" y="16"/>
                  </a:cubicBezTo>
                  <a:close/>
                </a:path>
              </a:pathLst>
            </a:custGeom>
            <a:solidFill>
              <a:schemeClr val="accent5"/>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91" name="Freeform 290">
              <a:extLst>
                <a:ext uri="{FF2B5EF4-FFF2-40B4-BE49-F238E27FC236}">
                  <a16:creationId xmlns:a16="http://schemas.microsoft.com/office/drawing/2014/main" id="{FD0CFCA3-8445-D3A2-B020-CFDBAF211C00}"/>
                </a:ext>
              </a:extLst>
            </p:cNvPr>
            <p:cNvSpPr/>
            <p:nvPr/>
          </p:nvSpPr>
          <p:spPr>
            <a:xfrm>
              <a:off x="11641329" y="7575828"/>
              <a:ext cx="969176" cy="1110390"/>
            </a:xfrm>
            <a:custGeom>
              <a:avLst/>
              <a:gdLst/>
              <a:ahLst/>
              <a:cxnLst>
                <a:cxn ang="3cd4">
                  <a:pos x="hc" y="t"/>
                </a:cxn>
                <a:cxn ang="cd2">
                  <a:pos x="l" y="vc"/>
                </a:cxn>
                <a:cxn ang="cd4">
                  <a:pos x="hc" y="b"/>
                </a:cxn>
                <a:cxn ang="0">
                  <a:pos x="r" y="vc"/>
                </a:cxn>
              </a:cxnLst>
              <a:rect l="l" t="t" r="r" b="b"/>
              <a:pathLst>
                <a:path w="779" h="892">
                  <a:moveTo>
                    <a:pt x="389" y="0"/>
                  </a:moveTo>
                  <a:cubicBezTo>
                    <a:pt x="378" y="0"/>
                    <a:pt x="367" y="4"/>
                    <a:pt x="358" y="13"/>
                  </a:cubicBezTo>
                  <a:lnTo>
                    <a:pt x="342" y="29"/>
                  </a:lnTo>
                  <a:lnTo>
                    <a:pt x="326" y="45"/>
                  </a:lnTo>
                  <a:cubicBezTo>
                    <a:pt x="291" y="80"/>
                    <a:pt x="247" y="105"/>
                    <a:pt x="200" y="116"/>
                  </a:cubicBezTo>
                  <a:cubicBezTo>
                    <a:pt x="180" y="121"/>
                    <a:pt x="158" y="124"/>
                    <a:pt x="136" y="124"/>
                  </a:cubicBezTo>
                  <a:cubicBezTo>
                    <a:pt x="109" y="124"/>
                    <a:pt x="82" y="120"/>
                    <a:pt x="57" y="112"/>
                  </a:cubicBezTo>
                  <a:cubicBezTo>
                    <a:pt x="52" y="111"/>
                    <a:pt x="48" y="110"/>
                    <a:pt x="43" y="110"/>
                  </a:cubicBezTo>
                  <a:cubicBezTo>
                    <a:pt x="34" y="110"/>
                    <a:pt x="25" y="113"/>
                    <a:pt x="17" y="119"/>
                  </a:cubicBezTo>
                  <a:cubicBezTo>
                    <a:pt x="7" y="127"/>
                    <a:pt x="0" y="140"/>
                    <a:pt x="0" y="154"/>
                  </a:cubicBezTo>
                  <a:lnTo>
                    <a:pt x="0" y="336"/>
                  </a:lnTo>
                  <a:lnTo>
                    <a:pt x="0" y="519"/>
                  </a:lnTo>
                  <a:cubicBezTo>
                    <a:pt x="0" y="654"/>
                    <a:pt x="97" y="748"/>
                    <a:pt x="195" y="807"/>
                  </a:cubicBezTo>
                  <a:cubicBezTo>
                    <a:pt x="292" y="867"/>
                    <a:pt x="389" y="892"/>
                    <a:pt x="389" y="892"/>
                  </a:cubicBezTo>
                  <a:cubicBezTo>
                    <a:pt x="389" y="892"/>
                    <a:pt x="487" y="867"/>
                    <a:pt x="584" y="807"/>
                  </a:cubicBezTo>
                  <a:cubicBezTo>
                    <a:pt x="682" y="748"/>
                    <a:pt x="779" y="654"/>
                    <a:pt x="779" y="519"/>
                  </a:cubicBezTo>
                  <a:lnTo>
                    <a:pt x="779" y="336"/>
                  </a:lnTo>
                  <a:lnTo>
                    <a:pt x="779" y="154"/>
                  </a:lnTo>
                  <a:cubicBezTo>
                    <a:pt x="779" y="140"/>
                    <a:pt x="772" y="127"/>
                    <a:pt x="761" y="119"/>
                  </a:cubicBezTo>
                  <a:cubicBezTo>
                    <a:pt x="754" y="113"/>
                    <a:pt x="745" y="110"/>
                    <a:pt x="735" y="110"/>
                  </a:cubicBezTo>
                  <a:cubicBezTo>
                    <a:pt x="731" y="110"/>
                    <a:pt x="726" y="111"/>
                    <a:pt x="722" y="112"/>
                  </a:cubicBezTo>
                  <a:cubicBezTo>
                    <a:pt x="696" y="120"/>
                    <a:pt x="669" y="124"/>
                    <a:pt x="643" y="124"/>
                  </a:cubicBezTo>
                  <a:cubicBezTo>
                    <a:pt x="621" y="124"/>
                    <a:pt x="599" y="121"/>
                    <a:pt x="578" y="116"/>
                  </a:cubicBezTo>
                  <a:cubicBezTo>
                    <a:pt x="531" y="104"/>
                    <a:pt x="487" y="80"/>
                    <a:pt x="452" y="45"/>
                  </a:cubicBezTo>
                  <a:lnTo>
                    <a:pt x="436" y="29"/>
                  </a:lnTo>
                  <a:lnTo>
                    <a:pt x="421" y="13"/>
                  </a:lnTo>
                  <a:cubicBezTo>
                    <a:pt x="412" y="4"/>
                    <a:pt x="401" y="0"/>
                    <a:pt x="389" y="0"/>
                  </a:cubicBezTo>
                  <a:close/>
                  <a:moveTo>
                    <a:pt x="389" y="87"/>
                  </a:moveTo>
                  <a:lnTo>
                    <a:pt x="400" y="97"/>
                  </a:lnTo>
                  <a:cubicBezTo>
                    <a:pt x="444" y="141"/>
                    <a:pt x="499" y="173"/>
                    <a:pt x="559" y="188"/>
                  </a:cubicBezTo>
                  <a:cubicBezTo>
                    <a:pt x="587" y="195"/>
                    <a:pt x="615" y="198"/>
                    <a:pt x="643" y="198"/>
                  </a:cubicBezTo>
                  <a:cubicBezTo>
                    <a:pt x="664" y="198"/>
                    <a:pt x="684" y="197"/>
                    <a:pt x="705" y="193"/>
                  </a:cubicBezTo>
                  <a:lnTo>
                    <a:pt x="705" y="336"/>
                  </a:lnTo>
                  <a:lnTo>
                    <a:pt x="705" y="519"/>
                  </a:lnTo>
                  <a:cubicBezTo>
                    <a:pt x="705" y="603"/>
                    <a:pt x="651" y="679"/>
                    <a:pt x="545" y="744"/>
                  </a:cubicBezTo>
                  <a:cubicBezTo>
                    <a:pt x="484" y="782"/>
                    <a:pt x="420" y="805"/>
                    <a:pt x="389" y="815"/>
                  </a:cubicBezTo>
                  <a:cubicBezTo>
                    <a:pt x="359" y="805"/>
                    <a:pt x="296" y="782"/>
                    <a:pt x="233" y="744"/>
                  </a:cubicBezTo>
                  <a:cubicBezTo>
                    <a:pt x="128" y="679"/>
                    <a:pt x="74" y="603"/>
                    <a:pt x="74" y="519"/>
                  </a:cubicBezTo>
                  <a:lnTo>
                    <a:pt x="74" y="336"/>
                  </a:lnTo>
                  <a:lnTo>
                    <a:pt x="74" y="193"/>
                  </a:lnTo>
                  <a:cubicBezTo>
                    <a:pt x="94" y="197"/>
                    <a:pt x="115" y="198"/>
                    <a:pt x="136" y="198"/>
                  </a:cubicBezTo>
                  <a:cubicBezTo>
                    <a:pt x="164" y="198"/>
                    <a:pt x="191" y="195"/>
                    <a:pt x="219" y="188"/>
                  </a:cubicBezTo>
                  <a:cubicBezTo>
                    <a:pt x="279" y="173"/>
                    <a:pt x="334" y="141"/>
                    <a:pt x="378" y="97"/>
                  </a:cubicBezTo>
                  <a:close/>
                </a:path>
              </a:pathLst>
            </a:custGeom>
            <a:solidFill>
              <a:schemeClr val="accent4">
                <a:alpha val="30000"/>
              </a:schemeClr>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sp>
        <p:nvSpPr>
          <p:cNvPr id="294" name="Round Same Side Corner Rectangle 293">
            <a:extLst>
              <a:ext uri="{FF2B5EF4-FFF2-40B4-BE49-F238E27FC236}">
                <a16:creationId xmlns:a16="http://schemas.microsoft.com/office/drawing/2014/main" id="{D7974BD8-6D1B-3367-BECE-C177FB2ED26B}"/>
              </a:ext>
            </a:extLst>
          </p:cNvPr>
          <p:cNvSpPr/>
          <p:nvPr/>
        </p:nvSpPr>
        <p:spPr>
          <a:xfrm>
            <a:off x="14117836" y="9979801"/>
            <a:ext cx="4251669" cy="851175"/>
          </a:xfrm>
          <a:prstGeom prst="round2SameRect">
            <a:avLst>
              <a:gd name="adj1" fmla="val 50000"/>
              <a:gd name="adj2" fmla="val 0"/>
            </a:avLst>
          </a:pr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95" name="Round Same Side Corner Rectangle 294">
            <a:extLst>
              <a:ext uri="{FF2B5EF4-FFF2-40B4-BE49-F238E27FC236}">
                <a16:creationId xmlns:a16="http://schemas.microsoft.com/office/drawing/2014/main" id="{F24CB6B0-043C-0772-A781-BD46DD2AC978}"/>
              </a:ext>
            </a:extLst>
          </p:cNvPr>
          <p:cNvSpPr/>
          <p:nvPr/>
        </p:nvSpPr>
        <p:spPr>
          <a:xfrm>
            <a:off x="14117836" y="10921954"/>
            <a:ext cx="4251669" cy="2017645"/>
          </a:xfrm>
          <a:prstGeom prst="round2SameRect">
            <a:avLst>
              <a:gd name="adj1" fmla="val 0"/>
              <a:gd name="adj2" fmla="val 20240"/>
            </a:avLst>
          </a:prstGeom>
          <a:solidFill>
            <a:schemeClr val="accent6">
              <a:alpha val="15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52" name="Freeform 351">
            <a:extLst>
              <a:ext uri="{FF2B5EF4-FFF2-40B4-BE49-F238E27FC236}">
                <a16:creationId xmlns:a16="http://schemas.microsoft.com/office/drawing/2014/main" id="{AC685A5B-C241-F46F-AAFA-8A597254CE48}"/>
              </a:ext>
            </a:extLst>
          </p:cNvPr>
          <p:cNvSpPr/>
          <p:nvPr/>
        </p:nvSpPr>
        <p:spPr>
          <a:xfrm>
            <a:off x="13973328" y="9835242"/>
            <a:ext cx="4667742" cy="1607636"/>
          </a:xfrm>
          <a:custGeom>
            <a:avLst/>
            <a:gdLst/>
            <a:ahLst/>
            <a:cxnLst>
              <a:cxn ang="3cd4">
                <a:pos x="hc" y="t"/>
              </a:cxn>
              <a:cxn ang="cd2">
                <a:pos x="l" y="vc"/>
              </a:cxn>
              <a:cxn ang="cd4">
                <a:pos x="hc" y="b"/>
              </a:cxn>
              <a:cxn ang="0">
                <a:pos x="r" y="vc"/>
              </a:cxn>
            </a:cxnLst>
            <a:rect l="l" t="t" r="r" b="b"/>
            <a:pathLst>
              <a:path w="3748" h="1291">
                <a:moveTo>
                  <a:pt x="3748" y="0"/>
                </a:moveTo>
                <a:lnTo>
                  <a:pt x="338" y="0"/>
                </a:lnTo>
                <a:cubicBezTo>
                  <a:pt x="151" y="0"/>
                  <a:pt x="0" y="152"/>
                  <a:pt x="0" y="338"/>
                </a:cubicBezTo>
                <a:lnTo>
                  <a:pt x="0" y="1291"/>
                </a:lnTo>
              </a:path>
            </a:pathLst>
          </a:custGeom>
          <a:noFill/>
          <a:ln w="38100" cap="flat">
            <a:solidFill>
              <a:schemeClr val="accent4"/>
            </a:solidFill>
            <a:prstDash val="solid"/>
            <a:round/>
            <a:headEnd type="triangle" w="lg" len="lg"/>
          </a:ln>
        </p:spPr>
        <p:txBody>
          <a:bodyPr vert="horz" wrap="none" lIns="5400" tIns="5400" rIns="5400" bIns="54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54" name="Freeform 353">
            <a:extLst>
              <a:ext uri="{FF2B5EF4-FFF2-40B4-BE49-F238E27FC236}">
                <a16:creationId xmlns:a16="http://schemas.microsoft.com/office/drawing/2014/main" id="{2F1FCA7D-1F53-62E4-AACE-1696815C5A05}"/>
              </a:ext>
            </a:extLst>
          </p:cNvPr>
          <p:cNvSpPr/>
          <p:nvPr/>
        </p:nvSpPr>
        <p:spPr>
          <a:xfrm>
            <a:off x="16155847" y="9746756"/>
            <a:ext cx="175648" cy="175718"/>
          </a:xfrm>
          <a:custGeom>
            <a:avLst/>
            <a:gdLst/>
            <a:ahLst/>
            <a:cxnLst>
              <a:cxn ang="3cd4">
                <a:pos x="hc" y="t"/>
              </a:cxn>
              <a:cxn ang="cd2">
                <a:pos x="l" y="vc"/>
              </a:cxn>
              <a:cxn ang="cd4">
                <a:pos x="hc" y="b"/>
              </a:cxn>
              <a:cxn ang="0">
                <a:pos x="r" y="vc"/>
              </a:cxn>
            </a:cxnLst>
            <a:rect l="l" t="t" r="r" b="b"/>
            <a:pathLst>
              <a:path w="142" h="142">
                <a:moveTo>
                  <a:pt x="0" y="71"/>
                </a:moveTo>
                <a:cubicBezTo>
                  <a:pt x="0" y="32"/>
                  <a:pt x="32" y="0"/>
                  <a:pt x="71" y="0"/>
                </a:cubicBezTo>
                <a:cubicBezTo>
                  <a:pt x="110" y="0"/>
                  <a:pt x="142" y="32"/>
                  <a:pt x="142" y="71"/>
                </a:cubicBezTo>
                <a:cubicBezTo>
                  <a:pt x="142" y="110"/>
                  <a:pt x="110" y="142"/>
                  <a:pt x="71" y="142"/>
                </a:cubicBezTo>
                <a:cubicBezTo>
                  <a:pt x="32" y="142"/>
                  <a:pt x="0" y="110"/>
                  <a:pt x="0" y="71"/>
                </a:cubicBezTo>
                <a:close/>
              </a:path>
            </a:pathLst>
          </a:custGeom>
          <a:solidFill>
            <a:schemeClr val="bg2"/>
          </a:solidFill>
          <a:ln w="38100" cap="flat">
            <a:solidFill>
              <a:schemeClr val="accent4"/>
            </a:solid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56" name="Straight Connector 355">
            <a:extLst>
              <a:ext uri="{FF2B5EF4-FFF2-40B4-BE49-F238E27FC236}">
                <a16:creationId xmlns:a16="http://schemas.microsoft.com/office/drawing/2014/main" id="{47D53891-50D4-8B21-6DD0-7282F31B101A}"/>
              </a:ext>
            </a:extLst>
          </p:cNvPr>
          <p:cNvSpPr/>
          <p:nvPr/>
        </p:nvSpPr>
        <p:spPr>
          <a:xfrm flipV="1">
            <a:off x="16244290" y="9244529"/>
            <a:ext cx="0" cy="459859"/>
          </a:xfrm>
          <a:prstGeom prst="line">
            <a:avLst/>
          </a:prstGeom>
          <a:noFill/>
          <a:ln w="38100" cap="flat">
            <a:solidFill>
              <a:schemeClr val="accent4"/>
            </a:solidFill>
            <a:prstDash val="solid"/>
            <a:round/>
          </a:ln>
        </p:spPr>
        <p:txBody>
          <a:bodyPr vert="horz" wrap="none" lIns="5400" tIns="5400" rIns="5400" bIns="54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92" name="Freeform 291">
            <a:extLst>
              <a:ext uri="{FF2B5EF4-FFF2-40B4-BE49-F238E27FC236}">
                <a16:creationId xmlns:a16="http://schemas.microsoft.com/office/drawing/2014/main" id="{DA30BE47-0F86-169F-B74B-C27CD9392D61}"/>
              </a:ext>
            </a:extLst>
          </p:cNvPr>
          <p:cNvSpPr/>
          <p:nvPr/>
        </p:nvSpPr>
        <p:spPr>
          <a:xfrm>
            <a:off x="15240237" y="7127186"/>
            <a:ext cx="2008113" cy="2010168"/>
          </a:xfrm>
          <a:custGeom>
            <a:avLst/>
            <a:gdLst/>
            <a:ahLst/>
            <a:cxnLst>
              <a:cxn ang="3cd4">
                <a:pos x="hc" y="t"/>
              </a:cxn>
              <a:cxn ang="cd2">
                <a:pos x="l" y="vc"/>
              </a:cxn>
              <a:cxn ang="cd4">
                <a:pos x="hc" y="b"/>
              </a:cxn>
              <a:cxn ang="0">
                <a:pos x="r" y="vc"/>
              </a:cxn>
            </a:cxnLst>
            <a:rect l="l" t="t" r="r" b="b"/>
            <a:pathLst>
              <a:path w="1613" h="1614">
                <a:moveTo>
                  <a:pt x="806" y="0"/>
                </a:moveTo>
                <a:cubicBezTo>
                  <a:pt x="1252" y="0"/>
                  <a:pt x="1613" y="361"/>
                  <a:pt x="1613" y="807"/>
                </a:cubicBezTo>
                <a:cubicBezTo>
                  <a:pt x="1613" y="1252"/>
                  <a:pt x="1252" y="1614"/>
                  <a:pt x="806" y="1614"/>
                </a:cubicBezTo>
                <a:cubicBezTo>
                  <a:pt x="360" y="1614"/>
                  <a:pt x="0" y="1252"/>
                  <a:pt x="0" y="807"/>
                </a:cubicBezTo>
                <a:cubicBezTo>
                  <a:pt x="0" y="361"/>
                  <a:pt x="360" y="0"/>
                  <a:pt x="806" y="0"/>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93" name="Freeform 292">
            <a:extLst>
              <a:ext uri="{FF2B5EF4-FFF2-40B4-BE49-F238E27FC236}">
                <a16:creationId xmlns:a16="http://schemas.microsoft.com/office/drawing/2014/main" id="{B7E433B9-4F2E-ED56-AC76-A00151E0684E}"/>
              </a:ext>
            </a:extLst>
          </p:cNvPr>
          <p:cNvSpPr/>
          <p:nvPr/>
        </p:nvSpPr>
        <p:spPr>
          <a:xfrm>
            <a:off x="15402181" y="7290442"/>
            <a:ext cx="1684224" cy="1683656"/>
          </a:xfrm>
          <a:custGeom>
            <a:avLst/>
            <a:gdLst/>
            <a:ahLst/>
            <a:cxnLst>
              <a:cxn ang="3cd4">
                <a:pos x="hc" y="t"/>
              </a:cxn>
              <a:cxn ang="cd2">
                <a:pos x="l" y="vc"/>
              </a:cxn>
              <a:cxn ang="cd4">
                <a:pos x="hc" y="b"/>
              </a:cxn>
              <a:cxn ang="0">
                <a:pos x="r" y="vc"/>
              </a:cxn>
            </a:cxnLst>
            <a:rect l="l" t="t" r="r" b="b"/>
            <a:pathLst>
              <a:path w="1353" h="1352">
                <a:moveTo>
                  <a:pt x="676" y="0"/>
                </a:moveTo>
                <a:cubicBezTo>
                  <a:pt x="1050" y="0"/>
                  <a:pt x="1353" y="303"/>
                  <a:pt x="1353" y="676"/>
                </a:cubicBezTo>
                <a:cubicBezTo>
                  <a:pt x="1353" y="1049"/>
                  <a:pt x="1050" y="1352"/>
                  <a:pt x="676" y="1352"/>
                </a:cubicBezTo>
                <a:cubicBezTo>
                  <a:pt x="302" y="1352"/>
                  <a:pt x="0" y="1049"/>
                  <a:pt x="0" y="676"/>
                </a:cubicBezTo>
                <a:cubicBezTo>
                  <a:pt x="0" y="303"/>
                  <a:pt x="302" y="0"/>
                  <a:pt x="676" y="0"/>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nvGrpSpPr>
          <p:cNvPr id="5" name="Group 4" hidden="1">
            <a:extLst>
              <a:ext uri="{FF2B5EF4-FFF2-40B4-BE49-F238E27FC236}">
                <a16:creationId xmlns:a16="http://schemas.microsoft.com/office/drawing/2014/main" id="{ABAB1754-F4DD-763D-34EE-D9BB53F7CCCF}"/>
              </a:ext>
            </a:extLst>
          </p:cNvPr>
          <p:cNvGrpSpPr/>
          <p:nvPr/>
        </p:nvGrpSpPr>
        <p:grpSpPr>
          <a:xfrm>
            <a:off x="15718596" y="7532210"/>
            <a:ext cx="1048903" cy="1198873"/>
            <a:chOff x="15718596" y="7532210"/>
            <a:chExt cx="1048903" cy="1198873"/>
          </a:xfrm>
        </p:grpSpPr>
        <p:sp>
          <p:nvSpPr>
            <p:cNvPr id="357" name="Freeform 356">
              <a:extLst>
                <a:ext uri="{FF2B5EF4-FFF2-40B4-BE49-F238E27FC236}">
                  <a16:creationId xmlns:a16="http://schemas.microsoft.com/office/drawing/2014/main" id="{56703555-5064-189E-BE9C-691CC3714428}"/>
                </a:ext>
              </a:extLst>
            </p:cNvPr>
            <p:cNvSpPr/>
            <p:nvPr/>
          </p:nvSpPr>
          <p:spPr>
            <a:xfrm>
              <a:off x="15719842" y="7532210"/>
              <a:ext cx="1047657" cy="1198873"/>
            </a:xfrm>
            <a:custGeom>
              <a:avLst/>
              <a:gdLst/>
              <a:ahLst/>
              <a:cxnLst>
                <a:cxn ang="3cd4">
                  <a:pos x="hc" y="t"/>
                </a:cxn>
                <a:cxn ang="cd2">
                  <a:pos x="l" y="vc"/>
                </a:cxn>
                <a:cxn ang="cd4">
                  <a:pos x="hc" y="b"/>
                </a:cxn>
                <a:cxn ang="0">
                  <a:pos x="r" y="vc"/>
                </a:cxn>
              </a:cxnLst>
              <a:rect l="l" t="t" r="r" b="b"/>
              <a:pathLst>
                <a:path w="842" h="963">
                  <a:moveTo>
                    <a:pt x="842" y="0"/>
                  </a:moveTo>
                  <a:lnTo>
                    <a:pt x="0" y="0"/>
                  </a:lnTo>
                  <a:lnTo>
                    <a:pt x="0" y="963"/>
                  </a:lnTo>
                  <a:lnTo>
                    <a:pt x="842" y="963"/>
                  </a:ln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58" name="Freeform 357">
              <a:extLst>
                <a:ext uri="{FF2B5EF4-FFF2-40B4-BE49-F238E27FC236}">
                  <a16:creationId xmlns:a16="http://schemas.microsoft.com/office/drawing/2014/main" id="{138F992E-0816-EF31-6FE5-11C6156D7D2E}"/>
                </a:ext>
              </a:extLst>
            </p:cNvPr>
            <p:cNvSpPr/>
            <p:nvPr/>
          </p:nvSpPr>
          <p:spPr>
            <a:xfrm>
              <a:off x="15718596" y="7532210"/>
              <a:ext cx="1048903" cy="1198873"/>
            </a:xfrm>
            <a:custGeom>
              <a:avLst/>
              <a:gdLst/>
              <a:ahLst/>
              <a:cxnLst>
                <a:cxn ang="3cd4">
                  <a:pos x="hc" y="t"/>
                </a:cxn>
                <a:cxn ang="cd2">
                  <a:pos x="l" y="vc"/>
                </a:cxn>
                <a:cxn ang="cd4">
                  <a:pos x="hc" y="b"/>
                </a:cxn>
                <a:cxn ang="0">
                  <a:pos x="r" y="vc"/>
                </a:cxn>
              </a:cxnLst>
              <a:rect l="l" t="t" r="r" b="b"/>
              <a:pathLst>
                <a:path w="843" h="963">
                  <a:moveTo>
                    <a:pt x="670" y="889"/>
                  </a:moveTo>
                  <a:lnTo>
                    <a:pt x="451" y="889"/>
                  </a:lnTo>
                  <a:lnTo>
                    <a:pt x="451" y="75"/>
                  </a:lnTo>
                  <a:lnTo>
                    <a:pt x="670" y="75"/>
                  </a:lnTo>
                  <a:close/>
                  <a:moveTo>
                    <a:pt x="173" y="75"/>
                  </a:moveTo>
                  <a:lnTo>
                    <a:pt x="393" y="75"/>
                  </a:lnTo>
                  <a:lnTo>
                    <a:pt x="393" y="889"/>
                  </a:lnTo>
                  <a:lnTo>
                    <a:pt x="173" y="889"/>
                  </a:lnTo>
                  <a:close/>
                  <a:moveTo>
                    <a:pt x="843" y="75"/>
                  </a:moveTo>
                  <a:lnTo>
                    <a:pt x="843" y="0"/>
                  </a:lnTo>
                  <a:lnTo>
                    <a:pt x="0" y="0"/>
                  </a:lnTo>
                  <a:lnTo>
                    <a:pt x="0" y="75"/>
                  </a:lnTo>
                  <a:lnTo>
                    <a:pt x="116" y="75"/>
                  </a:lnTo>
                  <a:lnTo>
                    <a:pt x="116" y="889"/>
                  </a:lnTo>
                  <a:lnTo>
                    <a:pt x="0" y="889"/>
                  </a:lnTo>
                  <a:lnTo>
                    <a:pt x="0" y="963"/>
                  </a:lnTo>
                  <a:lnTo>
                    <a:pt x="843" y="963"/>
                  </a:lnTo>
                  <a:lnTo>
                    <a:pt x="843" y="889"/>
                  </a:lnTo>
                  <a:lnTo>
                    <a:pt x="728" y="889"/>
                  </a:lnTo>
                  <a:lnTo>
                    <a:pt x="728" y="75"/>
                  </a:lnTo>
                  <a:close/>
                </a:path>
              </a:pathLst>
            </a:custGeom>
            <a:solidFill>
              <a:srgbClr val="000000">
                <a:alpha val="3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59" name="Freeform 358">
              <a:extLst>
                <a:ext uri="{FF2B5EF4-FFF2-40B4-BE49-F238E27FC236}">
                  <a16:creationId xmlns:a16="http://schemas.microsoft.com/office/drawing/2014/main" id="{DEDA5633-8188-61A3-1B8F-839750105AB2}"/>
                </a:ext>
              </a:extLst>
            </p:cNvPr>
            <p:cNvSpPr/>
            <p:nvPr/>
          </p:nvSpPr>
          <p:spPr>
            <a:xfrm>
              <a:off x="16139652" y="8242561"/>
              <a:ext cx="218002" cy="107176"/>
            </a:xfrm>
            <a:custGeom>
              <a:avLst/>
              <a:gdLst/>
              <a:ahLst/>
              <a:cxnLst>
                <a:cxn ang="3cd4">
                  <a:pos x="hc" y="t"/>
                </a:cxn>
                <a:cxn ang="cd2">
                  <a:pos x="l" y="vc"/>
                </a:cxn>
                <a:cxn ang="cd4">
                  <a:pos x="hc" y="b"/>
                </a:cxn>
                <a:cxn ang="0">
                  <a:pos x="r" y="vc"/>
                </a:cxn>
              </a:cxnLst>
              <a:rect l="l" t="t" r="r" b="b"/>
              <a:pathLst>
                <a:path w="176" h="87">
                  <a:moveTo>
                    <a:pt x="176" y="87"/>
                  </a:moveTo>
                  <a:lnTo>
                    <a:pt x="0" y="87"/>
                  </a:lnTo>
                  <a:lnTo>
                    <a:pt x="0" y="0"/>
                  </a:lnTo>
                  <a:lnTo>
                    <a:pt x="176" y="0"/>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60" name="Freeform 359">
              <a:extLst>
                <a:ext uri="{FF2B5EF4-FFF2-40B4-BE49-F238E27FC236}">
                  <a16:creationId xmlns:a16="http://schemas.microsoft.com/office/drawing/2014/main" id="{459EFEF9-BACA-F5D3-C68D-CCB9F74BD728}"/>
                </a:ext>
              </a:extLst>
            </p:cNvPr>
            <p:cNvSpPr/>
            <p:nvPr/>
          </p:nvSpPr>
          <p:spPr>
            <a:xfrm>
              <a:off x="16169550" y="8181496"/>
              <a:ext cx="159453" cy="168241"/>
            </a:xfrm>
            <a:custGeom>
              <a:avLst/>
              <a:gdLst/>
              <a:ahLst/>
              <a:cxnLst>
                <a:cxn ang="3cd4">
                  <a:pos x="hc" y="t"/>
                </a:cxn>
                <a:cxn ang="cd2">
                  <a:pos x="l" y="vc"/>
                </a:cxn>
                <a:cxn ang="cd4">
                  <a:pos x="hc" y="b"/>
                </a:cxn>
                <a:cxn ang="0">
                  <a:pos x="r" y="vc"/>
                </a:cxn>
              </a:cxnLst>
              <a:rect l="l" t="t" r="r" b="b"/>
              <a:pathLst>
                <a:path w="129" h="136">
                  <a:moveTo>
                    <a:pt x="129" y="136"/>
                  </a:moveTo>
                  <a:lnTo>
                    <a:pt x="0" y="136"/>
                  </a:lnTo>
                  <a:lnTo>
                    <a:pt x="0" y="0"/>
                  </a:lnTo>
                  <a:lnTo>
                    <a:pt x="129" y="0"/>
                  </a:lnTo>
                  <a:close/>
                </a:path>
              </a:pathLst>
            </a:custGeom>
            <a:solidFill>
              <a:srgbClr val="CC98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61" name="Freeform 360">
              <a:extLst>
                <a:ext uri="{FF2B5EF4-FFF2-40B4-BE49-F238E27FC236}">
                  <a16:creationId xmlns:a16="http://schemas.microsoft.com/office/drawing/2014/main" id="{E5A6E35C-AC1A-77E1-C396-89F3D720C446}"/>
                </a:ext>
              </a:extLst>
            </p:cNvPr>
            <p:cNvSpPr/>
            <p:nvPr/>
          </p:nvSpPr>
          <p:spPr>
            <a:xfrm>
              <a:off x="15883032" y="8242561"/>
              <a:ext cx="729996" cy="396301"/>
            </a:xfrm>
            <a:custGeom>
              <a:avLst/>
              <a:gdLst/>
              <a:ahLst/>
              <a:cxnLst>
                <a:cxn ang="3cd4">
                  <a:pos x="hc" y="t"/>
                </a:cxn>
                <a:cxn ang="cd2">
                  <a:pos x="l" y="vc"/>
                </a:cxn>
                <a:cxn ang="cd4">
                  <a:pos x="hc" y="b"/>
                </a:cxn>
                <a:cxn ang="0">
                  <a:pos x="r" y="vc"/>
                </a:cxn>
              </a:cxnLst>
              <a:rect l="l" t="t" r="r" b="b"/>
              <a:pathLst>
                <a:path w="587" h="319">
                  <a:moveTo>
                    <a:pt x="546" y="144"/>
                  </a:moveTo>
                  <a:cubicBezTo>
                    <a:pt x="534" y="94"/>
                    <a:pt x="493" y="56"/>
                    <a:pt x="443" y="46"/>
                  </a:cubicBezTo>
                  <a:lnTo>
                    <a:pt x="437" y="45"/>
                  </a:lnTo>
                  <a:cubicBezTo>
                    <a:pt x="412" y="41"/>
                    <a:pt x="392" y="24"/>
                    <a:pt x="382" y="0"/>
                  </a:cubicBezTo>
                  <a:lnTo>
                    <a:pt x="347" y="22"/>
                  </a:lnTo>
                  <a:cubicBezTo>
                    <a:pt x="338" y="29"/>
                    <a:pt x="330" y="36"/>
                    <a:pt x="323" y="46"/>
                  </a:cubicBezTo>
                  <a:cubicBezTo>
                    <a:pt x="315" y="57"/>
                    <a:pt x="310" y="71"/>
                    <a:pt x="309" y="87"/>
                  </a:cubicBezTo>
                  <a:lnTo>
                    <a:pt x="279" y="87"/>
                  </a:lnTo>
                  <a:cubicBezTo>
                    <a:pt x="278" y="72"/>
                    <a:pt x="273" y="58"/>
                    <a:pt x="266" y="47"/>
                  </a:cubicBezTo>
                  <a:cubicBezTo>
                    <a:pt x="259" y="37"/>
                    <a:pt x="251" y="29"/>
                    <a:pt x="241" y="22"/>
                  </a:cubicBezTo>
                  <a:lnTo>
                    <a:pt x="206" y="0"/>
                  </a:lnTo>
                  <a:cubicBezTo>
                    <a:pt x="196" y="24"/>
                    <a:pt x="176" y="41"/>
                    <a:pt x="151" y="45"/>
                  </a:cubicBezTo>
                  <a:lnTo>
                    <a:pt x="145" y="46"/>
                  </a:lnTo>
                  <a:cubicBezTo>
                    <a:pt x="94" y="56"/>
                    <a:pt x="55" y="94"/>
                    <a:pt x="42" y="144"/>
                  </a:cubicBezTo>
                  <a:lnTo>
                    <a:pt x="0" y="319"/>
                  </a:lnTo>
                  <a:lnTo>
                    <a:pt x="587" y="319"/>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62" name="Freeform 361">
              <a:extLst>
                <a:ext uri="{FF2B5EF4-FFF2-40B4-BE49-F238E27FC236}">
                  <a16:creationId xmlns:a16="http://schemas.microsoft.com/office/drawing/2014/main" id="{76A7D611-53B5-6A47-6E39-80684575C582}"/>
                </a:ext>
              </a:extLst>
            </p:cNvPr>
            <p:cNvSpPr/>
            <p:nvPr/>
          </p:nvSpPr>
          <p:spPr>
            <a:xfrm>
              <a:off x="16355163" y="8434480"/>
              <a:ext cx="120836" cy="47357"/>
            </a:xfrm>
            <a:custGeom>
              <a:avLst/>
              <a:gdLst/>
              <a:ahLst/>
              <a:cxnLst>
                <a:cxn ang="3cd4">
                  <a:pos x="hc" y="t"/>
                </a:cxn>
                <a:cxn ang="cd2">
                  <a:pos x="l" y="vc"/>
                </a:cxn>
                <a:cxn ang="cd4">
                  <a:pos x="hc" y="b"/>
                </a:cxn>
                <a:cxn ang="0">
                  <a:pos x="r" y="vc"/>
                </a:cxn>
              </a:cxnLst>
              <a:rect l="l" t="t" r="r" b="b"/>
              <a:pathLst>
                <a:path w="98" h="39">
                  <a:moveTo>
                    <a:pt x="85" y="39"/>
                  </a:moveTo>
                  <a:lnTo>
                    <a:pt x="49" y="39"/>
                  </a:lnTo>
                  <a:lnTo>
                    <a:pt x="13" y="39"/>
                  </a:lnTo>
                  <a:cubicBezTo>
                    <a:pt x="9" y="39"/>
                    <a:pt x="7" y="38"/>
                    <a:pt x="4" y="35"/>
                  </a:cubicBezTo>
                  <a:cubicBezTo>
                    <a:pt x="2" y="33"/>
                    <a:pt x="0" y="30"/>
                    <a:pt x="0" y="26"/>
                  </a:cubicBezTo>
                  <a:lnTo>
                    <a:pt x="0" y="20"/>
                  </a:lnTo>
                  <a:lnTo>
                    <a:pt x="0" y="14"/>
                  </a:lnTo>
                  <a:cubicBezTo>
                    <a:pt x="0" y="10"/>
                    <a:pt x="2" y="7"/>
                    <a:pt x="4" y="5"/>
                  </a:cubicBezTo>
                  <a:cubicBezTo>
                    <a:pt x="7" y="2"/>
                    <a:pt x="9" y="0"/>
                    <a:pt x="13" y="0"/>
                  </a:cubicBezTo>
                  <a:lnTo>
                    <a:pt x="49" y="0"/>
                  </a:lnTo>
                  <a:lnTo>
                    <a:pt x="85" y="0"/>
                  </a:lnTo>
                  <a:cubicBezTo>
                    <a:pt x="88" y="0"/>
                    <a:pt x="92" y="2"/>
                    <a:pt x="95" y="5"/>
                  </a:cubicBezTo>
                  <a:cubicBezTo>
                    <a:pt x="97" y="7"/>
                    <a:pt x="98" y="10"/>
                    <a:pt x="98" y="14"/>
                  </a:cubicBezTo>
                  <a:lnTo>
                    <a:pt x="98" y="20"/>
                  </a:lnTo>
                  <a:lnTo>
                    <a:pt x="98" y="26"/>
                  </a:lnTo>
                  <a:cubicBezTo>
                    <a:pt x="98" y="30"/>
                    <a:pt x="97" y="33"/>
                    <a:pt x="95" y="35"/>
                  </a:cubicBezTo>
                  <a:cubicBezTo>
                    <a:pt x="92" y="38"/>
                    <a:pt x="88" y="39"/>
                    <a:pt x="85" y="39"/>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63" name="Freeform 362">
              <a:extLst>
                <a:ext uri="{FF2B5EF4-FFF2-40B4-BE49-F238E27FC236}">
                  <a16:creationId xmlns:a16="http://schemas.microsoft.com/office/drawing/2014/main" id="{F8906651-8886-F5AF-D0A6-EF6414ED38E5}"/>
                </a:ext>
              </a:extLst>
            </p:cNvPr>
            <p:cNvSpPr/>
            <p:nvPr/>
          </p:nvSpPr>
          <p:spPr>
            <a:xfrm>
              <a:off x="16064909" y="8010762"/>
              <a:ext cx="66024" cy="87236"/>
            </a:xfrm>
            <a:custGeom>
              <a:avLst/>
              <a:gdLst/>
              <a:ahLst/>
              <a:cxnLst>
                <a:cxn ang="3cd4">
                  <a:pos x="hc" y="t"/>
                </a:cxn>
                <a:cxn ang="cd2">
                  <a:pos x="l" y="vc"/>
                </a:cxn>
                <a:cxn ang="cd4">
                  <a:pos x="hc" y="b"/>
                </a:cxn>
                <a:cxn ang="0">
                  <a:pos x="r" y="vc"/>
                </a:cxn>
              </a:cxnLst>
              <a:rect l="l" t="t" r="r" b="b"/>
              <a:pathLst>
                <a:path w="54" h="71">
                  <a:moveTo>
                    <a:pt x="52" y="28"/>
                  </a:moveTo>
                  <a:cubicBezTo>
                    <a:pt x="58" y="46"/>
                    <a:pt x="52" y="66"/>
                    <a:pt x="38" y="70"/>
                  </a:cubicBezTo>
                  <a:cubicBezTo>
                    <a:pt x="25" y="74"/>
                    <a:pt x="11" y="69"/>
                    <a:pt x="3" y="43"/>
                  </a:cubicBezTo>
                  <a:cubicBezTo>
                    <a:pt x="-5" y="17"/>
                    <a:pt x="3" y="5"/>
                    <a:pt x="17" y="1"/>
                  </a:cubicBezTo>
                  <a:cubicBezTo>
                    <a:pt x="30" y="-3"/>
                    <a:pt x="47" y="9"/>
                    <a:pt x="52" y="28"/>
                  </a:cubicBezTo>
                  <a:close/>
                </a:path>
              </a:pathLst>
            </a:custGeom>
            <a:solidFill>
              <a:srgbClr val="CC98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64" name="Freeform 363">
              <a:extLst>
                <a:ext uri="{FF2B5EF4-FFF2-40B4-BE49-F238E27FC236}">
                  <a16:creationId xmlns:a16="http://schemas.microsoft.com/office/drawing/2014/main" id="{323FA9CB-4BAC-79A8-913F-055B5286E595}"/>
                </a:ext>
              </a:extLst>
            </p:cNvPr>
            <p:cNvSpPr/>
            <p:nvPr/>
          </p:nvSpPr>
          <p:spPr>
            <a:xfrm>
              <a:off x="16366375" y="8010762"/>
              <a:ext cx="68515" cy="87236"/>
            </a:xfrm>
            <a:custGeom>
              <a:avLst/>
              <a:gdLst/>
              <a:ahLst/>
              <a:cxnLst>
                <a:cxn ang="3cd4">
                  <a:pos x="hc" y="t"/>
                </a:cxn>
                <a:cxn ang="cd2">
                  <a:pos x="l" y="vc"/>
                </a:cxn>
                <a:cxn ang="cd4">
                  <a:pos x="hc" y="b"/>
                </a:cxn>
                <a:cxn ang="0">
                  <a:pos x="r" y="vc"/>
                </a:cxn>
              </a:cxnLst>
              <a:rect l="l" t="t" r="r" b="b"/>
              <a:pathLst>
                <a:path w="56" h="71">
                  <a:moveTo>
                    <a:pt x="2" y="28"/>
                  </a:moveTo>
                  <a:cubicBezTo>
                    <a:pt x="-4" y="46"/>
                    <a:pt x="3" y="66"/>
                    <a:pt x="16" y="70"/>
                  </a:cubicBezTo>
                  <a:cubicBezTo>
                    <a:pt x="31" y="74"/>
                    <a:pt x="44" y="69"/>
                    <a:pt x="52" y="43"/>
                  </a:cubicBezTo>
                  <a:cubicBezTo>
                    <a:pt x="61" y="17"/>
                    <a:pt x="52" y="5"/>
                    <a:pt x="38" y="1"/>
                  </a:cubicBezTo>
                  <a:cubicBezTo>
                    <a:pt x="24" y="-3"/>
                    <a:pt x="9" y="9"/>
                    <a:pt x="2" y="28"/>
                  </a:cubicBezTo>
                  <a:close/>
                </a:path>
              </a:pathLst>
            </a:custGeom>
            <a:solidFill>
              <a:srgbClr val="CC98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65" name="Freeform 364">
              <a:extLst>
                <a:ext uri="{FF2B5EF4-FFF2-40B4-BE49-F238E27FC236}">
                  <a16:creationId xmlns:a16="http://schemas.microsoft.com/office/drawing/2014/main" id="{91CA0893-6BE8-B1B9-042F-5689465DA1E3}"/>
                </a:ext>
              </a:extLst>
            </p:cNvPr>
            <p:cNvSpPr/>
            <p:nvPr/>
          </p:nvSpPr>
          <p:spPr>
            <a:xfrm>
              <a:off x="16169550" y="8181496"/>
              <a:ext cx="159453" cy="68543"/>
            </a:xfrm>
            <a:custGeom>
              <a:avLst/>
              <a:gdLst/>
              <a:ahLst/>
              <a:cxnLst>
                <a:cxn ang="3cd4">
                  <a:pos x="hc" y="t"/>
                </a:cxn>
                <a:cxn ang="cd2">
                  <a:pos x="l" y="vc"/>
                </a:cxn>
                <a:cxn ang="cd4">
                  <a:pos x="hc" y="b"/>
                </a:cxn>
                <a:cxn ang="0">
                  <a:pos x="r" y="vc"/>
                </a:cxn>
              </a:cxnLst>
              <a:rect l="l" t="t" r="r" b="b"/>
              <a:pathLst>
                <a:path w="129" h="56">
                  <a:moveTo>
                    <a:pt x="129" y="38"/>
                  </a:moveTo>
                  <a:cubicBezTo>
                    <a:pt x="129" y="38"/>
                    <a:pt x="100" y="56"/>
                    <a:pt x="64" y="56"/>
                  </a:cubicBezTo>
                  <a:cubicBezTo>
                    <a:pt x="28" y="56"/>
                    <a:pt x="0" y="38"/>
                    <a:pt x="0" y="38"/>
                  </a:cubicBezTo>
                  <a:lnTo>
                    <a:pt x="0" y="0"/>
                  </a:lnTo>
                  <a:lnTo>
                    <a:pt x="129" y="0"/>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66" name="Freeform 365">
              <a:extLst>
                <a:ext uri="{FF2B5EF4-FFF2-40B4-BE49-F238E27FC236}">
                  <a16:creationId xmlns:a16="http://schemas.microsoft.com/office/drawing/2014/main" id="{540DB0A4-2AAC-ED1A-18EE-4D5E705992AE}"/>
                </a:ext>
              </a:extLst>
            </p:cNvPr>
            <p:cNvSpPr/>
            <p:nvPr/>
          </p:nvSpPr>
          <p:spPr>
            <a:xfrm>
              <a:off x="16104772" y="7884893"/>
              <a:ext cx="290255" cy="336482"/>
            </a:xfrm>
            <a:custGeom>
              <a:avLst/>
              <a:gdLst/>
              <a:ahLst/>
              <a:cxnLst>
                <a:cxn ang="3cd4">
                  <a:pos x="hc" y="t"/>
                </a:cxn>
                <a:cxn ang="cd2">
                  <a:pos x="l" y="vc"/>
                </a:cxn>
                <a:cxn ang="cd4">
                  <a:pos x="hc" y="b"/>
                </a:cxn>
                <a:cxn ang="0">
                  <a:pos x="r" y="vc"/>
                </a:cxn>
              </a:cxnLst>
              <a:rect l="l" t="t" r="r" b="b"/>
              <a:pathLst>
                <a:path w="234" h="271">
                  <a:moveTo>
                    <a:pt x="9" y="27"/>
                  </a:moveTo>
                  <a:cubicBezTo>
                    <a:pt x="2" y="46"/>
                    <a:pt x="0" y="67"/>
                    <a:pt x="0" y="89"/>
                  </a:cubicBezTo>
                  <a:cubicBezTo>
                    <a:pt x="0" y="156"/>
                    <a:pt x="3" y="271"/>
                    <a:pt x="116" y="271"/>
                  </a:cubicBezTo>
                  <a:cubicBezTo>
                    <a:pt x="230" y="271"/>
                    <a:pt x="234" y="156"/>
                    <a:pt x="234" y="89"/>
                  </a:cubicBezTo>
                  <a:cubicBezTo>
                    <a:pt x="234" y="65"/>
                    <a:pt x="231" y="42"/>
                    <a:pt x="223" y="23"/>
                  </a:cubicBezTo>
                  <a:cubicBezTo>
                    <a:pt x="202" y="12"/>
                    <a:pt x="169" y="0"/>
                    <a:pt x="119" y="0"/>
                  </a:cubicBezTo>
                  <a:cubicBezTo>
                    <a:pt x="63" y="1"/>
                    <a:pt x="28" y="14"/>
                    <a:pt x="9" y="27"/>
                  </a:cubicBezTo>
                  <a:close/>
                </a:path>
              </a:pathLst>
            </a:custGeom>
            <a:solidFill>
              <a:srgbClr val="CC98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67" name="Freeform 366">
              <a:extLst>
                <a:ext uri="{FF2B5EF4-FFF2-40B4-BE49-F238E27FC236}">
                  <a16:creationId xmlns:a16="http://schemas.microsoft.com/office/drawing/2014/main" id="{89661040-B00E-4C32-977C-388BBBFEB760}"/>
                </a:ext>
              </a:extLst>
            </p:cNvPr>
            <p:cNvSpPr/>
            <p:nvPr/>
          </p:nvSpPr>
          <p:spPr>
            <a:xfrm>
              <a:off x="16115983" y="7833798"/>
              <a:ext cx="265340" cy="83497"/>
            </a:xfrm>
            <a:custGeom>
              <a:avLst/>
              <a:gdLst/>
              <a:ahLst/>
              <a:cxnLst>
                <a:cxn ang="3cd4">
                  <a:pos x="hc" y="t"/>
                </a:cxn>
                <a:cxn ang="cd2">
                  <a:pos x="l" y="vc"/>
                </a:cxn>
                <a:cxn ang="cd4">
                  <a:pos x="hc" y="b"/>
                </a:cxn>
                <a:cxn ang="0">
                  <a:pos x="r" y="vc"/>
                </a:cxn>
              </a:cxnLst>
              <a:rect l="l" t="t" r="r" b="b"/>
              <a:pathLst>
                <a:path w="214" h="68">
                  <a:moveTo>
                    <a:pt x="107" y="0"/>
                  </a:moveTo>
                  <a:cubicBezTo>
                    <a:pt x="45" y="0"/>
                    <a:pt x="13" y="29"/>
                    <a:pt x="0" y="68"/>
                  </a:cubicBezTo>
                  <a:cubicBezTo>
                    <a:pt x="19" y="55"/>
                    <a:pt x="54" y="42"/>
                    <a:pt x="110" y="41"/>
                  </a:cubicBezTo>
                  <a:cubicBezTo>
                    <a:pt x="160" y="41"/>
                    <a:pt x="193" y="53"/>
                    <a:pt x="214" y="64"/>
                  </a:cubicBezTo>
                  <a:cubicBezTo>
                    <a:pt x="199" y="26"/>
                    <a:pt x="168" y="0"/>
                    <a:pt x="107" y="0"/>
                  </a:cubicBezTo>
                  <a:close/>
                </a:path>
              </a:pathLst>
            </a:custGeom>
            <a:solidFill>
              <a:srgbClr val="CC98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68" name="Freeform 367">
              <a:extLst>
                <a:ext uri="{FF2B5EF4-FFF2-40B4-BE49-F238E27FC236}">
                  <a16:creationId xmlns:a16="http://schemas.microsoft.com/office/drawing/2014/main" id="{C78064B6-2159-6D11-237F-F7907A3DF03E}"/>
                </a:ext>
              </a:extLst>
            </p:cNvPr>
            <p:cNvSpPr/>
            <p:nvPr/>
          </p:nvSpPr>
          <p:spPr>
            <a:xfrm>
              <a:off x="16115983" y="7833798"/>
              <a:ext cx="265340" cy="83497"/>
            </a:xfrm>
            <a:custGeom>
              <a:avLst/>
              <a:gdLst/>
              <a:ahLst/>
              <a:cxnLst>
                <a:cxn ang="3cd4">
                  <a:pos x="hc" y="t"/>
                </a:cxn>
                <a:cxn ang="cd2">
                  <a:pos x="l" y="vc"/>
                </a:cxn>
                <a:cxn ang="cd4">
                  <a:pos x="hc" y="b"/>
                </a:cxn>
                <a:cxn ang="0">
                  <a:pos x="r" y="vc"/>
                </a:cxn>
              </a:cxnLst>
              <a:rect l="l" t="t" r="r" b="b"/>
              <a:pathLst>
                <a:path w="214" h="68">
                  <a:moveTo>
                    <a:pt x="107" y="0"/>
                  </a:moveTo>
                  <a:cubicBezTo>
                    <a:pt x="45" y="0"/>
                    <a:pt x="13" y="29"/>
                    <a:pt x="0" y="68"/>
                  </a:cubicBezTo>
                  <a:cubicBezTo>
                    <a:pt x="19" y="55"/>
                    <a:pt x="54" y="42"/>
                    <a:pt x="110" y="41"/>
                  </a:cubicBezTo>
                  <a:cubicBezTo>
                    <a:pt x="160" y="41"/>
                    <a:pt x="193" y="53"/>
                    <a:pt x="214" y="64"/>
                  </a:cubicBezTo>
                  <a:cubicBezTo>
                    <a:pt x="199" y="26"/>
                    <a:pt x="168" y="0"/>
                    <a:pt x="107" y="0"/>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69" name="Freeform 368">
              <a:extLst>
                <a:ext uri="{FF2B5EF4-FFF2-40B4-BE49-F238E27FC236}">
                  <a16:creationId xmlns:a16="http://schemas.microsoft.com/office/drawing/2014/main" id="{8AEE1F51-B375-36BC-CC26-3C5F2783345B}"/>
                </a:ext>
              </a:extLst>
            </p:cNvPr>
            <p:cNvSpPr/>
            <p:nvPr/>
          </p:nvSpPr>
          <p:spPr>
            <a:xfrm>
              <a:off x="16184499" y="8095506"/>
              <a:ext cx="134539" cy="47357"/>
            </a:xfrm>
            <a:custGeom>
              <a:avLst/>
              <a:gdLst/>
              <a:ahLst/>
              <a:cxnLst>
                <a:cxn ang="3cd4">
                  <a:pos x="hc" y="t"/>
                </a:cxn>
                <a:cxn ang="cd2">
                  <a:pos x="l" y="vc"/>
                </a:cxn>
                <a:cxn ang="cd4">
                  <a:pos x="hc" y="b"/>
                </a:cxn>
                <a:cxn ang="0">
                  <a:pos x="r" y="vc"/>
                </a:cxn>
              </a:cxnLst>
              <a:rect l="l" t="t" r="r" b="b"/>
              <a:pathLst>
                <a:path w="109" h="39">
                  <a:moveTo>
                    <a:pt x="109" y="33"/>
                  </a:moveTo>
                  <a:cubicBezTo>
                    <a:pt x="109" y="33"/>
                    <a:pt x="95" y="0"/>
                    <a:pt x="54" y="0"/>
                  </a:cubicBezTo>
                  <a:cubicBezTo>
                    <a:pt x="15" y="0"/>
                    <a:pt x="0" y="33"/>
                    <a:pt x="0" y="33"/>
                  </a:cubicBezTo>
                  <a:cubicBezTo>
                    <a:pt x="0" y="33"/>
                    <a:pt x="13" y="44"/>
                    <a:pt x="38" y="31"/>
                  </a:cubicBezTo>
                  <a:cubicBezTo>
                    <a:pt x="57" y="20"/>
                    <a:pt x="63" y="28"/>
                    <a:pt x="79" y="35"/>
                  </a:cubicBezTo>
                  <a:cubicBezTo>
                    <a:pt x="98" y="44"/>
                    <a:pt x="109" y="33"/>
                    <a:pt x="109" y="33"/>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sp>
        <p:nvSpPr>
          <p:cNvPr id="370" name="Round Same Side Corner Rectangle 369">
            <a:extLst>
              <a:ext uri="{FF2B5EF4-FFF2-40B4-BE49-F238E27FC236}">
                <a16:creationId xmlns:a16="http://schemas.microsoft.com/office/drawing/2014/main" id="{A2C17A5F-B54D-2E79-36DA-C5D42EB8992D}"/>
              </a:ext>
            </a:extLst>
          </p:cNvPr>
          <p:cNvSpPr/>
          <p:nvPr/>
        </p:nvSpPr>
        <p:spPr>
          <a:xfrm>
            <a:off x="18237454" y="3326183"/>
            <a:ext cx="4251669" cy="851175"/>
          </a:xfrm>
          <a:prstGeom prst="round2SameRect">
            <a:avLst>
              <a:gd name="adj1" fmla="val 50000"/>
              <a:gd name="adj2" fmla="val 0"/>
            </a:avLst>
          </a:pr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71" name="Round Same Side Corner Rectangle 370">
            <a:extLst>
              <a:ext uri="{FF2B5EF4-FFF2-40B4-BE49-F238E27FC236}">
                <a16:creationId xmlns:a16="http://schemas.microsoft.com/office/drawing/2014/main" id="{815BA7D2-A07C-98E2-706C-87E5A16E77BC}"/>
              </a:ext>
            </a:extLst>
          </p:cNvPr>
          <p:cNvSpPr/>
          <p:nvPr/>
        </p:nvSpPr>
        <p:spPr>
          <a:xfrm>
            <a:off x="18237454" y="4267089"/>
            <a:ext cx="4251669" cy="2018892"/>
          </a:xfrm>
          <a:prstGeom prst="round2SameRect">
            <a:avLst>
              <a:gd name="adj1" fmla="val 0"/>
              <a:gd name="adj2" fmla="val 19348"/>
            </a:avLst>
          </a:prstGeom>
          <a:solidFill>
            <a:schemeClr val="accent6">
              <a:alpha val="15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28" name="Freeform 427">
            <a:extLst>
              <a:ext uri="{FF2B5EF4-FFF2-40B4-BE49-F238E27FC236}">
                <a16:creationId xmlns:a16="http://schemas.microsoft.com/office/drawing/2014/main" id="{8506453B-EBC7-CCBD-3CB7-509B37CBC50D}"/>
              </a:ext>
            </a:extLst>
          </p:cNvPr>
          <p:cNvSpPr/>
          <p:nvPr/>
        </p:nvSpPr>
        <p:spPr>
          <a:xfrm>
            <a:off x="18092953" y="4822908"/>
            <a:ext cx="4667742" cy="1607636"/>
          </a:xfrm>
          <a:custGeom>
            <a:avLst/>
            <a:gdLst/>
            <a:ahLst/>
            <a:cxnLst>
              <a:cxn ang="3cd4">
                <a:pos x="hc" y="t"/>
              </a:cxn>
              <a:cxn ang="cd2">
                <a:pos x="l" y="vc"/>
              </a:cxn>
              <a:cxn ang="cd4">
                <a:pos x="hc" y="b"/>
              </a:cxn>
              <a:cxn ang="0">
                <a:pos x="r" y="vc"/>
              </a:cxn>
            </a:cxnLst>
            <a:rect l="l" t="t" r="r" b="b"/>
            <a:pathLst>
              <a:path w="3748" h="1291">
                <a:moveTo>
                  <a:pt x="3748" y="1291"/>
                </a:moveTo>
                <a:lnTo>
                  <a:pt x="338" y="1291"/>
                </a:lnTo>
                <a:cubicBezTo>
                  <a:pt x="151" y="1291"/>
                  <a:pt x="0" y="1139"/>
                  <a:pt x="0" y="953"/>
                </a:cubicBezTo>
                <a:lnTo>
                  <a:pt x="0" y="0"/>
                </a:lnTo>
              </a:path>
            </a:pathLst>
          </a:custGeom>
          <a:noFill/>
          <a:ln w="38100" cap="flat">
            <a:solidFill>
              <a:schemeClr val="accent5"/>
            </a:solidFill>
            <a:prstDash val="solid"/>
            <a:round/>
            <a:headEnd type="triangle" w="lg" len="lg"/>
          </a:ln>
        </p:spPr>
        <p:txBody>
          <a:bodyPr vert="horz" wrap="none" lIns="5400" tIns="5400" rIns="5400" bIns="54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29" name="Freeform 428">
            <a:extLst>
              <a:ext uri="{FF2B5EF4-FFF2-40B4-BE49-F238E27FC236}">
                <a16:creationId xmlns:a16="http://schemas.microsoft.com/office/drawing/2014/main" id="{A11EA401-7A16-7CEE-E2BA-A8990C176779}"/>
              </a:ext>
            </a:extLst>
          </p:cNvPr>
          <p:cNvSpPr/>
          <p:nvPr/>
        </p:nvSpPr>
        <p:spPr>
          <a:xfrm>
            <a:off x="20275468" y="6342061"/>
            <a:ext cx="175648" cy="176965"/>
          </a:xfrm>
          <a:custGeom>
            <a:avLst/>
            <a:gdLst/>
            <a:ahLst/>
            <a:cxnLst>
              <a:cxn ang="3cd4">
                <a:pos x="hc" y="t"/>
              </a:cxn>
              <a:cxn ang="cd2">
                <a:pos x="l" y="vc"/>
              </a:cxn>
              <a:cxn ang="cd4">
                <a:pos x="hc" y="b"/>
              </a:cxn>
              <a:cxn ang="0">
                <a:pos x="r" y="vc"/>
              </a:cxn>
            </a:cxnLst>
            <a:rect l="l" t="t" r="r" b="b"/>
            <a:pathLst>
              <a:path w="142" h="143">
                <a:moveTo>
                  <a:pt x="142" y="72"/>
                </a:moveTo>
                <a:cubicBezTo>
                  <a:pt x="142" y="111"/>
                  <a:pt x="110" y="143"/>
                  <a:pt x="71" y="143"/>
                </a:cubicBezTo>
                <a:cubicBezTo>
                  <a:pt x="32" y="143"/>
                  <a:pt x="0" y="111"/>
                  <a:pt x="0" y="72"/>
                </a:cubicBezTo>
                <a:cubicBezTo>
                  <a:pt x="0" y="33"/>
                  <a:pt x="32" y="0"/>
                  <a:pt x="71" y="0"/>
                </a:cubicBezTo>
                <a:cubicBezTo>
                  <a:pt x="110" y="0"/>
                  <a:pt x="142" y="33"/>
                  <a:pt x="142" y="72"/>
                </a:cubicBezTo>
                <a:close/>
              </a:path>
            </a:pathLst>
          </a:custGeom>
          <a:solidFill>
            <a:schemeClr val="bg2"/>
          </a:solidFill>
          <a:ln w="38100" cap="flat">
            <a:solidFill>
              <a:schemeClr val="accent5"/>
            </a:solid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33" name="Straight Connector 432">
            <a:extLst>
              <a:ext uri="{FF2B5EF4-FFF2-40B4-BE49-F238E27FC236}">
                <a16:creationId xmlns:a16="http://schemas.microsoft.com/office/drawing/2014/main" id="{8DFE5AFC-927A-D89D-9D60-A9656508FB2B}"/>
              </a:ext>
            </a:extLst>
          </p:cNvPr>
          <p:cNvSpPr/>
          <p:nvPr/>
        </p:nvSpPr>
        <p:spPr>
          <a:xfrm>
            <a:off x="20363915" y="6593799"/>
            <a:ext cx="0" cy="461101"/>
          </a:xfrm>
          <a:prstGeom prst="line">
            <a:avLst/>
          </a:prstGeom>
          <a:noFill/>
          <a:ln w="38100" cap="flat">
            <a:solidFill>
              <a:schemeClr val="accent5"/>
            </a:solidFill>
            <a:prstDash val="solid"/>
            <a:round/>
          </a:ln>
        </p:spPr>
        <p:txBody>
          <a:bodyPr vert="horz" wrap="none" lIns="5400" tIns="5400" rIns="5400" bIns="54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31" name="Freeform 430">
            <a:extLst>
              <a:ext uri="{FF2B5EF4-FFF2-40B4-BE49-F238E27FC236}">
                <a16:creationId xmlns:a16="http://schemas.microsoft.com/office/drawing/2014/main" id="{DD8D2995-108A-1674-0E91-DC41655D0434}"/>
              </a:ext>
            </a:extLst>
          </p:cNvPr>
          <p:cNvSpPr/>
          <p:nvPr/>
        </p:nvSpPr>
        <p:spPr>
          <a:xfrm>
            <a:off x="19358613" y="7127186"/>
            <a:ext cx="2009359" cy="2010168"/>
          </a:xfrm>
          <a:custGeom>
            <a:avLst/>
            <a:gdLst/>
            <a:ahLst/>
            <a:cxnLst>
              <a:cxn ang="3cd4">
                <a:pos x="hc" y="t"/>
              </a:cxn>
              <a:cxn ang="cd2">
                <a:pos x="l" y="vc"/>
              </a:cxn>
              <a:cxn ang="cd4">
                <a:pos x="hc" y="b"/>
              </a:cxn>
              <a:cxn ang="0">
                <a:pos x="r" y="vc"/>
              </a:cxn>
            </a:cxnLst>
            <a:rect l="l" t="t" r="r" b="b"/>
            <a:pathLst>
              <a:path w="1614" h="1614">
                <a:moveTo>
                  <a:pt x="807" y="0"/>
                </a:moveTo>
                <a:cubicBezTo>
                  <a:pt x="1253" y="0"/>
                  <a:pt x="1614" y="361"/>
                  <a:pt x="1614" y="807"/>
                </a:cubicBezTo>
                <a:cubicBezTo>
                  <a:pt x="1614" y="1252"/>
                  <a:pt x="1253" y="1614"/>
                  <a:pt x="807" y="1614"/>
                </a:cubicBezTo>
                <a:cubicBezTo>
                  <a:pt x="362" y="1614"/>
                  <a:pt x="0" y="1252"/>
                  <a:pt x="0" y="807"/>
                </a:cubicBezTo>
                <a:cubicBezTo>
                  <a:pt x="0" y="361"/>
                  <a:pt x="362" y="0"/>
                  <a:pt x="807" y="0"/>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32" name="Freeform 431">
            <a:extLst>
              <a:ext uri="{FF2B5EF4-FFF2-40B4-BE49-F238E27FC236}">
                <a16:creationId xmlns:a16="http://schemas.microsoft.com/office/drawing/2014/main" id="{8D055D27-9FCB-8992-2342-8A1DC0B30077}"/>
              </a:ext>
            </a:extLst>
          </p:cNvPr>
          <p:cNvSpPr/>
          <p:nvPr/>
        </p:nvSpPr>
        <p:spPr>
          <a:xfrm>
            <a:off x="19521803" y="7290442"/>
            <a:ext cx="1682978" cy="1683656"/>
          </a:xfrm>
          <a:custGeom>
            <a:avLst/>
            <a:gdLst/>
            <a:ahLst/>
            <a:cxnLst>
              <a:cxn ang="3cd4">
                <a:pos x="hc" y="t"/>
              </a:cxn>
              <a:cxn ang="cd2">
                <a:pos x="l" y="vc"/>
              </a:cxn>
              <a:cxn ang="cd4">
                <a:pos x="hc" y="b"/>
              </a:cxn>
              <a:cxn ang="0">
                <a:pos x="r" y="vc"/>
              </a:cxn>
            </a:cxnLst>
            <a:rect l="l" t="t" r="r" b="b"/>
            <a:pathLst>
              <a:path w="1352" h="1352">
                <a:moveTo>
                  <a:pt x="676" y="0"/>
                </a:moveTo>
                <a:cubicBezTo>
                  <a:pt x="1049" y="0"/>
                  <a:pt x="1352" y="303"/>
                  <a:pt x="1352" y="676"/>
                </a:cubicBezTo>
                <a:cubicBezTo>
                  <a:pt x="1352" y="1049"/>
                  <a:pt x="1049" y="1352"/>
                  <a:pt x="676" y="1352"/>
                </a:cubicBezTo>
                <a:cubicBezTo>
                  <a:pt x="303" y="1352"/>
                  <a:pt x="0" y="1049"/>
                  <a:pt x="0" y="676"/>
                </a:cubicBezTo>
                <a:cubicBezTo>
                  <a:pt x="0" y="303"/>
                  <a:pt x="303" y="0"/>
                  <a:pt x="676" y="0"/>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nvGrpSpPr>
          <p:cNvPr id="6" name="Group 5">
            <a:extLst>
              <a:ext uri="{FF2B5EF4-FFF2-40B4-BE49-F238E27FC236}">
                <a16:creationId xmlns:a16="http://schemas.microsoft.com/office/drawing/2014/main" id="{24080E96-B544-40E3-2B87-4A70F2221307}"/>
              </a:ext>
            </a:extLst>
          </p:cNvPr>
          <p:cNvGrpSpPr/>
          <p:nvPr/>
        </p:nvGrpSpPr>
        <p:grpSpPr>
          <a:xfrm>
            <a:off x="19944105" y="7512270"/>
            <a:ext cx="838375" cy="1238752"/>
            <a:chOff x="19944105" y="7512270"/>
            <a:chExt cx="838375" cy="1238752"/>
          </a:xfrm>
          <a:scene3d>
            <a:camera prst="orthographicFront">
              <a:rot lat="0" lon="0" rev="0"/>
            </a:camera>
            <a:lightRig rig="contrasting" dir="t">
              <a:rot lat="0" lon="0" rev="1500000"/>
            </a:lightRig>
          </a:scene3d>
        </p:grpSpPr>
        <p:sp>
          <p:nvSpPr>
            <p:cNvPr id="434" name="Freeform 433">
              <a:extLst>
                <a:ext uri="{FF2B5EF4-FFF2-40B4-BE49-F238E27FC236}">
                  <a16:creationId xmlns:a16="http://schemas.microsoft.com/office/drawing/2014/main" id="{2753588B-B9FB-CF5E-8817-E67D763405F5}"/>
                </a:ext>
              </a:extLst>
            </p:cNvPr>
            <p:cNvSpPr/>
            <p:nvPr/>
          </p:nvSpPr>
          <p:spPr>
            <a:xfrm>
              <a:off x="20099821" y="7747808"/>
              <a:ext cx="525697" cy="886069"/>
            </a:xfrm>
            <a:custGeom>
              <a:avLst/>
              <a:gdLst/>
              <a:ahLst/>
              <a:cxnLst>
                <a:cxn ang="3cd4">
                  <a:pos x="hc" y="t"/>
                </a:cxn>
                <a:cxn ang="cd2">
                  <a:pos x="l" y="vc"/>
                </a:cxn>
                <a:cxn ang="cd4">
                  <a:pos x="hc" y="b"/>
                </a:cxn>
                <a:cxn ang="0">
                  <a:pos x="r" y="vc"/>
                </a:cxn>
              </a:cxnLst>
              <a:rect l="l" t="t" r="r" b="b"/>
              <a:pathLst>
                <a:path w="423" h="712">
                  <a:moveTo>
                    <a:pt x="423" y="142"/>
                  </a:moveTo>
                  <a:lnTo>
                    <a:pt x="423" y="0"/>
                  </a:lnTo>
                  <a:lnTo>
                    <a:pt x="0" y="0"/>
                  </a:lnTo>
                  <a:lnTo>
                    <a:pt x="0" y="142"/>
                  </a:lnTo>
                  <a:cubicBezTo>
                    <a:pt x="0" y="243"/>
                    <a:pt x="92" y="317"/>
                    <a:pt x="154" y="356"/>
                  </a:cubicBezTo>
                  <a:cubicBezTo>
                    <a:pt x="92" y="395"/>
                    <a:pt x="0" y="469"/>
                    <a:pt x="0" y="570"/>
                  </a:cubicBezTo>
                  <a:lnTo>
                    <a:pt x="0" y="712"/>
                  </a:lnTo>
                  <a:lnTo>
                    <a:pt x="423" y="712"/>
                  </a:lnTo>
                  <a:lnTo>
                    <a:pt x="423" y="570"/>
                  </a:lnTo>
                  <a:cubicBezTo>
                    <a:pt x="423" y="469"/>
                    <a:pt x="332" y="395"/>
                    <a:pt x="269" y="356"/>
                  </a:cubicBezTo>
                  <a:cubicBezTo>
                    <a:pt x="332" y="317"/>
                    <a:pt x="423" y="243"/>
                    <a:pt x="423" y="142"/>
                  </a:cubicBezTo>
                  <a:close/>
                </a:path>
              </a:pathLst>
            </a:custGeom>
            <a:solidFill>
              <a:schemeClr val="accent2"/>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35" name="Freeform 434">
              <a:extLst>
                <a:ext uri="{FF2B5EF4-FFF2-40B4-BE49-F238E27FC236}">
                  <a16:creationId xmlns:a16="http://schemas.microsoft.com/office/drawing/2014/main" id="{76D64704-60D4-776F-6862-68CF6D833DE4}"/>
                </a:ext>
              </a:extLst>
            </p:cNvPr>
            <p:cNvSpPr/>
            <p:nvPr/>
          </p:nvSpPr>
          <p:spPr>
            <a:xfrm>
              <a:off x="19944105" y="7629416"/>
              <a:ext cx="838375" cy="117146"/>
            </a:xfrm>
            <a:custGeom>
              <a:avLst/>
              <a:gdLst/>
              <a:ahLst/>
              <a:cxnLst>
                <a:cxn ang="3cd4">
                  <a:pos x="hc" y="t"/>
                </a:cxn>
                <a:cxn ang="cd2">
                  <a:pos x="l" y="vc"/>
                </a:cxn>
                <a:cxn ang="cd4">
                  <a:pos x="hc" y="b"/>
                </a:cxn>
                <a:cxn ang="0">
                  <a:pos x="r" y="vc"/>
                </a:cxn>
              </a:cxnLst>
              <a:rect l="l" t="t" r="r" b="b"/>
              <a:pathLst>
                <a:path w="674" h="95">
                  <a:moveTo>
                    <a:pt x="627" y="95"/>
                  </a:moveTo>
                  <a:lnTo>
                    <a:pt x="337" y="95"/>
                  </a:lnTo>
                  <a:lnTo>
                    <a:pt x="47" y="95"/>
                  </a:lnTo>
                  <a:cubicBezTo>
                    <a:pt x="34" y="95"/>
                    <a:pt x="22" y="89"/>
                    <a:pt x="14" y="81"/>
                  </a:cubicBezTo>
                  <a:cubicBezTo>
                    <a:pt x="5" y="72"/>
                    <a:pt x="0" y="61"/>
                    <a:pt x="0" y="48"/>
                  </a:cubicBezTo>
                  <a:cubicBezTo>
                    <a:pt x="0" y="34"/>
                    <a:pt x="5" y="23"/>
                    <a:pt x="14" y="14"/>
                  </a:cubicBezTo>
                  <a:cubicBezTo>
                    <a:pt x="22" y="5"/>
                    <a:pt x="34" y="0"/>
                    <a:pt x="47" y="0"/>
                  </a:cubicBezTo>
                  <a:lnTo>
                    <a:pt x="337" y="0"/>
                  </a:lnTo>
                  <a:lnTo>
                    <a:pt x="627" y="0"/>
                  </a:lnTo>
                  <a:cubicBezTo>
                    <a:pt x="640" y="0"/>
                    <a:pt x="651" y="5"/>
                    <a:pt x="660" y="14"/>
                  </a:cubicBezTo>
                  <a:cubicBezTo>
                    <a:pt x="668" y="23"/>
                    <a:pt x="674" y="34"/>
                    <a:pt x="674" y="48"/>
                  </a:cubicBezTo>
                  <a:cubicBezTo>
                    <a:pt x="674" y="61"/>
                    <a:pt x="668" y="72"/>
                    <a:pt x="660" y="81"/>
                  </a:cubicBezTo>
                  <a:cubicBezTo>
                    <a:pt x="651" y="89"/>
                    <a:pt x="640" y="95"/>
                    <a:pt x="627" y="95"/>
                  </a:cubicBezTo>
                  <a:close/>
                </a:path>
              </a:pathLst>
            </a:custGeom>
            <a:solidFill>
              <a:schemeClr val="accent5"/>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36" name="Freeform 435">
              <a:extLst>
                <a:ext uri="{FF2B5EF4-FFF2-40B4-BE49-F238E27FC236}">
                  <a16:creationId xmlns:a16="http://schemas.microsoft.com/office/drawing/2014/main" id="{60A433DD-9815-9A01-66E2-9D50E582ECA9}"/>
                </a:ext>
              </a:extLst>
            </p:cNvPr>
            <p:cNvSpPr/>
            <p:nvPr/>
          </p:nvSpPr>
          <p:spPr>
            <a:xfrm>
              <a:off x="19944105" y="8635123"/>
              <a:ext cx="838375" cy="115899"/>
            </a:xfrm>
            <a:custGeom>
              <a:avLst/>
              <a:gdLst/>
              <a:ahLst/>
              <a:cxnLst>
                <a:cxn ang="3cd4">
                  <a:pos x="hc" y="t"/>
                </a:cxn>
                <a:cxn ang="cd2">
                  <a:pos x="l" y="vc"/>
                </a:cxn>
                <a:cxn ang="cd4">
                  <a:pos x="hc" y="b"/>
                </a:cxn>
                <a:cxn ang="0">
                  <a:pos x="r" y="vc"/>
                </a:cxn>
              </a:cxnLst>
              <a:rect l="l" t="t" r="r" b="b"/>
              <a:pathLst>
                <a:path w="674" h="94">
                  <a:moveTo>
                    <a:pt x="627" y="94"/>
                  </a:moveTo>
                  <a:lnTo>
                    <a:pt x="337" y="94"/>
                  </a:lnTo>
                  <a:lnTo>
                    <a:pt x="47" y="94"/>
                  </a:lnTo>
                  <a:cubicBezTo>
                    <a:pt x="34" y="94"/>
                    <a:pt x="22" y="89"/>
                    <a:pt x="14" y="80"/>
                  </a:cubicBezTo>
                  <a:cubicBezTo>
                    <a:pt x="5" y="72"/>
                    <a:pt x="0" y="60"/>
                    <a:pt x="0" y="47"/>
                  </a:cubicBezTo>
                  <a:cubicBezTo>
                    <a:pt x="0" y="35"/>
                    <a:pt x="5" y="23"/>
                    <a:pt x="14" y="14"/>
                  </a:cubicBezTo>
                  <a:cubicBezTo>
                    <a:pt x="22" y="6"/>
                    <a:pt x="34" y="0"/>
                    <a:pt x="47" y="0"/>
                  </a:cubicBezTo>
                  <a:lnTo>
                    <a:pt x="337" y="0"/>
                  </a:lnTo>
                  <a:lnTo>
                    <a:pt x="627" y="0"/>
                  </a:lnTo>
                  <a:cubicBezTo>
                    <a:pt x="640" y="0"/>
                    <a:pt x="651" y="6"/>
                    <a:pt x="660" y="14"/>
                  </a:cubicBezTo>
                  <a:cubicBezTo>
                    <a:pt x="668" y="23"/>
                    <a:pt x="674" y="35"/>
                    <a:pt x="674" y="47"/>
                  </a:cubicBezTo>
                  <a:cubicBezTo>
                    <a:pt x="674" y="60"/>
                    <a:pt x="668" y="72"/>
                    <a:pt x="660" y="80"/>
                  </a:cubicBezTo>
                  <a:cubicBezTo>
                    <a:pt x="651" y="89"/>
                    <a:pt x="640" y="94"/>
                    <a:pt x="627" y="94"/>
                  </a:cubicBezTo>
                  <a:close/>
                </a:path>
              </a:pathLst>
            </a:custGeom>
            <a:solidFill>
              <a:schemeClr val="accent5"/>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37" name="Freeform 436">
              <a:extLst>
                <a:ext uri="{FF2B5EF4-FFF2-40B4-BE49-F238E27FC236}">
                  <a16:creationId xmlns:a16="http://schemas.microsoft.com/office/drawing/2014/main" id="{734B79CD-112B-5706-1444-2D0CC415F375}"/>
                </a:ext>
              </a:extLst>
            </p:cNvPr>
            <p:cNvSpPr/>
            <p:nvPr/>
          </p:nvSpPr>
          <p:spPr>
            <a:xfrm>
              <a:off x="20182035" y="8298641"/>
              <a:ext cx="362507" cy="275417"/>
            </a:xfrm>
            <a:custGeom>
              <a:avLst/>
              <a:gdLst/>
              <a:ahLst/>
              <a:cxnLst>
                <a:cxn ang="3cd4">
                  <a:pos x="hc" y="t"/>
                </a:cxn>
                <a:cxn ang="cd2">
                  <a:pos x="l" y="vc"/>
                </a:cxn>
                <a:cxn ang="cd4">
                  <a:pos x="hc" y="b"/>
                </a:cxn>
                <a:cxn ang="0">
                  <a:pos x="r" y="vc"/>
                </a:cxn>
              </a:cxnLst>
              <a:rect l="l" t="t" r="r" b="b"/>
              <a:pathLst>
                <a:path w="292" h="222">
                  <a:moveTo>
                    <a:pt x="265" y="222"/>
                  </a:moveTo>
                  <a:lnTo>
                    <a:pt x="26" y="222"/>
                  </a:lnTo>
                  <a:cubicBezTo>
                    <a:pt x="12" y="222"/>
                    <a:pt x="0" y="211"/>
                    <a:pt x="0" y="196"/>
                  </a:cubicBezTo>
                  <a:lnTo>
                    <a:pt x="0" y="182"/>
                  </a:lnTo>
                  <a:cubicBezTo>
                    <a:pt x="0" y="117"/>
                    <a:pt x="31" y="56"/>
                    <a:pt x="85" y="19"/>
                  </a:cubicBezTo>
                  <a:cubicBezTo>
                    <a:pt x="102" y="7"/>
                    <a:pt x="123" y="1"/>
                    <a:pt x="143" y="0"/>
                  </a:cubicBezTo>
                  <a:cubicBezTo>
                    <a:pt x="165" y="-1"/>
                    <a:pt x="187" y="5"/>
                    <a:pt x="207" y="19"/>
                  </a:cubicBezTo>
                  <a:cubicBezTo>
                    <a:pt x="260" y="56"/>
                    <a:pt x="292" y="117"/>
                    <a:pt x="292" y="182"/>
                  </a:cubicBezTo>
                  <a:lnTo>
                    <a:pt x="292" y="196"/>
                  </a:lnTo>
                  <a:cubicBezTo>
                    <a:pt x="292" y="211"/>
                    <a:pt x="280" y="222"/>
                    <a:pt x="265" y="222"/>
                  </a:cubicBezTo>
                  <a:close/>
                </a:path>
              </a:pathLst>
            </a:custGeom>
            <a:solidFill>
              <a:schemeClr val="accent5">
                <a:alpha val="40000"/>
              </a:schemeClr>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38" name="Freeform 437">
              <a:extLst>
                <a:ext uri="{FF2B5EF4-FFF2-40B4-BE49-F238E27FC236}">
                  <a16:creationId xmlns:a16="http://schemas.microsoft.com/office/drawing/2014/main" id="{653B987F-ECCE-1D4D-AD5B-EDA16B0DBA60}"/>
                </a:ext>
              </a:extLst>
            </p:cNvPr>
            <p:cNvSpPr/>
            <p:nvPr/>
          </p:nvSpPr>
          <p:spPr>
            <a:xfrm>
              <a:off x="20081135" y="7512270"/>
              <a:ext cx="564315" cy="115899"/>
            </a:xfrm>
            <a:custGeom>
              <a:avLst/>
              <a:gdLst/>
              <a:ahLst/>
              <a:cxnLst>
                <a:cxn ang="3cd4">
                  <a:pos x="hc" y="t"/>
                </a:cxn>
                <a:cxn ang="cd2">
                  <a:pos x="l" y="vc"/>
                </a:cxn>
                <a:cxn ang="cd4">
                  <a:pos x="hc" y="b"/>
                </a:cxn>
                <a:cxn ang="0">
                  <a:pos x="r" y="vc"/>
                </a:cxn>
              </a:cxnLst>
              <a:rect l="l" t="t" r="r" b="b"/>
              <a:pathLst>
                <a:path w="454" h="94">
                  <a:moveTo>
                    <a:pt x="407" y="94"/>
                  </a:moveTo>
                  <a:lnTo>
                    <a:pt x="227" y="94"/>
                  </a:lnTo>
                  <a:lnTo>
                    <a:pt x="47" y="94"/>
                  </a:lnTo>
                  <a:cubicBezTo>
                    <a:pt x="34" y="94"/>
                    <a:pt x="22" y="89"/>
                    <a:pt x="13" y="81"/>
                  </a:cubicBezTo>
                  <a:cubicBezTo>
                    <a:pt x="5" y="72"/>
                    <a:pt x="0" y="60"/>
                    <a:pt x="0" y="47"/>
                  </a:cubicBezTo>
                  <a:cubicBezTo>
                    <a:pt x="0" y="35"/>
                    <a:pt x="5" y="23"/>
                    <a:pt x="13" y="14"/>
                  </a:cubicBezTo>
                  <a:cubicBezTo>
                    <a:pt x="22" y="6"/>
                    <a:pt x="34" y="0"/>
                    <a:pt x="47" y="0"/>
                  </a:cubicBezTo>
                  <a:lnTo>
                    <a:pt x="227" y="0"/>
                  </a:lnTo>
                  <a:lnTo>
                    <a:pt x="407" y="0"/>
                  </a:lnTo>
                  <a:cubicBezTo>
                    <a:pt x="420" y="0"/>
                    <a:pt x="432" y="6"/>
                    <a:pt x="440" y="14"/>
                  </a:cubicBezTo>
                  <a:cubicBezTo>
                    <a:pt x="449" y="23"/>
                    <a:pt x="454" y="35"/>
                    <a:pt x="454" y="47"/>
                  </a:cubicBezTo>
                  <a:cubicBezTo>
                    <a:pt x="454" y="60"/>
                    <a:pt x="449" y="72"/>
                    <a:pt x="440" y="81"/>
                  </a:cubicBezTo>
                  <a:cubicBezTo>
                    <a:pt x="432" y="89"/>
                    <a:pt x="420" y="94"/>
                    <a:pt x="407" y="94"/>
                  </a:cubicBezTo>
                  <a:close/>
                </a:path>
              </a:pathLst>
            </a:custGeom>
            <a:solidFill>
              <a:schemeClr val="accent5"/>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39" name="Freeform 438">
              <a:extLst>
                <a:ext uri="{FF2B5EF4-FFF2-40B4-BE49-F238E27FC236}">
                  <a16:creationId xmlns:a16="http://schemas.microsoft.com/office/drawing/2014/main" id="{D47DDD10-0F18-AE69-380C-4709918B76CF}"/>
                </a:ext>
              </a:extLst>
            </p:cNvPr>
            <p:cNvSpPr/>
            <p:nvPr/>
          </p:nvSpPr>
          <p:spPr>
            <a:xfrm>
              <a:off x="20007634" y="7747808"/>
              <a:ext cx="16194" cy="886069"/>
            </a:xfrm>
            <a:custGeom>
              <a:avLst/>
              <a:gdLst/>
              <a:ahLst/>
              <a:cxnLst>
                <a:cxn ang="3cd4">
                  <a:pos x="hc" y="t"/>
                </a:cxn>
                <a:cxn ang="cd2">
                  <a:pos x="l" y="vc"/>
                </a:cxn>
                <a:cxn ang="cd4">
                  <a:pos x="hc" y="b"/>
                </a:cxn>
                <a:cxn ang="0">
                  <a:pos x="r" y="vc"/>
                </a:cxn>
              </a:cxnLst>
              <a:rect l="l" t="t" r="r" b="b"/>
              <a:pathLst>
                <a:path w="14" h="712">
                  <a:moveTo>
                    <a:pt x="14" y="712"/>
                  </a:moveTo>
                  <a:lnTo>
                    <a:pt x="0" y="712"/>
                  </a:lnTo>
                  <a:lnTo>
                    <a:pt x="0" y="0"/>
                  </a:lnTo>
                  <a:lnTo>
                    <a:pt x="14" y="0"/>
                  </a:lnTo>
                  <a:close/>
                </a:path>
              </a:pathLst>
            </a:custGeom>
            <a:solidFill>
              <a:schemeClr val="accent5"/>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40" name="Freeform 439">
              <a:extLst>
                <a:ext uri="{FF2B5EF4-FFF2-40B4-BE49-F238E27FC236}">
                  <a16:creationId xmlns:a16="http://schemas.microsoft.com/office/drawing/2014/main" id="{F41CE237-68D7-D9AC-1D8F-41A2C4FE1349}"/>
                </a:ext>
              </a:extLst>
            </p:cNvPr>
            <p:cNvSpPr/>
            <p:nvPr/>
          </p:nvSpPr>
          <p:spPr>
            <a:xfrm>
              <a:off x="19954071" y="8129154"/>
              <a:ext cx="124573" cy="123377"/>
            </a:xfrm>
            <a:custGeom>
              <a:avLst/>
              <a:gdLst/>
              <a:ahLst/>
              <a:cxnLst>
                <a:cxn ang="3cd4">
                  <a:pos x="hc" y="t"/>
                </a:cxn>
                <a:cxn ang="cd2">
                  <a:pos x="l" y="vc"/>
                </a:cxn>
                <a:cxn ang="cd4">
                  <a:pos x="hc" y="b"/>
                </a:cxn>
                <a:cxn ang="0">
                  <a:pos x="r" y="vc"/>
                </a:cxn>
              </a:cxnLst>
              <a:rect l="l" t="t" r="r" b="b"/>
              <a:pathLst>
                <a:path w="101" h="100">
                  <a:moveTo>
                    <a:pt x="101" y="50"/>
                  </a:moveTo>
                  <a:cubicBezTo>
                    <a:pt x="101" y="78"/>
                    <a:pt x="78" y="100"/>
                    <a:pt x="51" y="100"/>
                  </a:cubicBezTo>
                  <a:cubicBezTo>
                    <a:pt x="23" y="100"/>
                    <a:pt x="0" y="78"/>
                    <a:pt x="0" y="50"/>
                  </a:cubicBezTo>
                  <a:cubicBezTo>
                    <a:pt x="0" y="22"/>
                    <a:pt x="23" y="0"/>
                    <a:pt x="51" y="0"/>
                  </a:cubicBezTo>
                  <a:cubicBezTo>
                    <a:pt x="78" y="0"/>
                    <a:pt x="101" y="22"/>
                    <a:pt x="101" y="50"/>
                  </a:cubicBezTo>
                  <a:close/>
                </a:path>
              </a:pathLst>
            </a:custGeom>
            <a:solidFill>
              <a:schemeClr val="accent2"/>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41" name="Freeform 440">
              <a:extLst>
                <a:ext uri="{FF2B5EF4-FFF2-40B4-BE49-F238E27FC236}">
                  <a16:creationId xmlns:a16="http://schemas.microsoft.com/office/drawing/2014/main" id="{A3589EA8-7A54-0493-0BB8-41C935EEF8B5}"/>
                </a:ext>
              </a:extLst>
            </p:cNvPr>
            <p:cNvSpPr/>
            <p:nvPr/>
          </p:nvSpPr>
          <p:spPr>
            <a:xfrm>
              <a:off x="19990193" y="8165295"/>
              <a:ext cx="51075" cy="51095"/>
            </a:xfrm>
            <a:custGeom>
              <a:avLst/>
              <a:gdLst/>
              <a:ahLst/>
              <a:cxnLst>
                <a:cxn ang="3cd4">
                  <a:pos x="hc" y="t"/>
                </a:cxn>
                <a:cxn ang="cd2">
                  <a:pos x="l" y="vc"/>
                </a:cxn>
                <a:cxn ang="cd4">
                  <a:pos x="hc" y="b"/>
                </a:cxn>
                <a:cxn ang="0">
                  <a:pos x="r" y="vc"/>
                </a:cxn>
              </a:cxnLst>
              <a:rect l="l" t="t" r="r" b="b"/>
              <a:pathLst>
                <a:path w="42" h="42">
                  <a:moveTo>
                    <a:pt x="42" y="21"/>
                  </a:moveTo>
                  <a:cubicBezTo>
                    <a:pt x="42" y="32"/>
                    <a:pt x="33" y="42"/>
                    <a:pt x="22" y="42"/>
                  </a:cubicBezTo>
                  <a:cubicBezTo>
                    <a:pt x="10" y="42"/>
                    <a:pt x="0" y="32"/>
                    <a:pt x="0" y="21"/>
                  </a:cubicBezTo>
                  <a:cubicBezTo>
                    <a:pt x="0" y="9"/>
                    <a:pt x="10" y="0"/>
                    <a:pt x="22" y="0"/>
                  </a:cubicBezTo>
                  <a:cubicBezTo>
                    <a:pt x="33" y="0"/>
                    <a:pt x="42" y="9"/>
                    <a:pt x="42" y="21"/>
                  </a:cubicBezTo>
                  <a:close/>
                </a:path>
              </a:pathLst>
            </a:custGeom>
            <a:solidFill>
              <a:schemeClr val="accent5">
                <a:alpha val="40000"/>
              </a:schemeClr>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42" name="Freeform 441">
              <a:extLst>
                <a:ext uri="{FF2B5EF4-FFF2-40B4-BE49-F238E27FC236}">
                  <a16:creationId xmlns:a16="http://schemas.microsoft.com/office/drawing/2014/main" id="{A30E4CBC-CF57-40D0-EDAB-8356D5734E92}"/>
                </a:ext>
              </a:extLst>
            </p:cNvPr>
            <p:cNvSpPr/>
            <p:nvPr/>
          </p:nvSpPr>
          <p:spPr>
            <a:xfrm>
              <a:off x="20701507" y="7747808"/>
              <a:ext cx="17440" cy="886069"/>
            </a:xfrm>
            <a:custGeom>
              <a:avLst/>
              <a:gdLst/>
              <a:ahLst/>
              <a:cxnLst>
                <a:cxn ang="3cd4">
                  <a:pos x="hc" y="t"/>
                </a:cxn>
                <a:cxn ang="cd2">
                  <a:pos x="l" y="vc"/>
                </a:cxn>
                <a:cxn ang="cd4">
                  <a:pos x="hc" y="b"/>
                </a:cxn>
                <a:cxn ang="0">
                  <a:pos x="r" y="vc"/>
                </a:cxn>
              </a:cxnLst>
              <a:rect l="l" t="t" r="r" b="b"/>
              <a:pathLst>
                <a:path w="15" h="712">
                  <a:moveTo>
                    <a:pt x="15" y="712"/>
                  </a:moveTo>
                  <a:lnTo>
                    <a:pt x="0" y="712"/>
                  </a:lnTo>
                  <a:lnTo>
                    <a:pt x="0" y="0"/>
                  </a:lnTo>
                  <a:lnTo>
                    <a:pt x="15" y="0"/>
                  </a:lnTo>
                  <a:close/>
                </a:path>
              </a:pathLst>
            </a:custGeom>
            <a:solidFill>
              <a:schemeClr val="accent5"/>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43" name="Freeform 442">
              <a:extLst>
                <a:ext uri="{FF2B5EF4-FFF2-40B4-BE49-F238E27FC236}">
                  <a16:creationId xmlns:a16="http://schemas.microsoft.com/office/drawing/2014/main" id="{83190E76-FA85-2F09-B908-416DD4B3B872}"/>
                </a:ext>
              </a:extLst>
            </p:cNvPr>
            <p:cNvSpPr/>
            <p:nvPr/>
          </p:nvSpPr>
          <p:spPr>
            <a:xfrm>
              <a:off x="20647941" y="8129154"/>
              <a:ext cx="124573" cy="123377"/>
            </a:xfrm>
            <a:custGeom>
              <a:avLst/>
              <a:gdLst/>
              <a:ahLst/>
              <a:cxnLst>
                <a:cxn ang="3cd4">
                  <a:pos x="hc" y="t"/>
                </a:cxn>
                <a:cxn ang="cd2">
                  <a:pos x="l" y="vc"/>
                </a:cxn>
                <a:cxn ang="cd4">
                  <a:pos x="hc" y="b"/>
                </a:cxn>
                <a:cxn ang="0">
                  <a:pos x="r" y="vc"/>
                </a:cxn>
              </a:cxnLst>
              <a:rect l="l" t="t" r="r" b="b"/>
              <a:pathLst>
                <a:path w="101" h="100">
                  <a:moveTo>
                    <a:pt x="101" y="50"/>
                  </a:moveTo>
                  <a:cubicBezTo>
                    <a:pt x="101" y="78"/>
                    <a:pt x="78" y="100"/>
                    <a:pt x="51" y="100"/>
                  </a:cubicBezTo>
                  <a:cubicBezTo>
                    <a:pt x="23" y="100"/>
                    <a:pt x="0" y="78"/>
                    <a:pt x="0" y="50"/>
                  </a:cubicBezTo>
                  <a:cubicBezTo>
                    <a:pt x="0" y="22"/>
                    <a:pt x="23" y="0"/>
                    <a:pt x="51" y="0"/>
                  </a:cubicBezTo>
                  <a:cubicBezTo>
                    <a:pt x="78" y="0"/>
                    <a:pt x="101" y="22"/>
                    <a:pt x="101" y="50"/>
                  </a:cubicBezTo>
                  <a:close/>
                </a:path>
              </a:pathLst>
            </a:custGeom>
            <a:solidFill>
              <a:schemeClr val="accent2"/>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44" name="Freeform 443">
              <a:extLst>
                <a:ext uri="{FF2B5EF4-FFF2-40B4-BE49-F238E27FC236}">
                  <a16:creationId xmlns:a16="http://schemas.microsoft.com/office/drawing/2014/main" id="{092C742E-D3ED-AD52-6727-ED18BE8EF962}"/>
                </a:ext>
              </a:extLst>
            </p:cNvPr>
            <p:cNvSpPr/>
            <p:nvPr/>
          </p:nvSpPr>
          <p:spPr>
            <a:xfrm>
              <a:off x="20362669" y="7747808"/>
              <a:ext cx="262849" cy="886069"/>
            </a:xfrm>
            <a:custGeom>
              <a:avLst/>
              <a:gdLst/>
              <a:ahLst/>
              <a:cxnLst>
                <a:cxn ang="3cd4">
                  <a:pos x="hc" y="t"/>
                </a:cxn>
                <a:cxn ang="cd2">
                  <a:pos x="l" y="vc"/>
                </a:cxn>
                <a:cxn ang="cd4">
                  <a:pos x="hc" y="b"/>
                </a:cxn>
                <a:cxn ang="0">
                  <a:pos x="r" y="vc"/>
                </a:cxn>
              </a:cxnLst>
              <a:rect l="l" t="t" r="r" b="b"/>
              <a:pathLst>
                <a:path w="212" h="712">
                  <a:moveTo>
                    <a:pt x="212" y="142"/>
                  </a:moveTo>
                  <a:lnTo>
                    <a:pt x="212" y="0"/>
                  </a:lnTo>
                  <a:lnTo>
                    <a:pt x="0" y="0"/>
                  </a:lnTo>
                  <a:lnTo>
                    <a:pt x="0" y="712"/>
                  </a:lnTo>
                  <a:lnTo>
                    <a:pt x="212" y="712"/>
                  </a:lnTo>
                  <a:lnTo>
                    <a:pt x="212" y="570"/>
                  </a:lnTo>
                  <a:cubicBezTo>
                    <a:pt x="212" y="469"/>
                    <a:pt x="121" y="395"/>
                    <a:pt x="58" y="356"/>
                  </a:cubicBezTo>
                  <a:cubicBezTo>
                    <a:pt x="121" y="317"/>
                    <a:pt x="212" y="243"/>
                    <a:pt x="212" y="142"/>
                  </a:cubicBezTo>
                  <a:close/>
                </a:path>
              </a:pathLst>
            </a:custGeom>
            <a:solidFill>
              <a:schemeClr val="accent5">
                <a:alpha val="10000"/>
              </a:schemeClr>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45" name="Freeform 444">
              <a:extLst>
                <a:ext uri="{FF2B5EF4-FFF2-40B4-BE49-F238E27FC236}">
                  <a16:creationId xmlns:a16="http://schemas.microsoft.com/office/drawing/2014/main" id="{0C3F9A8D-8599-3680-EBDE-EDE4CDC4FA9A}"/>
                </a:ext>
              </a:extLst>
            </p:cNvPr>
            <p:cNvSpPr/>
            <p:nvPr/>
          </p:nvSpPr>
          <p:spPr>
            <a:xfrm>
              <a:off x="20684067" y="8165295"/>
              <a:ext cx="51075" cy="51095"/>
            </a:xfrm>
            <a:custGeom>
              <a:avLst/>
              <a:gdLst/>
              <a:ahLst/>
              <a:cxnLst>
                <a:cxn ang="3cd4">
                  <a:pos x="hc" y="t"/>
                </a:cxn>
                <a:cxn ang="cd2">
                  <a:pos x="l" y="vc"/>
                </a:cxn>
                <a:cxn ang="cd4">
                  <a:pos x="hc" y="b"/>
                </a:cxn>
                <a:cxn ang="0">
                  <a:pos x="r" y="vc"/>
                </a:cxn>
              </a:cxnLst>
              <a:rect l="l" t="t" r="r" b="b"/>
              <a:pathLst>
                <a:path w="42" h="42">
                  <a:moveTo>
                    <a:pt x="42" y="21"/>
                  </a:moveTo>
                  <a:cubicBezTo>
                    <a:pt x="42" y="32"/>
                    <a:pt x="33" y="42"/>
                    <a:pt x="22" y="42"/>
                  </a:cubicBezTo>
                  <a:cubicBezTo>
                    <a:pt x="10" y="42"/>
                    <a:pt x="0" y="32"/>
                    <a:pt x="0" y="21"/>
                  </a:cubicBezTo>
                  <a:cubicBezTo>
                    <a:pt x="0" y="9"/>
                    <a:pt x="10" y="0"/>
                    <a:pt x="22" y="0"/>
                  </a:cubicBezTo>
                  <a:cubicBezTo>
                    <a:pt x="33" y="0"/>
                    <a:pt x="42" y="9"/>
                    <a:pt x="42" y="21"/>
                  </a:cubicBezTo>
                  <a:close/>
                </a:path>
              </a:pathLst>
            </a:custGeom>
            <a:solidFill>
              <a:schemeClr val="accent5">
                <a:alpha val="40000"/>
              </a:schemeClr>
            </a:solidFill>
            <a:ln cap="flat">
              <a:noFill/>
              <a:prstDash val="solid"/>
            </a:ln>
            <a:effectLst>
              <a:outerShdw blurRad="149987" dist="250190" dir="8460000" algn="ctr">
                <a:srgbClr val="000000">
                  <a:alpha val="28000"/>
                </a:srgbClr>
              </a:outerShdw>
            </a:effectLst>
            <a:sp3d prstMaterial="metal">
              <a:bevelT w="88900" h="88900"/>
            </a:sp3d>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sp>
        <p:nvSpPr>
          <p:cNvPr id="451" name="TextBox 450">
            <a:extLst>
              <a:ext uri="{FF2B5EF4-FFF2-40B4-BE49-F238E27FC236}">
                <a16:creationId xmlns:a16="http://schemas.microsoft.com/office/drawing/2014/main" id="{691ABEDF-E1A0-B8CE-9684-C3F8D8D89DFD}"/>
              </a:ext>
            </a:extLst>
          </p:cNvPr>
          <p:cNvSpPr txBox="1"/>
          <p:nvPr/>
        </p:nvSpPr>
        <p:spPr>
          <a:xfrm>
            <a:off x="1505585" y="653482"/>
            <a:ext cx="21336000" cy="1262140"/>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s-ES" sz="7000" dirty="0">
                <a:latin typeface="Montserrat" panose="00000500000000000000" pitchFamily="2" charset="0"/>
                <a:cs typeface="Poppins" panose="00000500000000000000" pitchFamily="2" charset="0"/>
              </a:rPr>
              <a:t>Educación y Desarrollo humano</a:t>
            </a:r>
          </a:p>
        </p:txBody>
      </p:sp>
      <p:sp>
        <p:nvSpPr>
          <p:cNvPr id="452" name="TextBox 451">
            <a:extLst>
              <a:ext uri="{FF2B5EF4-FFF2-40B4-BE49-F238E27FC236}">
                <a16:creationId xmlns:a16="http://schemas.microsoft.com/office/drawing/2014/main" id="{7A681FDD-1DA4-7200-D2E7-3DE8D00F38F7}"/>
              </a:ext>
            </a:extLst>
          </p:cNvPr>
          <p:cNvSpPr txBox="1"/>
          <p:nvPr/>
        </p:nvSpPr>
        <p:spPr>
          <a:xfrm>
            <a:off x="1513206" y="1875569"/>
            <a:ext cx="21336000" cy="553998"/>
          </a:xfrm>
          <a:prstGeom prst="rect">
            <a:avLst/>
          </a:prstGeom>
          <a:noFill/>
        </p:spPr>
        <p:txBody>
          <a:bodyPr wrap="square" rtlCol="0">
            <a:spAutoFit/>
          </a:bodyPr>
          <a:lstStyle/>
          <a:p>
            <a:pPr algn="ctr"/>
            <a:r>
              <a:rPr lang="es-ES" sz="3000" spc="-120" dirty="0">
                <a:latin typeface="Montserrat" panose="00000500000000000000" pitchFamily="2" charset="0"/>
                <a:cs typeface="Poppins" panose="00000500000000000000" pitchFamily="2" charset="0"/>
              </a:rPr>
              <a:t>Retos de la educación. </a:t>
            </a:r>
          </a:p>
        </p:txBody>
      </p:sp>
      <p:sp>
        <p:nvSpPr>
          <p:cNvPr id="453" name="TextBox 452">
            <a:extLst>
              <a:ext uri="{FF2B5EF4-FFF2-40B4-BE49-F238E27FC236}">
                <a16:creationId xmlns:a16="http://schemas.microsoft.com/office/drawing/2014/main" id="{7796FD0D-0D14-8728-5E0A-672332681613}"/>
              </a:ext>
            </a:extLst>
          </p:cNvPr>
          <p:cNvSpPr txBox="1"/>
          <p:nvPr/>
        </p:nvSpPr>
        <p:spPr>
          <a:xfrm>
            <a:off x="2071109" y="3450039"/>
            <a:ext cx="3641534" cy="584775"/>
          </a:xfrm>
          <a:prstGeom prst="rect">
            <a:avLst/>
          </a:prstGeom>
          <a:noFill/>
        </p:spPr>
        <p:txBody>
          <a:bodyPr wrap="square" rtlCol="0" anchor="b">
            <a:spAutoFit/>
          </a:bodyPr>
          <a:lstStyle/>
          <a:p>
            <a:pPr algn="ctr"/>
            <a:r>
              <a:rPr lang="es-ES" sz="3200" b="1" spc="-30" dirty="0">
                <a:solidFill>
                  <a:schemeClr val="bg1"/>
                </a:solidFill>
                <a:latin typeface="Montserrat" panose="00000500000000000000" pitchFamily="2" charset="0"/>
                <a:cs typeface="Poppins" panose="00000500000000000000" pitchFamily="2" charset="0"/>
              </a:rPr>
              <a:t>Reto</a:t>
            </a:r>
          </a:p>
        </p:txBody>
      </p:sp>
      <p:sp>
        <p:nvSpPr>
          <p:cNvPr id="454" name="TextBox 453">
            <a:extLst>
              <a:ext uri="{FF2B5EF4-FFF2-40B4-BE49-F238E27FC236}">
                <a16:creationId xmlns:a16="http://schemas.microsoft.com/office/drawing/2014/main" id="{7B6B997B-B897-8902-600C-69CDA1300C4A}"/>
              </a:ext>
            </a:extLst>
          </p:cNvPr>
          <p:cNvSpPr txBox="1"/>
          <p:nvPr/>
        </p:nvSpPr>
        <p:spPr>
          <a:xfrm>
            <a:off x="1912462" y="4352648"/>
            <a:ext cx="3824118" cy="1904111"/>
          </a:xfrm>
          <a:prstGeom prst="rect">
            <a:avLst/>
          </a:prstGeom>
          <a:noFill/>
        </p:spPr>
        <p:txBody>
          <a:bodyPr wrap="square" rtlCol="0">
            <a:spAutoFit/>
          </a:bodyPr>
          <a:lstStyle/>
          <a:p>
            <a:pPr algn="ctr">
              <a:lnSpc>
                <a:spcPct val="150000"/>
              </a:lnSpc>
            </a:pPr>
            <a:r>
              <a:rPr lang="es-CO" sz="1600" spc="-30" dirty="0">
                <a:latin typeface="Poppins" panose="00000500000000000000" pitchFamily="2" charset="0"/>
                <a:cs typeface="Poppins" panose="00000500000000000000" pitchFamily="2" charset="0"/>
              </a:rPr>
              <a:t>Permitir el Desarrollo de la gente, por la gente y para la gente: crecimiento de las personas en capacidades, potencialidades y talentos; es realización del ser humano.</a:t>
            </a:r>
            <a:endParaRPr lang="en-US" sz="1600" spc="-30" dirty="0">
              <a:latin typeface="Poppins" panose="00000500000000000000" pitchFamily="2" charset="0"/>
              <a:cs typeface="Poppins" panose="00000500000000000000" pitchFamily="2" charset="0"/>
            </a:endParaRPr>
          </a:p>
        </p:txBody>
      </p:sp>
      <p:sp>
        <p:nvSpPr>
          <p:cNvPr id="455" name="TextBox 454">
            <a:extLst>
              <a:ext uri="{FF2B5EF4-FFF2-40B4-BE49-F238E27FC236}">
                <a16:creationId xmlns:a16="http://schemas.microsoft.com/office/drawing/2014/main" id="{EC34C901-BB8F-2E6B-0D53-2AAF87CD9C06}"/>
              </a:ext>
            </a:extLst>
          </p:cNvPr>
          <p:cNvSpPr txBox="1"/>
          <p:nvPr/>
        </p:nvSpPr>
        <p:spPr>
          <a:xfrm>
            <a:off x="6187520" y="10089501"/>
            <a:ext cx="3641534" cy="584775"/>
          </a:xfrm>
          <a:prstGeom prst="rect">
            <a:avLst/>
          </a:prstGeom>
          <a:noFill/>
        </p:spPr>
        <p:txBody>
          <a:bodyPr wrap="square" rtlCol="0" anchor="b">
            <a:spAutoFit/>
          </a:bodyPr>
          <a:lstStyle/>
          <a:p>
            <a:pPr algn="ctr"/>
            <a:r>
              <a:rPr lang="es-ES" sz="3200" b="1" spc="-30" dirty="0">
                <a:solidFill>
                  <a:schemeClr val="bg1"/>
                </a:solidFill>
                <a:latin typeface="Montserrat" panose="00000500000000000000" pitchFamily="2" charset="0"/>
                <a:cs typeface="Poppins" panose="00000500000000000000" pitchFamily="2" charset="0"/>
              </a:rPr>
              <a:t>Reto</a:t>
            </a:r>
          </a:p>
        </p:txBody>
      </p:sp>
      <p:sp>
        <p:nvSpPr>
          <p:cNvPr id="456" name="TextBox 455">
            <a:extLst>
              <a:ext uri="{FF2B5EF4-FFF2-40B4-BE49-F238E27FC236}">
                <a16:creationId xmlns:a16="http://schemas.microsoft.com/office/drawing/2014/main" id="{A928266A-FCD5-FB92-D86A-DFBD75595860}"/>
              </a:ext>
            </a:extLst>
          </p:cNvPr>
          <p:cNvSpPr txBox="1"/>
          <p:nvPr/>
        </p:nvSpPr>
        <p:spPr>
          <a:xfrm>
            <a:off x="5993690" y="10947504"/>
            <a:ext cx="3820911" cy="1904111"/>
          </a:xfrm>
          <a:prstGeom prst="rect">
            <a:avLst/>
          </a:prstGeom>
          <a:noFill/>
        </p:spPr>
        <p:txBody>
          <a:bodyPr wrap="square" rtlCol="0">
            <a:spAutoFit/>
          </a:bodyPr>
          <a:lstStyle/>
          <a:p>
            <a:pPr algn="ctr">
              <a:lnSpc>
                <a:spcPct val="150000"/>
              </a:lnSpc>
            </a:pPr>
            <a:r>
              <a:rPr lang="es-CO" sz="1600" spc="-30" dirty="0">
                <a:latin typeface="Poppins" panose="00000500000000000000" pitchFamily="2" charset="0"/>
                <a:cs typeface="Poppins" panose="00000500000000000000" pitchFamily="2" charset="0"/>
              </a:rPr>
              <a:t>Hacer de la escuela en un espacio de construcción democrática y participativa; se fortalecen las relaciones de los actores involucrados en el acto educativo.</a:t>
            </a:r>
            <a:endParaRPr lang="en-US" sz="1600" spc="-30" dirty="0">
              <a:latin typeface="Poppins" panose="00000500000000000000" pitchFamily="2" charset="0"/>
              <a:cs typeface="Poppins" panose="00000500000000000000" pitchFamily="2" charset="0"/>
            </a:endParaRPr>
          </a:p>
        </p:txBody>
      </p:sp>
      <p:sp>
        <p:nvSpPr>
          <p:cNvPr id="457" name="TextBox 456">
            <a:extLst>
              <a:ext uri="{FF2B5EF4-FFF2-40B4-BE49-F238E27FC236}">
                <a16:creationId xmlns:a16="http://schemas.microsoft.com/office/drawing/2014/main" id="{CC4A14AE-C586-ECE3-4439-F1091C23162C}"/>
              </a:ext>
            </a:extLst>
          </p:cNvPr>
          <p:cNvSpPr txBox="1"/>
          <p:nvPr/>
        </p:nvSpPr>
        <p:spPr>
          <a:xfrm>
            <a:off x="10306748" y="3460101"/>
            <a:ext cx="3641534" cy="584775"/>
          </a:xfrm>
          <a:prstGeom prst="rect">
            <a:avLst/>
          </a:prstGeom>
          <a:noFill/>
        </p:spPr>
        <p:txBody>
          <a:bodyPr wrap="square" rtlCol="0" anchor="b">
            <a:spAutoFit/>
          </a:bodyPr>
          <a:lstStyle/>
          <a:p>
            <a:pPr algn="ctr"/>
            <a:r>
              <a:rPr lang="es-ES" sz="3200" b="1" spc="-30" dirty="0">
                <a:solidFill>
                  <a:schemeClr val="bg1"/>
                </a:solidFill>
                <a:latin typeface="Montserrat" panose="00000500000000000000" pitchFamily="2" charset="0"/>
                <a:cs typeface="Poppins" panose="00000500000000000000" pitchFamily="2" charset="0"/>
              </a:rPr>
              <a:t>Reto</a:t>
            </a:r>
          </a:p>
        </p:txBody>
      </p:sp>
      <p:sp>
        <p:nvSpPr>
          <p:cNvPr id="458" name="TextBox 457">
            <a:extLst>
              <a:ext uri="{FF2B5EF4-FFF2-40B4-BE49-F238E27FC236}">
                <a16:creationId xmlns:a16="http://schemas.microsoft.com/office/drawing/2014/main" id="{C2B48159-6281-5515-AF2E-663025099FAE}"/>
              </a:ext>
            </a:extLst>
          </p:cNvPr>
          <p:cNvSpPr txBox="1"/>
          <p:nvPr/>
        </p:nvSpPr>
        <p:spPr>
          <a:xfrm>
            <a:off x="10306748" y="4491002"/>
            <a:ext cx="3641536" cy="796115"/>
          </a:xfrm>
          <a:prstGeom prst="rect">
            <a:avLst/>
          </a:prstGeom>
          <a:noFill/>
        </p:spPr>
        <p:txBody>
          <a:bodyPr wrap="square" rtlCol="0">
            <a:spAutoFit/>
          </a:bodyPr>
          <a:lstStyle/>
          <a:p>
            <a:pPr algn="ctr">
              <a:lnSpc>
                <a:spcPct val="150000"/>
              </a:lnSpc>
            </a:pPr>
            <a:r>
              <a:rPr lang="es-CO" sz="1600" spc="-30" dirty="0">
                <a:latin typeface="Poppins" panose="00000500000000000000" pitchFamily="2" charset="0"/>
                <a:cs typeface="Poppins" panose="00000500000000000000" pitchFamily="2" charset="0"/>
              </a:rPr>
              <a:t>Humanización de un mundo materializado.</a:t>
            </a:r>
            <a:endParaRPr lang="en-US" sz="1600" spc="-30" dirty="0">
              <a:latin typeface="Poppins" panose="00000500000000000000" pitchFamily="2" charset="0"/>
              <a:cs typeface="Poppins" panose="00000500000000000000" pitchFamily="2" charset="0"/>
            </a:endParaRPr>
          </a:p>
        </p:txBody>
      </p:sp>
      <p:sp>
        <p:nvSpPr>
          <p:cNvPr id="459" name="TextBox 458">
            <a:extLst>
              <a:ext uri="{FF2B5EF4-FFF2-40B4-BE49-F238E27FC236}">
                <a16:creationId xmlns:a16="http://schemas.microsoft.com/office/drawing/2014/main" id="{25C3E880-FD53-3A01-2F91-C1C5340979F2}"/>
              </a:ext>
            </a:extLst>
          </p:cNvPr>
          <p:cNvSpPr txBox="1"/>
          <p:nvPr/>
        </p:nvSpPr>
        <p:spPr>
          <a:xfrm>
            <a:off x="14429999" y="10100769"/>
            <a:ext cx="3641534" cy="584775"/>
          </a:xfrm>
          <a:prstGeom prst="rect">
            <a:avLst/>
          </a:prstGeom>
          <a:noFill/>
        </p:spPr>
        <p:txBody>
          <a:bodyPr wrap="square" rtlCol="0" anchor="b">
            <a:spAutoFit/>
          </a:bodyPr>
          <a:lstStyle/>
          <a:p>
            <a:pPr algn="ctr"/>
            <a:r>
              <a:rPr lang="es-ES" sz="3200" b="1" spc="-30" dirty="0">
                <a:solidFill>
                  <a:schemeClr val="bg1"/>
                </a:solidFill>
                <a:latin typeface="Montserrat" panose="00000500000000000000" pitchFamily="2" charset="0"/>
                <a:cs typeface="Poppins" panose="00000500000000000000" pitchFamily="2" charset="0"/>
              </a:rPr>
              <a:t>Reto</a:t>
            </a:r>
          </a:p>
        </p:txBody>
      </p:sp>
      <p:sp>
        <p:nvSpPr>
          <p:cNvPr id="460" name="TextBox 459">
            <a:extLst>
              <a:ext uri="{FF2B5EF4-FFF2-40B4-BE49-F238E27FC236}">
                <a16:creationId xmlns:a16="http://schemas.microsoft.com/office/drawing/2014/main" id="{C00DD5B5-5412-09DC-115C-820CD63DCA70}"/>
              </a:ext>
            </a:extLst>
          </p:cNvPr>
          <p:cNvSpPr txBox="1"/>
          <p:nvPr/>
        </p:nvSpPr>
        <p:spPr>
          <a:xfrm>
            <a:off x="13973328" y="10839702"/>
            <a:ext cx="4569860" cy="2554545"/>
          </a:xfrm>
          <a:prstGeom prst="rect">
            <a:avLst/>
          </a:prstGeom>
          <a:noFill/>
        </p:spPr>
        <p:txBody>
          <a:bodyPr wrap="square" rtlCol="0">
            <a:spAutoFit/>
          </a:bodyPr>
          <a:lstStyle/>
          <a:p>
            <a:pPr algn="ctr">
              <a:lnSpc>
                <a:spcPct val="150000"/>
              </a:lnSpc>
            </a:pPr>
            <a:r>
              <a:rPr lang="es-CO" sz="1600" spc="-30" dirty="0">
                <a:latin typeface="Poppins" panose="00000500000000000000" pitchFamily="2" charset="0"/>
                <a:cs typeface="Poppins" panose="00000500000000000000" pitchFamily="2" charset="0"/>
              </a:rPr>
              <a:t>Permitir que el sujeto que tenga posibilidades de vida para tomar decisiones y crear comunidades académicas que vinculen las redes internacionales con las que se producen en las instituciones educativas locales</a:t>
            </a:r>
            <a:endParaRPr lang="en-US" sz="1600" spc="-30" dirty="0">
              <a:latin typeface="Poppins" panose="00000500000000000000" pitchFamily="2" charset="0"/>
              <a:cs typeface="Poppins" panose="00000500000000000000" pitchFamily="2" charset="0"/>
            </a:endParaRPr>
          </a:p>
          <a:p>
            <a:pPr algn="ctr"/>
            <a:endParaRPr lang="en-US" sz="1600" spc="-30" dirty="0">
              <a:latin typeface="Poppins" panose="00000500000000000000" pitchFamily="2" charset="0"/>
              <a:cs typeface="Poppins" panose="00000500000000000000" pitchFamily="2" charset="0"/>
            </a:endParaRPr>
          </a:p>
        </p:txBody>
      </p:sp>
      <p:sp>
        <p:nvSpPr>
          <p:cNvPr id="461" name="TextBox 460">
            <a:extLst>
              <a:ext uri="{FF2B5EF4-FFF2-40B4-BE49-F238E27FC236}">
                <a16:creationId xmlns:a16="http://schemas.microsoft.com/office/drawing/2014/main" id="{56ABE5BD-B58A-C6E1-C077-7B5A4ADEA3BD}"/>
              </a:ext>
            </a:extLst>
          </p:cNvPr>
          <p:cNvSpPr txBox="1"/>
          <p:nvPr/>
        </p:nvSpPr>
        <p:spPr>
          <a:xfrm>
            <a:off x="18543188" y="3451650"/>
            <a:ext cx="3641534" cy="584775"/>
          </a:xfrm>
          <a:prstGeom prst="rect">
            <a:avLst/>
          </a:prstGeom>
          <a:noFill/>
        </p:spPr>
        <p:txBody>
          <a:bodyPr wrap="square" rtlCol="0" anchor="b">
            <a:spAutoFit/>
          </a:bodyPr>
          <a:lstStyle/>
          <a:p>
            <a:pPr algn="ctr"/>
            <a:r>
              <a:rPr lang="es-ES" sz="3200" b="1" spc="-30" dirty="0">
                <a:solidFill>
                  <a:schemeClr val="bg1"/>
                </a:solidFill>
                <a:latin typeface="Montserrat" panose="00000500000000000000" pitchFamily="2" charset="0"/>
                <a:cs typeface="Poppins" panose="00000500000000000000" pitchFamily="2" charset="0"/>
              </a:rPr>
              <a:t>Reto</a:t>
            </a:r>
          </a:p>
        </p:txBody>
      </p:sp>
      <p:sp>
        <p:nvSpPr>
          <p:cNvPr id="462" name="TextBox 461">
            <a:extLst>
              <a:ext uri="{FF2B5EF4-FFF2-40B4-BE49-F238E27FC236}">
                <a16:creationId xmlns:a16="http://schemas.microsoft.com/office/drawing/2014/main" id="{F2E8077A-55CA-2077-8B72-11F505D7474E}"/>
              </a:ext>
            </a:extLst>
          </p:cNvPr>
          <p:cNvSpPr txBox="1"/>
          <p:nvPr/>
        </p:nvSpPr>
        <p:spPr>
          <a:xfrm>
            <a:off x="18312958" y="4355333"/>
            <a:ext cx="4227731" cy="2185214"/>
          </a:xfrm>
          <a:prstGeom prst="rect">
            <a:avLst/>
          </a:prstGeom>
          <a:noFill/>
        </p:spPr>
        <p:txBody>
          <a:bodyPr wrap="square" rtlCol="0">
            <a:spAutoFit/>
          </a:bodyPr>
          <a:lstStyle/>
          <a:p>
            <a:pPr algn="ctr">
              <a:lnSpc>
                <a:spcPct val="150000"/>
              </a:lnSpc>
            </a:pPr>
            <a:r>
              <a:rPr lang="es-CO" sz="1600" spc="-30" dirty="0">
                <a:latin typeface="Poppins" panose="00000500000000000000" pitchFamily="2" charset="0"/>
                <a:cs typeface="Poppins" panose="00000500000000000000" pitchFamily="2" charset="0"/>
              </a:rPr>
              <a:t>Replantear la valoración y construcción de la educación en la reflexión sobre la pertinencia del contexto histórico y cultural; y promover la construcción de acciones de humanización.</a:t>
            </a:r>
          </a:p>
          <a:p>
            <a:pPr algn="ctr"/>
            <a:endParaRPr lang="en-US" sz="1600" spc="-30" dirty="0">
              <a:latin typeface="Montserrat" panose="00000500000000000000" pitchFamily="2" charset="0"/>
              <a:cs typeface="Poppins" panose="00000500000000000000" pitchFamily="2" charset="0"/>
            </a:endParaRPr>
          </a:p>
        </p:txBody>
      </p:sp>
      <p:grpSp>
        <p:nvGrpSpPr>
          <p:cNvPr id="7" name="Career">
            <a:extLst>
              <a:ext uri="{FF2B5EF4-FFF2-40B4-BE49-F238E27FC236}">
                <a16:creationId xmlns:a16="http://schemas.microsoft.com/office/drawing/2014/main" id="{10C47C38-0303-CB0C-25EC-6A958FB44CAD}"/>
              </a:ext>
            </a:extLst>
          </p:cNvPr>
          <p:cNvGrpSpPr/>
          <p:nvPr/>
        </p:nvGrpSpPr>
        <p:grpSpPr>
          <a:xfrm>
            <a:off x="15813784" y="7670208"/>
            <a:ext cx="848208" cy="850596"/>
            <a:chOff x="2586789" y="573887"/>
            <a:chExt cx="496542" cy="514684"/>
          </a:xfrm>
          <a:effectLst>
            <a:reflection blurRad="6350" stA="20000" endPos="35000" dir="5400000" sy="-100000" algn="bl" rotWithShape="0"/>
          </a:effectLst>
          <a:scene3d>
            <a:camera prst="orthographicFront">
              <a:rot lat="0" lon="0" rev="0"/>
            </a:camera>
            <a:lightRig rig="contrasting" dir="t">
              <a:rot lat="0" lon="0" rev="1500000"/>
            </a:lightRig>
          </a:scene3d>
        </p:grpSpPr>
        <p:sp>
          <p:nvSpPr>
            <p:cNvPr id="8" name="Freeform 10">
              <a:extLst>
                <a:ext uri="{FF2B5EF4-FFF2-40B4-BE49-F238E27FC236}">
                  <a16:creationId xmlns:a16="http://schemas.microsoft.com/office/drawing/2014/main" id="{12497571-DDEF-FEDE-0C2B-D20447A675E4}"/>
                </a:ext>
              </a:extLst>
            </p:cNvPr>
            <p:cNvSpPr>
              <a:spLocks/>
            </p:cNvSpPr>
            <p:nvPr/>
          </p:nvSpPr>
          <p:spPr bwMode="auto">
            <a:xfrm>
              <a:off x="2586789" y="573887"/>
              <a:ext cx="425880" cy="492722"/>
            </a:xfrm>
            <a:custGeom>
              <a:avLst/>
              <a:gdLst>
                <a:gd name="T0" fmla="*/ 141 w 247"/>
                <a:gd name="T1" fmla="*/ 260 h 287"/>
                <a:gd name="T2" fmla="*/ 156 w 247"/>
                <a:gd name="T3" fmla="*/ 241 h 287"/>
                <a:gd name="T4" fmla="*/ 118 w 247"/>
                <a:gd name="T5" fmla="*/ 172 h 287"/>
                <a:gd name="T6" fmla="*/ 143 w 247"/>
                <a:gd name="T7" fmla="*/ 112 h 287"/>
                <a:gd name="T8" fmla="*/ 240 w 247"/>
                <a:gd name="T9" fmla="*/ 98 h 287"/>
                <a:gd name="T10" fmla="*/ 247 w 247"/>
                <a:gd name="T11" fmla="*/ 86 h 287"/>
                <a:gd name="T12" fmla="*/ 244 w 247"/>
                <a:gd name="T13" fmla="*/ 74 h 287"/>
                <a:gd name="T14" fmla="*/ 219 w 247"/>
                <a:gd name="T15" fmla="*/ 70 h 287"/>
                <a:gd name="T16" fmla="*/ 148 w 247"/>
                <a:gd name="T17" fmla="*/ 78 h 287"/>
                <a:gd name="T18" fmla="*/ 177 w 247"/>
                <a:gd name="T19" fmla="*/ 40 h 287"/>
                <a:gd name="T20" fmla="*/ 138 w 247"/>
                <a:gd name="T21" fmla="*/ 0 h 287"/>
                <a:gd name="T22" fmla="*/ 99 w 247"/>
                <a:gd name="T23" fmla="*/ 40 h 287"/>
                <a:gd name="T24" fmla="*/ 109 w 247"/>
                <a:gd name="T25" fmla="*/ 66 h 287"/>
                <a:gd name="T26" fmla="*/ 108 w 247"/>
                <a:gd name="T27" fmla="*/ 67 h 287"/>
                <a:gd name="T28" fmla="*/ 9 w 247"/>
                <a:gd name="T29" fmla="*/ 104 h 287"/>
                <a:gd name="T30" fmla="*/ 4 w 247"/>
                <a:gd name="T31" fmla="*/ 116 h 287"/>
                <a:gd name="T32" fmla="*/ 9 w 247"/>
                <a:gd name="T33" fmla="*/ 129 h 287"/>
                <a:gd name="T34" fmla="*/ 21 w 247"/>
                <a:gd name="T35" fmla="*/ 134 h 287"/>
                <a:gd name="T36" fmla="*/ 33 w 247"/>
                <a:gd name="T37" fmla="*/ 129 h 287"/>
                <a:gd name="T38" fmla="*/ 89 w 247"/>
                <a:gd name="T39" fmla="*/ 101 h 287"/>
                <a:gd name="T40" fmla="*/ 64 w 247"/>
                <a:gd name="T41" fmla="*/ 156 h 287"/>
                <a:gd name="T42" fmla="*/ 63 w 247"/>
                <a:gd name="T43" fmla="*/ 159 h 287"/>
                <a:gd name="T44" fmla="*/ 5 w 247"/>
                <a:gd name="T45" fmla="*/ 258 h 287"/>
                <a:gd name="T46" fmla="*/ 0 w 247"/>
                <a:gd name="T47" fmla="*/ 270 h 287"/>
                <a:gd name="T48" fmla="*/ 5 w 247"/>
                <a:gd name="T49" fmla="*/ 282 h 287"/>
                <a:gd name="T50" fmla="*/ 17 w 247"/>
                <a:gd name="T51" fmla="*/ 287 h 287"/>
                <a:gd name="T52" fmla="*/ 30 w 247"/>
                <a:gd name="T53" fmla="*/ 282 h 287"/>
                <a:gd name="T54" fmla="*/ 90 w 247"/>
                <a:gd name="T55" fmla="*/ 193 h 287"/>
                <a:gd name="T56" fmla="*/ 122 w 247"/>
                <a:gd name="T57" fmla="*/ 244 h 287"/>
                <a:gd name="T58" fmla="*/ 141 w 247"/>
                <a:gd name="T59" fmla="*/ 26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7" h="287">
                  <a:moveTo>
                    <a:pt x="141" y="260"/>
                  </a:moveTo>
                  <a:cubicBezTo>
                    <a:pt x="150" y="259"/>
                    <a:pt x="157" y="250"/>
                    <a:pt x="156" y="241"/>
                  </a:cubicBezTo>
                  <a:cubicBezTo>
                    <a:pt x="154" y="217"/>
                    <a:pt x="141" y="194"/>
                    <a:pt x="118" y="172"/>
                  </a:cubicBezTo>
                  <a:cubicBezTo>
                    <a:pt x="143" y="112"/>
                    <a:pt x="143" y="112"/>
                    <a:pt x="143" y="112"/>
                  </a:cubicBezTo>
                  <a:cubicBezTo>
                    <a:pt x="166" y="118"/>
                    <a:pt x="205" y="123"/>
                    <a:pt x="240" y="98"/>
                  </a:cubicBezTo>
                  <a:cubicBezTo>
                    <a:pt x="243" y="95"/>
                    <a:pt x="246" y="91"/>
                    <a:pt x="247" y="86"/>
                  </a:cubicBezTo>
                  <a:cubicBezTo>
                    <a:pt x="247" y="82"/>
                    <a:pt x="246" y="77"/>
                    <a:pt x="244" y="74"/>
                  </a:cubicBezTo>
                  <a:cubicBezTo>
                    <a:pt x="238" y="66"/>
                    <a:pt x="227" y="64"/>
                    <a:pt x="219" y="70"/>
                  </a:cubicBezTo>
                  <a:cubicBezTo>
                    <a:pt x="196" y="86"/>
                    <a:pt x="169" y="84"/>
                    <a:pt x="148" y="78"/>
                  </a:cubicBezTo>
                  <a:cubicBezTo>
                    <a:pt x="165" y="73"/>
                    <a:pt x="177" y="58"/>
                    <a:pt x="177" y="40"/>
                  </a:cubicBezTo>
                  <a:cubicBezTo>
                    <a:pt x="177" y="18"/>
                    <a:pt x="160" y="0"/>
                    <a:pt x="138" y="0"/>
                  </a:cubicBezTo>
                  <a:cubicBezTo>
                    <a:pt x="116" y="0"/>
                    <a:pt x="99" y="18"/>
                    <a:pt x="99" y="40"/>
                  </a:cubicBezTo>
                  <a:cubicBezTo>
                    <a:pt x="99" y="50"/>
                    <a:pt x="103" y="59"/>
                    <a:pt x="109" y="66"/>
                  </a:cubicBezTo>
                  <a:cubicBezTo>
                    <a:pt x="109" y="66"/>
                    <a:pt x="108" y="67"/>
                    <a:pt x="108" y="67"/>
                  </a:cubicBezTo>
                  <a:cubicBezTo>
                    <a:pt x="52" y="61"/>
                    <a:pt x="20" y="93"/>
                    <a:pt x="9" y="104"/>
                  </a:cubicBezTo>
                  <a:cubicBezTo>
                    <a:pt x="5" y="107"/>
                    <a:pt x="4" y="112"/>
                    <a:pt x="4" y="116"/>
                  </a:cubicBezTo>
                  <a:cubicBezTo>
                    <a:pt x="4" y="121"/>
                    <a:pt x="5" y="125"/>
                    <a:pt x="9" y="129"/>
                  </a:cubicBezTo>
                  <a:cubicBezTo>
                    <a:pt x="12" y="132"/>
                    <a:pt x="16" y="134"/>
                    <a:pt x="21" y="134"/>
                  </a:cubicBezTo>
                  <a:cubicBezTo>
                    <a:pt x="25" y="134"/>
                    <a:pt x="30" y="132"/>
                    <a:pt x="33" y="129"/>
                  </a:cubicBezTo>
                  <a:cubicBezTo>
                    <a:pt x="44" y="117"/>
                    <a:pt x="62" y="103"/>
                    <a:pt x="89" y="101"/>
                  </a:cubicBezTo>
                  <a:cubicBezTo>
                    <a:pt x="64" y="156"/>
                    <a:pt x="64" y="156"/>
                    <a:pt x="64" y="156"/>
                  </a:cubicBezTo>
                  <a:cubicBezTo>
                    <a:pt x="64" y="157"/>
                    <a:pt x="64" y="158"/>
                    <a:pt x="63" y="159"/>
                  </a:cubicBezTo>
                  <a:cubicBezTo>
                    <a:pt x="55" y="202"/>
                    <a:pt x="34" y="229"/>
                    <a:pt x="5" y="258"/>
                  </a:cubicBezTo>
                  <a:cubicBezTo>
                    <a:pt x="2" y="261"/>
                    <a:pt x="0" y="265"/>
                    <a:pt x="0" y="270"/>
                  </a:cubicBezTo>
                  <a:cubicBezTo>
                    <a:pt x="0" y="275"/>
                    <a:pt x="2" y="279"/>
                    <a:pt x="5" y="282"/>
                  </a:cubicBezTo>
                  <a:cubicBezTo>
                    <a:pt x="9" y="285"/>
                    <a:pt x="13" y="287"/>
                    <a:pt x="17" y="287"/>
                  </a:cubicBezTo>
                  <a:cubicBezTo>
                    <a:pt x="22" y="287"/>
                    <a:pt x="26" y="285"/>
                    <a:pt x="30" y="282"/>
                  </a:cubicBezTo>
                  <a:cubicBezTo>
                    <a:pt x="53" y="259"/>
                    <a:pt x="76" y="232"/>
                    <a:pt x="90" y="193"/>
                  </a:cubicBezTo>
                  <a:cubicBezTo>
                    <a:pt x="110" y="211"/>
                    <a:pt x="120" y="228"/>
                    <a:pt x="122" y="244"/>
                  </a:cubicBezTo>
                  <a:cubicBezTo>
                    <a:pt x="123" y="254"/>
                    <a:pt x="131" y="261"/>
                    <a:pt x="141" y="260"/>
                  </a:cubicBezTo>
                  <a:close/>
                </a:path>
              </a:pathLst>
            </a:custGeom>
            <a:solidFill>
              <a:srgbClr val="30423F"/>
            </a:solidFill>
            <a:ln>
              <a:noFill/>
            </a:ln>
            <a:effectLst>
              <a:outerShdw blurRad="149987" dist="250190" dir="8460000" algn="ctr">
                <a:srgbClr val="000000">
                  <a:alpha val="28000"/>
                </a:srgbClr>
              </a:outerShdw>
            </a:effectLst>
            <a:sp3d prstMaterial="metal">
              <a:bevelT w="88900" h="889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 name="Freeform 11">
              <a:extLst>
                <a:ext uri="{FF2B5EF4-FFF2-40B4-BE49-F238E27FC236}">
                  <a16:creationId xmlns:a16="http://schemas.microsoft.com/office/drawing/2014/main" id="{D67EDEFE-B02A-2C14-EFDD-A919B6155552}"/>
                </a:ext>
              </a:extLst>
            </p:cNvPr>
            <p:cNvSpPr>
              <a:spLocks/>
            </p:cNvSpPr>
            <p:nvPr/>
          </p:nvSpPr>
          <p:spPr bwMode="auto">
            <a:xfrm>
              <a:off x="2785406" y="845075"/>
              <a:ext cx="297925" cy="243496"/>
            </a:xfrm>
            <a:custGeom>
              <a:avLst/>
              <a:gdLst>
                <a:gd name="T0" fmla="*/ 199 w 312"/>
                <a:gd name="T1" fmla="*/ 0 h 255"/>
                <a:gd name="T2" fmla="*/ 199 w 312"/>
                <a:gd name="T3" fmla="*/ 99 h 255"/>
                <a:gd name="T4" fmla="*/ 99 w 312"/>
                <a:gd name="T5" fmla="*/ 99 h 255"/>
                <a:gd name="T6" fmla="*/ 99 w 312"/>
                <a:gd name="T7" fmla="*/ 198 h 255"/>
                <a:gd name="T8" fmla="*/ 0 w 312"/>
                <a:gd name="T9" fmla="*/ 198 h 255"/>
                <a:gd name="T10" fmla="*/ 0 w 312"/>
                <a:gd name="T11" fmla="*/ 255 h 255"/>
                <a:gd name="T12" fmla="*/ 312 w 312"/>
                <a:gd name="T13" fmla="*/ 255 h 255"/>
                <a:gd name="T14" fmla="*/ 312 w 312"/>
                <a:gd name="T15" fmla="*/ 0 h 255"/>
                <a:gd name="T16" fmla="*/ 199 w 312"/>
                <a:gd name="T1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255">
                  <a:moveTo>
                    <a:pt x="199" y="0"/>
                  </a:moveTo>
                  <a:lnTo>
                    <a:pt x="199" y="99"/>
                  </a:lnTo>
                  <a:lnTo>
                    <a:pt x="99" y="99"/>
                  </a:lnTo>
                  <a:lnTo>
                    <a:pt x="99" y="198"/>
                  </a:lnTo>
                  <a:lnTo>
                    <a:pt x="0" y="198"/>
                  </a:lnTo>
                  <a:lnTo>
                    <a:pt x="0" y="255"/>
                  </a:lnTo>
                  <a:lnTo>
                    <a:pt x="312" y="255"/>
                  </a:lnTo>
                  <a:lnTo>
                    <a:pt x="312" y="0"/>
                  </a:lnTo>
                  <a:lnTo>
                    <a:pt x="199" y="0"/>
                  </a:lnTo>
                  <a:close/>
                </a:path>
              </a:pathLst>
            </a:custGeom>
            <a:solidFill>
              <a:schemeClr val="accent4">
                <a:lumMod val="75000"/>
              </a:schemeClr>
            </a:solidFill>
            <a:ln>
              <a:noFill/>
            </a:ln>
            <a:effectLst>
              <a:outerShdw blurRad="149987" dist="250190" dir="8460000" algn="ctr">
                <a:srgbClr val="000000">
                  <a:alpha val="28000"/>
                </a:srgbClr>
              </a:outerShdw>
            </a:effectLst>
            <a:sp3d prstMaterial="metal">
              <a:bevelT w="88900" h="88900"/>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679789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C884B1-00E9-1BD9-64AC-CC030C5AAC0D}"/>
              </a:ext>
            </a:extLst>
          </p:cNvPr>
          <p:cNvGrpSpPr/>
          <p:nvPr/>
        </p:nvGrpSpPr>
        <p:grpSpPr>
          <a:xfrm>
            <a:off x="9069364" y="5907127"/>
            <a:ext cx="13997712" cy="7062382"/>
            <a:chOff x="9069364" y="5907127"/>
            <a:chExt cx="13997712" cy="7062382"/>
          </a:xfrm>
        </p:grpSpPr>
        <p:sp>
          <p:nvSpPr>
            <p:cNvPr id="66" name="Freeform 65">
              <a:extLst>
                <a:ext uri="{FF2B5EF4-FFF2-40B4-BE49-F238E27FC236}">
                  <a16:creationId xmlns:a16="http://schemas.microsoft.com/office/drawing/2014/main" id="{20538964-C196-09FC-D6CC-EFAF96BF2F5B}"/>
                </a:ext>
              </a:extLst>
            </p:cNvPr>
            <p:cNvSpPr/>
            <p:nvPr/>
          </p:nvSpPr>
          <p:spPr>
            <a:xfrm>
              <a:off x="9069364" y="12687861"/>
              <a:ext cx="13997712" cy="281648"/>
            </a:xfrm>
            <a:custGeom>
              <a:avLst/>
              <a:gdLst/>
              <a:ahLst/>
              <a:cxnLst>
                <a:cxn ang="3cd4">
                  <a:pos x="hc" y="t"/>
                </a:cxn>
                <a:cxn ang="cd2">
                  <a:pos x="l" y="vc"/>
                </a:cxn>
                <a:cxn ang="cd4">
                  <a:pos x="hc" y="b"/>
                </a:cxn>
                <a:cxn ang="0">
                  <a:pos x="r" y="vc"/>
                </a:cxn>
              </a:cxnLst>
              <a:rect l="l" t="t" r="r" b="b"/>
              <a:pathLst>
                <a:path w="11237" h="227">
                  <a:moveTo>
                    <a:pt x="0" y="0"/>
                  </a:moveTo>
                  <a:lnTo>
                    <a:pt x="11237" y="0"/>
                  </a:lnTo>
                  <a:lnTo>
                    <a:pt x="11237" y="227"/>
                  </a:lnTo>
                  <a:lnTo>
                    <a:pt x="0" y="227"/>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AF87CBDF-AA63-59B1-F570-75DA0C6632C2}"/>
                </a:ext>
              </a:extLst>
            </p:cNvPr>
            <p:cNvSpPr/>
            <p:nvPr/>
          </p:nvSpPr>
          <p:spPr>
            <a:xfrm>
              <a:off x="11699234" y="7277979"/>
              <a:ext cx="3606564" cy="3430869"/>
            </a:xfrm>
            <a:custGeom>
              <a:avLst/>
              <a:gdLst/>
              <a:ahLst/>
              <a:cxnLst>
                <a:cxn ang="3cd4">
                  <a:pos x="hc" y="t"/>
                </a:cxn>
                <a:cxn ang="cd2">
                  <a:pos x="l" y="vc"/>
                </a:cxn>
                <a:cxn ang="cd4">
                  <a:pos x="hc" y="b"/>
                </a:cxn>
                <a:cxn ang="0">
                  <a:pos x="r" y="vc"/>
                </a:cxn>
              </a:cxnLst>
              <a:rect l="l" t="t" r="r" b="b"/>
              <a:pathLst>
                <a:path w="2896" h="2754">
                  <a:moveTo>
                    <a:pt x="0" y="2754"/>
                  </a:moveTo>
                  <a:lnTo>
                    <a:pt x="2896" y="2754"/>
                  </a:lnTo>
                  <a:lnTo>
                    <a:pt x="2896" y="0"/>
                  </a:lnTo>
                  <a:lnTo>
                    <a:pt x="0" y="0"/>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68" name="Freeform 67">
              <a:extLst>
                <a:ext uri="{FF2B5EF4-FFF2-40B4-BE49-F238E27FC236}">
                  <a16:creationId xmlns:a16="http://schemas.microsoft.com/office/drawing/2014/main" id="{3FC65DCF-0DA8-25F1-A455-BB9F121A3477}"/>
                </a:ext>
              </a:extLst>
            </p:cNvPr>
            <p:cNvSpPr/>
            <p:nvPr/>
          </p:nvSpPr>
          <p:spPr>
            <a:xfrm>
              <a:off x="12433005" y="8835766"/>
              <a:ext cx="2156465" cy="937164"/>
            </a:xfrm>
            <a:custGeom>
              <a:avLst/>
              <a:gdLst/>
              <a:ahLst/>
              <a:cxnLst>
                <a:cxn ang="3cd4">
                  <a:pos x="hc" y="t"/>
                </a:cxn>
                <a:cxn ang="cd2">
                  <a:pos x="l" y="vc"/>
                </a:cxn>
                <a:cxn ang="cd4">
                  <a:pos x="hc" y="b"/>
                </a:cxn>
                <a:cxn ang="0">
                  <a:pos x="r" y="vc"/>
                </a:cxn>
              </a:cxnLst>
              <a:rect l="l" t="t" r="r" b="b"/>
              <a:pathLst>
                <a:path w="1732" h="753">
                  <a:moveTo>
                    <a:pt x="0" y="0"/>
                  </a:moveTo>
                  <a:lnTo>
                    <a:pt x="0" y="313"/>
                  </a:lnTo>
                  <a:lnTo>
                    <a:pt x="0" y="626"/>
                  </a:lnTo>
                  <a:cubicBezTo>
                    <a:pt x="0" y="661"/>
                    <a:pt x="15" y="693"/>
                    <a:pt x="38" y="715"/>
                  </a:cubicBezTo>
                  <a:cubicBezTo>
                    <a:pt x="60" y="739"/>
                    <a:pt x="92" y="753"/>
                    <a:pt x="127" y="753"/>
                  </a:cubicBezTo>
                  <a:lnTo>
                    <a:pt x="866" y="753"/>
                  </a:lnTo>
                  <a:lnTo>
                    <a:pt x="1606" y="753"/>
                  </a:lnTo>
                  <a:cubicBezTo>
                    <a:pt x="1641" y="753"/>
                    <a:pt x="1672" y="739"/>
                    <a:pt x="1695" y="715"/>
                  </a:cubicBezTo>
                  <a:cubicBezTo>
                    <a:pt x="1718" y="693"/>
                    <a:pt x="1732" y="661"/>
                    <a:pt x="1732" y="626"/>
                  </a:cubicBezTo>
                  <a:lnTo>
                    <a:pt x="1732" y="313"/>
                  </a:lnTo>
                  <a:lnTo>
                    <a:pt x="1732" y="0"/>
                  </a:lnTo>
                  <a:lnTo>
                    <a:pt x="866" y="0"/>
                  </a:ln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69" name="Freeform 68">
              <a:extLst>
                <a:ext uri="{FF2B5EF4-FFF2-40B4-BE49-F238E27FC236}">
                  <a16:creationId xmlns:a16="http://schemas.microsoft.com/office/drawing/2014/main" id="{C04B0CEF-9AB7-FD17-0C1E-4294FEBAC602}"/>
                </a:ext>
              </a:extLst>
            </p:cNvPr>
            <p:cNvSpPr/>
            <p:nvPr/>
          </p:nvSpPr>
          <p:spPr>
            <a:xfrm>
              <a:off x="12619870" y="8835766"/>
              <a:ext cx="1783974" cy="748984"/>
            </a:xfrm>
            <a:custGeom>
              <a:avLst/>
              <a:gdLst/>
              <a:ahLst/>
              <a:cxnLst>
                <a:cxn ang="3cd4">
                  <a:pos x="hc" y="t"/>
                </a:cxn>
                <a:cxn ang="cd2">
                  <a:pos x="l" y="vc"/>
                </a:cxn>
                <a:cxn ang="cd4">
                  <a:pos x="hc" y="b"/>
                </a:cxn>
                <a:cxn ang="0">
                  <a:pos x="r" y="vc"/>
                </a:cxn>
              </a:cxnLst>
              <a:rect l="l" t="t" r="r" b="b"/>
              <a:pathLst>
                <a:path w="1433" h="602">
                  <a:moveTo>
                    <a:pt x="0" y="602"/>
                  </a:moveTo>
                  <a:lnTo>
                    <a:pt x="1433" y="602"/>
                  </a:lnTo>
                  <a:lnTo>
                    <a:pt x="1433" y="0"/>
                  </a:lnTo>
                  <a:lnTo>
                    <a:pt x="0" y="0"/>
                  </a:lnTo>
                  <a:close/>
                </a:path>
              </a:pathLst>
            </a:custGeom>
            <a:solidFill>
              <a:schemeClr val="accent5">
                <a:alpha val="5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0" name="Freeform 69">
              <a:extLst>
                <a:ext uri="{FF2B5EF4-FFF2-40B4-BE49-F238E27FC236}">
                  <a16:creationId xmlns:a16="http://schemas.microsoft.com/office/drawing/2014/main" id="{F7C5FBB2-2575-86F7-8AE8-4AC6D1F224AB}"/>
                </a:ext>
              </a:extLst>
            </p:cNvPr>
            <p:cNvSpPr/>
            <p:nvPr/>
          </p:nvSpPr>
          <p:spPr>
            <a:xfrm>
              <a:off x="12355766" y="8160310"/>
              <a:ext cx="2312189" cy="674210"/>
            </a:xfrm>
            <a:custGeom>
              <a:avLst/>
              <a:gdLst/>
              <a:ahLst/>
              <a:cxnLst>
                <a:cxn ang="3cd4">
                  <a:pos x="hc" y="t"/>
                </a:cxn>
                <a:cxn ang="cd2">
                  <a:pos x="l" y="vc"/>
                </a:cxn>
                <a:cxn ang="cd4">
                  <a:pos x="hc" y="b"/>
                </a:cxn>
                <a:cxn ang="0">
                  <a:pos x="r" y="vc"/>
                </a:cxn>
              </a:cxnLst>
              <a:rect l="l" t="t" r="r" b="b"/>
              <a:pathLst>
                <a:path w="1857" h="542">
                  <a:moveTo>
                    <a:pt x="79" y="68"/>
                  </a:moveTo>
                  <a:cubicBezTo>
                    <a:pt x="28" y="115"/>
                    <a:pt x="0" y="181"/>
                    <a:pt x="0" y="250"/>
                  </a:cubicBezTo>
                  <a:lnTo>
                    <a:pt x="0" y="542"/>
                  </a:lnTo>
                  <a:lnTo>
                    <a:pt x="1857" y="542"/>
                  </a:lnTo>
                  <a:lnTo>
                    <a:pt x="1857" y="250"/>
                  </a:lnTo>
                  <a:cubicBezTo>
                    <a:pt x="1857" y="181"/>
                    <a:pt x="1829" y="115"/>
                    <a:pt x="1778" y="68"/>
                  </a:cubicBezTo>
                  <a:cubicBezTo>
                    <a:pt x="1732" y="25"/>
                    <a:pt x="1671" y="0"/>
                    <a:pt x="1608" y="0"/>
                  </a:cubicBezTo>
                  <a:lnTo>
                    <a:pt x="249" y="0"/>
                  </a:lnTo>
                  <a:cubicBezTo>
                    <a:pt x="186" y="0"/>
                    <a:pt x="125" y="25"/>
                    <a:pt x="79" y="6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1" name="Freeform 70">
              <a:extLst>
                <a:ext uri="{FF2B5EF4-FFF2-40B4-BE49-F238E27FC236}">
                  <a16:creationId xmlns:a16="http://schemas.microsoft.com/office/drawing/2014/main" id="{411867F2-E865-0FD8-21B9-8A0C925CD4E9}"/>
                </a:ext>
              </a:extLst>
            </p:cNvPr>
            <p:cNvSpPr/>
            <p:nvPr/>
          </p:nvSpPr>
          <p:spPr>
            <a:xfrm>
              <a:off x="12865295" y="8049395"/>
              <a:ext cx="335118" cy="109668"/>
            </a:xfrm>
            <a:custGeom>
              <a:avLst/>
              <a:gdLst/>
              <a:ahLst/>
              <a:cxnLst>
                <a:cxn ang="3cd4">
                  <a:pos x="hc" y="t"/>
                </a:cxn>
                <a:cxn ang="cd2">
                  <a:pos x="l" y="vc"/>
                </a:cxn>
                <a:cxn ang="cd4">
                  <a:pos x="hc" y="b"/>
                </a:cxn>
                <a:cxn ang="0">
                  <a:pos x="r" y="vc"/>
                </a:cxn>
              </a:cxnLst>
              <a:rect l="l" t="t" r="r" b="b"/>
              <a:pathLst>
                <a:path w="270" h="89">
                  <a:moveTo>
                    <a:pt x="270" y="89"/>
                  </a:moveTo>
                  <a:lnTo>
                    <a:pt x="135" y="89"/>
                  </a:lnTo>
                  <a:lnTo>
                    <a:pt x="0" y="89"/>
                  </a:lnTo>
                  <a:lnTo>
                    <a:pt x="0" y="80"/>
                  </a:lnTo>
                  <a:lnTo>
                    <a:pt x="0" y="69"/>
                  </a:lnTo>
                  <a:cubicBezTo>
                    <a:pt x="0" y="50"/>
                    <a:pt x="8" y="33"/>
                    <a:pt x="20" y="20"/>
                  </a:cubicBezTo>
                  <a:cubicBezTo>
                    <a:pt x="32" y="8"/>
                    <a:pt x="50" y="0"/>
                    <a:pt x="69" y="0"/>
                  </a:cubicBezTo>
                  <a:lnTo>
                    <a:pt x="135" y="0"/>
                  </a:lnTo>
                  <a:lnTo>
                    <a:pt x="201" y="0"/>
                  </a:lnTo>
                  <a:cubicBezTo>
                    <a:pt x="220" y="0"/>
                    <a:pt x="237" y="8"/>
                    <a:pt x="250" y="20"/>
                  </a:cubicBezTo>
                  <a:cubicBezTo>
                    <a:pt x="262" y="33"/>
                    <a:pt x="270" y="50"/>
                    <a:pt x="270" y="69"/>
                  </a:cubicBezTo>
                  <a:lnTo>
                    <a:pt x="270" y="80"/>
                  </a:lnTo>
                  <a:close/>
                </a:path>
              </a:pathLst>
            </a:custGeom>
            <a:solidFill>
              <a:srgbClr val="2E407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2" name="Freeform 71">
              <a:extLst>
                <a:ext uri="{FF2B5EF4-FFF2-40B4-BE49-F238E27FC236}">
                  <a16:creationId xmlns:a16="http://schemas.microsoft.com/office/drawing/2014/main" id="{C5BF1BAD-7B1F-A874-CDAC-B1A65F7CC83E}"/>
                </a:ext>
              </a:extLst>
            </p:cNvPr>
            <p:cNvSpPr/>
            <p:nvPr/>
          </p:nvSpPr>
          <p:spPr>
            <a:xfrm>
              <a:off x="13824554" y="8049395"/>
              <a:ext cx="333872" cy="109668"/>
            </a:xfrm>
            <a:custGeom>
              <a:avLst/>
              <a:gdLst/>
              <a:ahLst/>
              <a:cxnLst>
                <a:cxn ang="3cd4">
                  <a:pos x="hc" y="t"/>
                </a:cxn>
                <a:cxn ang="cd2">
                  <a:pos x="l" y="vc"/>
                </a:cxn>
                <a:cxn ang="cd4">
                  <a:pos x="hc" y="b"/>
                </a:cxn>
                <a:cxn ang="0">
                  <a:pos x="r" y="vc"/>
                </a:cxn>
              </a:cxnLst>
              <a:rect l="l" t="t" r="r" b="b"/>
              <a:pathLst>
                <a:path w="269" h="89">
                  <a:moveTo>
                    <a:pt x="269" y="89"/>
                  </a:moveTo>
                  <a:lnTo>
                    <a:pt x="134" y="89"/>
                  </a:lnTo>
                  <a:lnTo>
                    <a:pt x="0" y="89"/>
                  </a:lnTo>
                  <a:lnTo>
                    <a:pt x="0" y="80"/>
                  </a:lnTo>
                  <a:lnTo>
                    <a:pt x="0" y="69"/>
                  </a:lnTo>
                  <a:cubicBezTo>
                    <a:pt x="0" y="50"/>
                    <a:pt x="7" y="33"/>
                    <a:pt x="20" y="20"/>
                  </a:cubicBezTo>
                  <a:cubicBezTo>
                    <a:pt x="32" y="8"/>
                    <a:pt x="49" y="0"/>
                    <a:pt x="68" y="0"/>
                  </a:cubicBezTo>
                  <a:lnTo>
                    <a:pt x="134" y="0"/>
                  </a:lnTo>
                  <a:lnTo>
                    <a:pt x="199" y="0"/>
                  </a:lnTo>
                  <a:cubicBezTo>
                    <a:pt x="219" y="0"/>
                    <a:pt x="236" y="8"/>
                    <a:pt x="248" y="20"/>
                  </a:cubicBezTo>
                  <a:cubicBezTo>
                    <a:pt x="261" y="33"/>
                    <a:pt x="269" y="50"/>
                    <a:pt x="269" y="69"/>
                  </a:cubicBezTo>
                  <a:lnTo>
                    <a:pt x="269" y="80"/>
                  </a:lnTo>
                  <a:close/>
                </a:path>
              </a:pathLst>
            </a:custGeom>
            <a:solidFill>
              <a:srgbClr val="2E407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3" name="Freeform 72">
              <a:extLst>
                <a:ext uri="{FF2B5EF4-FFF2-40B4-BE49-F238E27FC236}">
                  <a16:creationId xmlns:a16="http://schemas.microsoft.com/office/drawing/2014/main" id="{46AB9314-0390-C926-7A06-AA2D4891428E}"/>
                </a:ext>
              </a:extLst>
            </p:cNvPr>
            <p:cNvSpPr/>
            <p:nvPr/>
          </p:nvSpPr>
          <p:spPr>
            <a:xfrm>
              <a:off x="13012298" y="7700451"/>
              <a:ext cx="999125" cy="353929"/>
            </a:xfrm>
            <a:custGeom>
              <a:avLst/>
              <a:gdLst/>
              <a:ahLst/>
              <a:cxnLst>
                <a:cxn ang="3cd4">
                  <a:pos x="hc" y="t"/>
                </a:cxn>
                <a:cxn ang="cd2">
                  <a:pos x="l" y="vc"/>
                </a:cxn>
                <a:cxn ang="cd4">
                  <a:pos x="hc" y="b"/>
                </a:cxn>
                <a:cxn ang="0">
                  <a:pos x="r" y="vc"/>
                </a:cxn>
              </a:cxnLst>
              <a:rect l="l" t="t" r="r" b="b"/>
              <a:pathLst>
                <a:path w="803" h="285">
                  <a:moveTo>
                    <a:pt x="34" y="285"/>
                  </a:moveTo>
                  <a:lnTo>
                    <a:pt x="0" y="276"/>
                  </a:lnTo>
                  <a:cubicBezTo>
                    <a:pt x="0" y="273"/>
                    <a:pt x="75" y="0"/>
                    <a:pt x="401" y="0"/>
                  </a:cubicBezTo>
                  <a:cubicBezTo>
                    <a:pt x="728" y="0"/>
                    <a:pt x="803" y="273"/>
                    <a:pt x="803" y="276"/>
                  </a:cubicBezTo>
                  <a:lnTo>
                    <a:pt x="769" y="285"/>
                  </a:lnTo>
                  <a:cubicBezTo>
                    <a:pt x="767" y="274"/>
                    <a:pt x="700" y="36"/>
                    <a:pt x="401" y="36"/>
                  </a:cubicBezTo>
                  <a:cubicBezTo>
                    <a:pt x="103" y="36"/>
                    <a:pt x="37" y="274"/>
                    <a:pt x="34" y="285"/>
                  </a:cubicBezTo>
                  <a:close/>
                </a:path>
              </a:pathLst>
            </a:custGeom>
            <a:solidFill>
              <a:srgbClr val="2E407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4" name="Freeform 73">
              <a:extLst>
                <a:ext uri="{FF2B5EF4-FFF2-40B4-BE49-F238E27FC236}">
                  <a16:creationId xmlns:a16="http://schemas.microsoft.com/office/drawing/2014/main" id="{1DDE987C-43E8-80E5-AAFB-9CB8CFF045A6}"/>
                </a:ext>
              </a:extLst>
            </p:cNvPr>
            <p:cNvSpPr/>
            <p:nvPr/>
          </p:nvSpPr>
          <p:spPr>
            <a:xfrm>
              <a:off x="11699234" y="6465438"/>
              <a:ext cx="1053940" cy="812542"/>
            </a:xfrm>
            <a:custGeom>
              <a:avLst/>
              <a:gdLst/>
              <a:ahLst/>
              <a:cxnLst>
                <a:cxn ang="3cd4">
                  <a:pos x="hc" y="t"/>
                </a:cxn>
                <a:cxn ang="cd2">
                  <a:pos x="l" y="vc"/>
                </a:cxn>
                <a:cxn ang="cd4">
                  <a:pos x="hc" y="b"/>
                </a:cxn>
                <a:cxn ang="0">
                  <a:pos x="r" y="vc"/>
                </a:cxn>
              </a:cxnLst>
              <a:rect l="l" t="t" r="r" b="b"/>
              <a:pathLst>
                <a:path w="847" h="653">
                  <a:moveTo>
                    <a:pt x="0" y="653"/>
                  </a:moveTo>
                  <a:lnTo>
                    <a:pt x="847" y="653"/>
                  </a:lnTo>
                  <a:lnTo>
                    <a:pt x="847" y="0"/>
                  </a:lnTo>
                  <a:lnTo>
                    <a:pt x="0"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5" name="Freeform 74">
              <a:extLst>
                <a:ext uri="{FF2B5EF4-FFF2-40B4-BE49-F238E27FC236}">
                  <a16:creationId xmlns:a16="http://schemas.microsoft.com/office/drawing/2014/main" id="{1F3ACF25-7B0D-FCE1-3AB1-9ED8C726D2DC}"/>
                </a:ext>
              </a:extLst>
            </p:cNvPr>
            <p:cNvSpPr/>
            <p:nvPr/>
          </p:nvSpPr>
          <p:spPr>
            <a:xfrm>
              <a:off x="12753170" y="6465438"/>
              <a:ext cx="2551381" cy="812542"/>
            </a:xfrm>
            <a:custGeom>
              <a:avLst/>
              <a:gdLst/>
              <a:ahLst/>
              <a:cxnLst>
                <a:cxn ang="3cd4">
                  <a:pos x="hc" y="t"/>
                </a:cxn>
                <a:cxn ang="cd2">
                  <a:pos x="l" y="vc"/>
                </a:cxn>
                <a:cxn ang="cd4">
                  <a:pos x="hc" y="b"/>
                </a:cxn>
                <a:cxn ang="0">
                  <a:pos x="r" y="vc"/>
                </a:cxn>
              </a:cxnLst>
              <a:rect l="l" t="t" r="r" b="b"/>
              <a:pathLst>
                <a:path w="2049" h="653">
                  <a:moveTo>
                    <a:pt x="2049" y="0"/>
                  </a:moveTo>
                  <a:lnTo>
                    <a:pt x="0" y="0"/>
                  </a:lnTo>
                  <a:lnTo>
                    <a:pt x="0" y="653"/>
                  </a:lnTo>
                  <a:lnTo>
                    <a:pt x="2049" y="653"/>
                  </a:ln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6" name="Freeform 75">
              <a:extLst>
                <a:ext uri="{FF2B5EF4-FFF2-40B4-BE49-F238E27FC236}">
                  <a16:creationId xmlns:a16="http://schemas.microsoft.com/office/drawing/2014/main" id="{411106AB-3B06-DDDB-9A09-B3D7CD28DFBF}"/>
                </a:ext>
              </a:extLst>
            </p:cNvPr>
            <p:cNvSpPr/>
            <p:nvPr/>
          </p:nvSpPr>
          <p:spPr>
            <a:xfrm>
              <a:off x="11930951" y="6568871"/>
              <a:ext cx="606701" cy="606914"/>
            </a:xfrm>
            <a:custGeom>
              <a:avLst/>
              <a:gdLst/>
              <a:ahLst/>
              <a:cxnLst>
                <a:cxn ang="3cd4">
                  <a:pos x="hc" y="t"/>
                </a:cxn>
                <a:cxn ang="cd2">
                  <a:pos x="l" y="vc"/>
                </a:cxn>
                <a:cxn ang="cd4">
                  <a:pos x="hc" y="b"/>
                </a:cxn>
                <a:cxn ang="0">
                  <a:pos x="r" y="vc"/>
                </a:cxn>
              </a:cxnLst>
              <a:rect l="l" t="t" r="r" b="b"/>
              <a:pathLst>
                <a:path w="488" h="488">
                  <a:moveTo>
                    <a:pt x="488" y="243"/>
                  </a:moveTo>
                  <a:cubicBezTo>
                    <a:pt x="488" y="379"/>
                    <a:pt x="378" y="488"/>
                    <a:pt x="244" y="488"/>
                  </a:cubicBezTo>
                  <a:cubicBezTo>
                    <a:pt x="108" y="488"/>
                    <a:pt x="0" y="379"/>
                    <a:pt x="0" y="243"/>
                  </a:cubicBezTo>
                  <a:cubicBezTo>
                    <a:pt x="0" y="109"/>
                    <a:pt x="108" y="0"/>
                    <a:pt x="244" y="0"/>
                  </a:cubicBezTo>
                  <a:cubicBezTo>
                    <a:pt x="378" y="0"/>
                    <a:pt x="488" y="109"/>
                    <a:pt x="488" y="24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7" name="Freeform 76">
              <a:extLst>
                <a:ext uri="{FF2B5EF4-FFF2-40B4-BE49-F238E27FC236}">
                  <a16:creationId xmlns:a16="http://schemas.microsoft.com/office/drawing/2014/main" id="{8616C5D3-8828-5B4D-3FD7-AC61CE45FE42}"/>
                </a:ext>
              </a:extLst>
            </p:cNvPr>
            <p:cNvSpPr/>
            <p:nvPr/>
          </p:nvSpPr>
          <p:spPr>
            <a:xfrm>
              <a:off x="11998224" y="6804412"/>
              <a:ext cx="470909" cy="371376"/>
            </a:xfrm>
            <a:custGeom>
              <a:avLst/>
              <a:gdLst/>
              <a:ahLst/>
              <a:cxnLst>
                <a:cxn ang="3cd4">
                  <a:pos x="hc" y="t"/>
                </a:cxn>
                <a:cxn ang="cd2">
                  <a:pos x="l" y="vc"/>
                </a:cxn>
                <a:cxn ang="cd4">
                  <a:pos x="hc" y="b"/>
                </a:cxn>
                <a:cxn ang="0">
                  <a:pos x="r" y="vc"/>
                </a:cxn>
              </a:cxnLst>
              <a:rect l="l" t="t" r="r" b="b"/>
              <a:pathLst>
                <a:path w="379" h="299">
                  <a:moveTo>
                    <a:pt x="250" y="126"/>
                  </a:moveTo>
                  <a:cubicBezTo>
                    <a:pt x="261" y="112"/>
                    <a:pt x="267" y="95"/>
                    <a:pt x="267" y="77"/>
                  </a:cubicBezTo>
                  <a:cubicBezTo>
                    <a:pt x="267" y="34"/>
                    <a:pt x="232" y="0"/>
                    <a:pt x="190" y="0"/>
                  </a:cubicBezTo>
                  <a:cubicBezTo>
                    <a:pt x="146" y="0"/>
                    <a:pt x="111" y="34"/>
                    <a:pt x="111" y="77"/>
                  </a:cubicBezTo>
                  <a:cubicBezTo>
                    <a:pt x="111" y="95"/>
                    <a:pt x="118" y="112"/>
                    <a:pt x="129" y="126"/>
                  </a:cubicBezTo>
                  <a:cubicBezTo>
                    <a:pt x="78" y="139"/>
                    <a:pt x="33" y="169"/>
                    <a:pt x="0" y="209"/>
                  </a:cubicBezTo>
                  <a:cubicBezTo>
                    <a:pt x="45" y="264"/>
                    <a:pt x="113" y="299"/>
                    <a:pt x="190" y="299"/>
                  </a:cubicBezTo>
                  <a:cubicBezTo>
                    <a:pt x="266" y="299"/>
                    <a:pt x="334" y="264"/>
                    <a:pt x="379" y="209"/>
                  </a:cubicBezTo>
                  <a:cubicBezTo>
                    <a:pt x="346" y="169"/>
                    <a:pt x="301" y="139"/>
                    <a:pt x="250" y="126"/>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8" name="Freeform 77">
              <a:extLst>
                <a:ext uri="{FF2B5EF4-FFF2-40B4-BE49-F238E27FC236}">
                  <a16:creationId xmlns:a16="http://schemas.microsoft.com/office/drawing/2014/main" id="{CA77DF7E-6156-04D4-E359-104323FF1A5B}"/>
                </a:ext>
              </a:extLst>
            </p:cNvPr>
            <p:cNvSpPr/>
            <p:nvPr/>
          </p:nvSpPr>
          <p:spPr>
            <a:xfrm>
              <a:off x="12943779" y="6566382"/>
              <a:ext cx="2120338" cy="610652"/>
            </a:xfrm>
            <a:custGeom>
              <a:avLst/>
              <a:gdLst/>
              <a:ahLst/>
              <a:cxnLst>
                <a:cxn ang="3cd4">
                  <a:pos x="hc" y="t"/>
                </a:cxn>
                <a:cxn ang="cd2">
                  <a:pos x="l" y="vc"/>
                </a:cxn>
                <a:cxn ang="cd4">
                  <a:pos x="hc" y="b"/>
                </a:cxn>
                <a:cxn ang="0">
                  <a:pos x="r" y="vc"/>
                </a:cxn>
              </a:cxnLst>
              <a:rect l="l" t="t" r="r" b="b"/>
              <a:pathLst>
                <a:path w="1703" h="491">
                  <a:moveTo>
                    <a:pt x="133" y="76"/>
                  </a:moveTo>
                  <a:lnTo>
                    <a:pt x="133" y="125"/>
                  </a:lnTo>
                  <a:lnTo>
                    <a:pt x="133" y="173"/>
                  </a:lnTo>
                  <a:lnTo>
                    <a:pt x="66" y="209"/>
                  </a:lnTo>
                  <a:lnTo>
                    <a:pt x="0" y="245"/>
                  </a:lnTo>
                  <a:lnTo>
                    <a:pt x="66" y="282"/>
                  </a:lnTo>
                  <a:lnTo>
                    <a:pt x="133" y="318"/>
                  </a:lnTo>
                  <a:lnTo>
                    <a:pt x="133" y="366"/>
                  </a:lnTo>
                  <a:lnTo>
                    <a:pt x="133" y="416"/>
                  </a:lnTo>
                  <a:cubicBezTo>
                    <a:pt x="133" y="436"/>
                    <a:pt x="141" y="455"/>
                    <a:pt x="155" y="469"/>
                  </a:cubicBezTo>
                  <a:cubicBezTo>
                    <a:pt x="169" y="483"/>
                    <a:pt x="188" y="491"/>
                    <a:pt x="209" y="491"/>
                  </a:cubicBezTo>
                  <a:lnTo>
                    <a:pt x="872" y="491"/>
                  </a:lnTo>
                  <a:lnTo>
                    <a:pt x="1627" y="491"/>
                  </a:lnTo>
                  <a:cubicBezTo>
                    <a:pt x="1648" y="491"/>
                    <a:pt x="1667" y="483"/>
                    <a:pt x="1681" y="469"/>
                  </a:cubicBezTo>
                  <a:cubicBezTo>
                    <a:pt x="1695" y="455"/>
                    <a:pt x="1703" y="436"/>
                    <a:pt x="1703" y="416"/>
                  </a:cubicBezTo>
                  <a:lnTo>
                    <a:pt x="1703" y="245"/>
                  </a:lnTo>
                  <a:lnTo>
                    <a:pt x="1703" y="76"/>
                  </a:lnTo>
                  <a:cubicBezTo>
                    <a:pt x="1703" y="55"/>
                    <a:pt x="1695" y="36"/>
                    <a:pt x="1681" y="22"/>
                  </a:cubicBezTo>
                  <a:cubicBezTo>
                    <a:pt x="1667" y="8"/>
                    <a:pt x="1648" y="0"/>
                    <a:pt x="1627" y="0"/>
                  </a:cubicBezTo>
                  <a:lnTo>
                    <a:pt x="872" y="0"/>
                  </a:lnTo>
                  <a:lnTo>
                    <a:pt x="209" y="0"/>
                  </a:lnTo>
                  <a:cubicBezTo>
                    <a:pt x="188" y="0"/>
                    <a:pt x="169" y="8"/>
                    <a:pt x="155" y="22"/>
                  </a:cubicBezTo>
                  <a:cubicBezTo>
                    <a:pt x="141" y="36"/>
                    <a:pt x="133" y="55"/>
                    <a:pt x="133" y="76"/>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9" name="Freeform 78">
              <a:extLst>
                <a:ext uri="{FF2B5EF4-FFF2-40B4-BE49-F238E27FC236}">
                  <a16:creationId xmlns:a16="http://schemas.microsoft.com/office/drawing/2014/main" id="{1EC18485-C2BC-CF35-AE43-F2EB11FD5909}"/>
                </a:ext>
              </a:extLst>
            </p:cNvPr>
            <p:cNvSpPr/>
            <p:nvPr/>
          </p:nvSpPr>
          <p:spPr>
            <a:xfrm>
              <a:off x="13344924" y="6694744"/>
              <a:ext cx="701381" cy="33648"/>
            </a:xfrm>
            <a:custGeom>
              <a:avLst/>
              <a:gdLst/>
              <a:ahLst/>
              <a:cxnLst>
                <a:cxn ang="3cd4">
                  <a:pos x="hc" y="t"/>
                </a:cxn>
                <a:cxn ang="cd2">
                  <a:pos x="l" y="vc"/>
                </a:cxn>
                <a:cxn ang="cd4">
                  <a:pos x="hc" y="b"/>
                </a:cxn>
                <a:cxn ang="0">
                  <a:pos x="r" y="vc"/>
                </a:cxn>
              </a:cxnLst>
              <a:rect l="l" t="t" r="r" b="b"/>
              <a:pathLst>
                <a:path w="564" h="28">
                  <a:moveTo>
                    <a:pt x="550" y="28"/>
                  </a:moveTo>
                  <a:lnTo>
                    <a:pt x="14" y="28"/>
                  </a:lnTo>
                  <a:cubicBezTo>
                    <a:pt x="6" y="28"/>
                    <a:pt x="0" y="22"/>
                    <a:pt x="0" y="14"/>
                  </a:cubicBezTo>
                  <a:cubicBezTo>
                    <a:pt x="0" y="6"/>
                    <a:pt x="6" y="0"/>
                    <a:pt x="14" y="0"/>
                  </a:cubicBezTo>
                  <a:lnTo>
                    <a:pt x="550" y="0"/>
                  </a:lnTo>
                  <a:cubicBezTo>
                    <a:pt x="557" y="0"/>
                    <a:pt x="564" y="6"/>
                    <a:pt x="564" y="14"/>
                  </a:cubicBezTo>
                  <a:cubicBezTo>
                    <a:pt x="564" y="22"/>
                    <a:pt x="557" y="28"/>
                    <a:pt x="550" y="2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0" name="Freeform 79">
              <a:extLst>
                <a:ext uri="{FF2B5EF4-FFF2-40B4-BE49-F238E27FC236}">
                  <a16:creationId xmlns:a16="http://schemas.microsoft.com/office/drawing/2014/main" id="{636BA1A5-4585-567D-3663-5183A3BFC877}"/>
                </a:ext>
              </a:extLst>
            </p:cNvPr>
            <p:cNvSpPr/>
            <p:nvPr/>
          </p:nvSpPr>
          <p:spPr>
            <a:xfrm>
              <a:off x="13344924" y="6860492"/>
              <a:ext cx="1502425" cy="33648"/>
            </a:xfrm>
            <a:custGeom>
              <a:avLst/>
              <a:gdLst/>
              <a:ahLst/>
              <a:cxnLst>
                <a:cxn ang="3cd4">
                  <a:pos x="hc" y="t"/>
                </a:cxn>
                <a:cxn ang="cd2">
                  <a:pos x="l" y="vc"/>
                </a:cxn>
                <a:cxn ang="cd4">
                  <a:pos x="hc" y="b"/>
                </a:cxn>
                <a:cxn ang="0">
                  <a:pos x="r" y="vc"/>
                </a:cxn>
              </a:cxnLst>
              <a:rect l="l" t="t" r="r" b="b"/>
              <a:pathLst>
                <a:path w="1207" h="28">
                  <a:moveTo>
                    <a:pt x="1193" y="28"/>
                  </a:moveTo>
                  <a:lnTo>
                    <a:pt x="14" y="28"/>
                  </a:lnTo>
                  <a:cubicBezTo>
                    <a:pt x="6" y="28"/>
                    <a:pt x="0" y="21"/>
                    <a:pt x="0" y="14"/>
                  </a:cubicBezTo>
                  <a:cubicBezTo>
                    <a:pt x="0" y="6"/>
                    <a:pt x="6" y="0"/>
                    <a:pt x="14" y="0"/>
                  </a:cubicBezTo>
                  <a:lnTo>
                    <a:pt x="1193" y="0"/>
                  </a:lnTo>
                  <a:cubicBezTo>
                    <a:pt x="1201" y="0"/>
                    <a:pt x="1207" y="6"/>
                    <a:pt x="1207" y="14"/>
                  </a:cubicBezTo>
                  <a:cubicBezTo>
                    <a:pt x="1207" y="21"/>
                    <a:pt x="1201" y="28"/>
                    <a:pt x="1193" y="2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1" name="Freeform 80">
              <a:extLst>
                <a:ext uri="{FF2B5EF4-FFF2-40B4-BE49-F238E27FC236}">
                  <a16:creationId xmlns:a16="http://schemas.microsoft.com/office/drawing/2014/main" id="{1D7E9F2C-2659-8B72-6D27-45B4789D4F36}"/>
                </a:ext>
              </a:extLst>
            </p:cNvPr>
            <p:cNvSpPr/>
            <p:nvPr/>
          </p:nvSpPr>
          <p:spPr>
            <a:xfrm>
              <a:off x="13344924" y="7026241"/>
              <a:ext cx="1502425" cy="33648"/>
            </a:xfrm>
            <a:custGeom>
              <a:avLst/>
              <a:gdLst/>
              <a:ahLst/>
              <a:cxnLst>
                <a:cxn ang="3cd4">
                  <a:pos x="hc" y="t"/>
                </a:cxn>
                <a:cxn ang="cd2">
                  <a:pos x="l" y="vc"/>
                </a:cxn>
                <a:cxn ang="cd4">
                  <a:pos x="hc" y="b"/>
                </a:cxn>
                <a:cxn ang="0">
                  <a:pos x="r" y="vc"/>
                </a:cxn>
              </a:cxnLst>
              <a:rect l="l" t="t" r="r" b="b"/>
              <a:pathLst>
                <a:path w="1207" h="28">
                  <a:moveTo>
                    <a:pt x="1193" y="28"/>
                  </a:moveTo>
                  <a:lnTo>
                    <a:pt x="14" y="28"/>
                  </a:lnTo>
                  <a:cubicBezTo>
                    <a:pt x="6" y="28"/>
                    <a:pt x="0" y="22"/>
                    <a:pt x="0" y="14"/>
                  </a:cubicBezTo>
                  <a:cubicBezTo>
                    <a:pt x="0" y="7"/>
                    <a:pt x="6" y="0"/>
                    <a:pt x="14" y="0"/>
                  </a:cubicBezTo>
                  <a:lnTo>
                    <a:pt x="1193" y="0"/>
                  </a:lnTo>
                  <a:cubicBezTo>
                    <a:pt x="1201" y="0"/>
                    <a:pt x="1207" y="7"/>
                    <a:pt x="1207" y="14"/>
                  </a:cubicBezTo>
                  <a:cubicBezTo>
                    <a:pt x="1207" y="22"/>
                    <a:pt x="1201" y="28"/>
                    <a:pt x="1193" y="2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2" name="Freeform 81">
              <a:extLst>
                <a:ext uri="{FF2B5EF4-FFF2-40B4-BE49-F238E27FC236}">
                  <a16:creationId xmlns:a16="http://schemas.microsoft.com/office/drawing/2014/main" id="{FDACA99D-1602-CEC3-D7CA-32A0D078A622}"/>
                </a:ext>
              </a:extLst>
            </p:cNvPr>
            <p:cNvSpPr/>
            <p:nvPr/>
          </p:nvSpPr>
          <p:spPr>
            <a:xfrm>
              <a:off x="11979533" y="10090719"/>
              <a:ext cx="1021549" cy="446150"/>
            </a:xfrm>
            <a:custGeom>
              <a:avLst/>
              <a:gdLst/>
              <a:ahLst/>
              <a:cxnLst>
                <a:cxn ang="3cd4">
                  <a:pos x="hc" y="t"/>
                </a:cxn>
                <a:cxn ang="cd2">
                  <a:pos x="l" y="vc"/>
                </a:cxn>
                <a:cxn ang="cd4">
                  <a:pos x="hc" y="b"/>
                </a:cxn>
                <a:cxn ang="0">
                  <a:pos x="r" y="vc"/>
                </a:cxn>
              </a:cxnLst>
              <a:rect l="l" t="t" r="r" b="b"/>
              <a:pathLst>
                <a:path w="821" h="359">
                  <a:moveTo>
                    <a:pt x="0" y="115"/>
                  </a:moveTo>
                  <a:lnTo>
                    <a:pt x="0" y="179"/>
                  </a:lnTo>
                  <a:lnTo>
                    <a:pt x="0" y="244"/>
                  </a:lnTo>
                  <a:cubicBezTo>
                    <a:pt x="0" y="276"/>
                    <a:pt x="13" y="304"/>
                    <a:pt x="34" y="325"/>
                  </a:cubicBezTo>
                  <a:cubicBezTo>
                    <a:pt x="55" y="346"/>
                    <a:pt x="83" y="359"/>
                    <a:pt x="115" y="359"/>
                  </a:cubicBezTo>
                  <a:lnTo>
                    <a:pt x="468" y="359"/>
                  </a:lnTo>
                  <a:lnTo>
                    <a:pt x="821" y="359"/>
                  </a:lnTo>
                  <a:lnTo>
                    <a:pt x="821" y="179"/>
                  </a:lnTo>
                  <a:lnTo>
                    <a:pt x="821" y="0"/>
                  </a:lnTo>
                  <a:lnTo>
                    <a:pt x="468" y="0"/>
                  </a:lnTo>
                  <a:lnTo>
                    <a:pt x="115" y="0"/>
                  </a:lnTo>
                  <a:cubicBezTo>
                    <a:pt x="83" y="0"/>
                    <a:pt x="55" y="13"/>
                    <a:pt x="34" y="34"/>
                  </a:cubicBezTo>
                  <a:cubicBezTo>
                    <a:pt x="13" y="54"/>
                    <a:pt x="0" y="83"/>
                    <a:pt x="0" y="115"/>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3" name="Freeform 82">
              <a:extLst>
                <a:ext uri="{FF2B5EF4-FFF2-40B4-BE49-F238E27FC236}">
                  <a16:creationId xmlns:a16="http://schemas.microsoft.com/office/drawing/2014/main" id="{B5AB1830-9F03-656F-7FAC-F41D808CA661}"/>
                </a:ext>
              </a:extLst>
            </p:cNvPr>
            <p:cNvSpPr/>
            <p:nvPr/>
          </p:nvSpPr>
          <p:spPr>
            <a:xfrm>
              <a:off x="13001086" y="10090719"/>
              <a:ext cx="1021549" cy="446150"/>
            </a:xfrm>
            <a:custGeom>
              <a:avLst/>
              <a:gdLst/>
              <a:ahLst/>
              <a:cxnLst>
                <a:cxn ang="3cd4">
                  <a:pos x="hc" y="t"/>
                </a:cxn>
                <a:cxn ang="cd2">
                  <a:pos x="l" y="vc"/>
                </a:cxn>
                <a:cxn ang="cd4">
                  <a:pos x="hc" y="b"/>
                </a:cxn>
                <a:cxn ang="0">
                  <a:pos x="r" y="vc"/>
                </a:cxn>
              </a:cxnLst>
              <a:rect l="l" t="t" r="r" b="b"/>
              <a:pathLst>
                <a:path w="821" h="359">
                  <a:moveTo>
                    <a:pt x="0" y="359"/>
                  </a:moveTo>
                  <a:lnTo>
                    <a:pt x="821" y="359"/>
                  </a:lnTo>
                  <a:lnTo>
                    <a:pt x="821" y="0"/>
                  </a:lnTo>
                  <a:lnTo>
                    <a:pt x="0" y="0"/>
                  </a:ln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4" name="Freeform 83">
              <a:extLst>
                <a:ext uri="{FF2B5EF4-FFF2-40B4-BE49-F238E27FC236}">
                  <a16:creationId xmlns:a16="http://schemas.microsoft.com/office/drawing/2014/main" id="{3527EA43-FEC1-B2C3-CE1C-F5162D977570}"/>
                </a:ext>
              </a:extLst>
            </p:cNvPr>
            <p:cNvSpPr/>
            <p:nvPr/>
          </p:nvSpPr>
          <p:spPr>
            <a:xfrm>
              <a:off x="14023881" y="10090719"/>
              <a:ext cx="1020303" cy="446150"/>
            </a:xfrm>
            <a:custGeom>
              <a:avLst/>
              <a:gdLst/>
              <a:ahLst/>
              <a:cxnLst>
                <a:cxn ang="3cd4">
                  <a:pos x="hc" y="t"/>
                </a:cxn>
                <a:cxn ang="cd2">
                  <a:pos x="l" y="vc"/>
                </a:cxn>
                <a:cxn ang="cd4">
                  <a:pos x="hc" y="b"/>
                </a:cxn>
                <a:cxn ang="0">
                  <a:pos x="r" y="vc"/>
                </a:cxn>
              </a:cxnLst>
              <a:rect l="l" t="t" r="r" b="b"/>
              <a:pathLst>
                <a:path w="820" h="359">
                  <a:moveTo>
                    <a:pt x="0" y="0"/>
                  </a:moveTo>
                  <a:lnTo>
                    <a:pt x="0" y="179"/>
                  </a:lnTo>
                  <a:lnTo>
                    <a:pt x="0" y="359"/>
                  </a:lnTo>
                  <a:lnTo>
                    <a:pt x="353" y="359"/>
                  </a:lnTo>
                  <a:lnTo>
                    <a:pt x="706" y="359"/>
                  </a:lnTo>
                  <a:cubicBezTo>
                    <a:pt x="738" y="359"/>
                    <a:pt x="767" y="346"/>
                    <a:pt x="787" y="325"/>
                  </a:cubicBezTo>
                  <a:cubicBezTo>
                    <a:pt x="808" y="304"/>
                    <a:pt x="820" y="276"/>
                    <a:pt x="820" y="244"/>
                  </a:cubicBezTo>
                  <a:lnTo>
                    <a:pt x="820" y="179"/>
                  </a:lnTo>
                  <a:lnTo>
                    <a:pt x="820" y="115"/>
                  </a:lnTo>
                  <a:cubicBezTo>
                    <a:pt x="820" y="83"/>
                    <a:pt x="808" y="54"/>
                    <a:pt x="787" y="34"/>
                  </a:cubicBezTo>
                  <a:cubicBezTo>
                    <a:pt x="767" y="13"/>
                    <a:pt x="738" y="0"/>
                    <a:pt x="706" y="0"/>
                  </a:cubicBezTo>
                  <a:lnTo>
                    <a:pt x="353"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5" name="Freeform 84">
              <a:extLst>
                <a:ext uri="{FF2B5EF4-FFF2-40B4-BE49-F238E27FC236}">
                  <a16:creationId xmlns:a16="http://schemas.microsoft.com/office/drawing/2014/main" id="{B6AF86C4-D00B-EB73-4263-3DF437A83C7F}"/>
                </a:ext>
              </a:extLst>
            </p:cNvPr>
            <p:cNvSpPr/>
            <p:nvPr/>
          </p:nvSpPr>
          <p:spPr>
            <a:xfrm>
              <a:off x="12364486" y="10239020"/>
              <a:ext cx="247913" cy="166995"/>
            </a:xfrm>
            <a:custGeom>
              <a:avLst/>
              <a:gdLst/>
              <a:ahLst/>
              <a:cxnLst>
                <a:cxn ang="3cd4">
                  <a:pos x="hc" y="t"/>
                </a:cxn>
                <a:cxn ang="cd2">
                  <a:pos x="l" y="vc"/>
                </a:cxn>
                <a:cxn ang="cd4">
                  <a:pos x="hc" y="b"/>
                </a:cxn>
                <a:cxn ang="0">
                  <a:pos x="r" y="vc"/>
                </a:cxn>
              </a:cxnLst>
              <a:rect l="l" t="t" r="r" b="b"/>
              <a:pathLst>
                <a:path w="200" h="135">
                  <a:moveTo>
                    <a:pt x="76" y="135"/>
                  </a:moveTo>
                  <a:cubicBezTo>
                    <a:pt x="73" y="135"/>
                    <a:pt x="71" y="134"/>
                    <a:pt x="69" y="132"/>
                  </a:cubicBezTo>
                  <a:lnTo>
                    <a:pt x="4" y="67"/>
                  </a:lnTo>
                  <a:cubicBezTo>
                    <a:pt x="-1" y="63"/>
                    <a:pt x="-1" y="56"/>
                    <a:pt x="4" y="52"/>
                  </a:cubicBezTo>
                  <a:cubicBezTo>
                    <a:pt x="8" y="48"/>
                    <a:pt x="15" y="48"/>
                    <a:pt x="19" y="52"/>
                  </a:cubicBezTo>
                  <a:lnTo>
                    <a:pt x="76" y="109"/>
                  </a:lnTo>
                  <a:lnTo>
                    <a:pt x="182" y="3"/>
                  </a:lnTo>
                  <a:cubicBezTo>
                    <a:pt x="187" y="-1"/>
                    <a:pt x="193" y="-1"/>
                    <a:pt x="198" y="3"/>
                  </a:cubicBezTo>
                  <a:cubicBezTo>
                    <a:pt x="201" y="7"/>
                    <a:pt x="201" y="14"/>
                    <a:pt x="198" y="18"/>
                  </a:cubicBezTo>
                  <a:lnTo>
                    <a:pt x="83" y="132"/>
                  </a:lnTo>
                  <a:cubicBezTo>
                    <a:pt x="82" y="134"/>
                    <a:pt x="79" y="135"/>
                    <a:pt x="76" y="135"/>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6" name="Freeform 85">
              <a:extLst>
                <a:ext uri="{FF2B5EF4-FFF2-40B4-BE49-F238E27FC236}">
                  <a16:creationId xmlns:a16="http://schemas.microsoft.com/office/drawing/2014/main" id="{E8F4666D-04B3-F06A-6FFB-68C920D726BE}"/>
                </a:ext>
              </a:extLst>
            </p:cNvPr>
            <p:cNvSpPr/>
            <p:nvPr/>
          </p:nvSpPr>
          <p:spPr>
            <a:xfrm>
              <a:off x="13400985" y="10212849"/>
              <a:ext cx="218014" cy="210613"/>
            </a:xfrm>
            <a:custGeom>
              <a:avLst/>
              <a:gdLst/>
              <a:ahLst/>
              <a:cxnLst>
                <a:cxn ang="3cd4">
                  <a:pos x="hc" y="t"/>
                </a:cxn>
                <a:cxn ang="cd2">
                  <a:pos x="l" y="vc"/>
                </a:cxn>
                <a:cxn ang="cd4">
                  <a:pos x="hc" y="b"/>
                </a:cxn>
                <a:cxn ang="0">
                  <a:pos x="r" y="vc"/>
                </a:cxn>
              </a:cxnLst>
              <a:rect l="l" t="t" r="r" b="b"/>
              <a:pathLst>
                <a:path w="176" h="170">
                  <a:moveTo>
                    <a:pt x="106" y="9"/>
                  </a:moveTo>
                  <a:lnTo>
                    <a:pt x="113" y="22"/>
                  </a:lnTo>
                  <a:lnTo>
                    <a:pt x="121" y="34"/>
                  </a:lnTo>
                  <a:cubicBezTo>
                    <a:pt x="123" y="36"/>
                    <a:pt x="124" y="38"/>
                    <a:pt x="126" y="39"/>
                  </a:cubicBezTo>
                  <a:cubicBezTo>
                    <a:pt x="129" y="41"/>
                    <a:pt x="130" y="42"/>
                    <a:pt x="133" y="42"/>
                  </a:cubicBezTo>
                  <a:lnTo>
                    <a:pt x="147" y="46"/>
                  </a:lnTo>
                  <a:lnTo>
                    <a:pt x="162" y="50"/>
                  </a:lnTo>
                  <a:cubicBezTo>
                    <a:pt x="169" y="52"/>
                    <a:pt x="174" y="57"/>
                    <a:pt x="176" y="64"/>
                  </a:cubicBezTo>
                  <a:cubicBezTo>
                    <a:pt x="177" y="70"/>
                    <a:pt x="177" y="77"/>
                    <a:pt x="172" y="83"/>
                  </a:cubicBezTo>
                  <a:lnTo>
                    <a:pt x="163" y="94"/>
                  </a:lnTo>
                  <a:lnTo>
                    <a:pt x="154" y="104"/>
                  </a:lnTo>
                  <a:cubicBezTo>
                    <a:pt x="152" y="106"/>
                    <a:pt x="151" y="108"/>
                    <a:pt x="149" y="111"/>
                  </a:cubicBezTo>
                  <a:cubicBezTo>
                    <a:pt x="149" y="113"/>
                    <a:pt x="149" y="116"/>
                    <a:pt x="149" y="119"/>
                  </a:cubicBezTo>
                  <a:lnTo>
                    <a:pt x="150" y="133"/>
                  </a:lnTo>
                  <a:lnTo>
                    <a:pt x="151" y="148"/>
                  </a:lnTo>
                  <a:cubicBezTo>
                    <a:pt x="151" y="155"/>
                    <a:pt x="147" y="162"/>
                    <a:pt x="142" y="166"/>
                  </a:cubicBezTo>
                  <a:cubicBezTo>
                    <a:pt x="137" y="170"/>
                    <a:pt x="130" y="171"/>
                    <a:pt x="123" y="168"/>
                  </a:cubicBezTo>
                  <a:lnTo>
                    <a:pt x="110" y="163"/>
                  </a:lnTo>
                  <a:lnTo>
                    <a:pt x="96" y="157"/>
                  </a:lnTo>
                  <a:cubicBezTo>
                    <a:pt x="94" y="156"/>
                    <a:pt x="91" y="155"/>
                    <a:pt x="89" y="155"/>
                  </a:cubicBezTo>
                  <a:cubicBezTo>
                    <a:pt x="86" y="155"/>
                    <a:pt x="83" y="156"/>
                    <a:pt x="81" y="157"/>
                  </a:cubicBezTo>
                  <a:lnTo>
                    <a:pt x="67" y="163"/>
                  </a:lnTo>
                  <a:lnTo>
                    <a:pt x="55" y="168"/>
                  </a:lnTo>
                  <a:cubicBezTo>
                    <a:pt x="47" y="171"/>
                    <a:pt x="40" y="170"/>
                    <a:pt x="35" y="166"/>
                  </a:cubicBezTo>
                  <a:cubicBezTo>
                    <a:pt x="30" y="162"/>
                    <a:pt x="26" y="155"/>
                    <a:pt x="26" y="148"/>
                  </a:cubicBezTo>
                  <a:lnTo>
                    <a:pt x="27" y="133"/>
                  </a:lnTo>
                  <a:lnTo>
                    <a:pt x="28" y="119"/>
                  </a:lnTo>
                  <a:cubicBezTo>
                    <a:pt x="28" y="116"/>
                    <a:pt x="28" y="113"/>
                    <a:pt x="28" y="111"/>
                  </a:cubicBezTo>
                  <a:cubicBezTo>
                    <a:pt x="26" y="108"/>
                    <a:pt x="25" y="106"/>
                    <a:pt x="23" y="104"/>
                  </a:cubicBezTo>
                  <a:lnTo>
                    <a:pt x="14" y="94"/>
                  </a:lnTo>
                  <a:lnTo>
                    <a:pt x="5" y="83"/>
                  </a:lnTo>
                  <a:cubicBezTo>
                    <a:pt x="0" y="77"/>
                    <a:pt x="-1" y="70"/>
                    <a:pt x="1" y="64"/>
                  </a:cubicBezTo>
                  <a:cubicBezTo>
                    <a:pt x="3" y="57"/>
                    <a:pt x="8" y="52"/>
                    <a:pt x="15" y="50"/>
                  </a:cubicBezTo>
                  <a:lnTo>
                    <a:pt x="30" y="46"/>
                  </a:lnTo>
                  <a:lnTo>
                    <a:pt x="44" y="42"/>
                  </a:lnTo>
                  <a:cubicBezTo>
                    <a:pt x="47" y="42"/>
                    <a:pt x="48" y="41"/>
                    <a:pt x="51" y="39"/>
                  </a:cubicBezTo>
                  <a:cubicBezTo>
                    <a:pt x="53" y="38"/>
                    <a:pt x="55" y="36"/>
                    <a:pt x="56" y="34"/>
                  </a:cubicBezTo>
                  <a:lnTo>
                    <a:pt x="64" y="22"/>
                  </a:lnTo>
                  <a:lnTo>
                    <a:pt x="71" y="9"/>
                  </a:lnTo>
                  <a:cubicBezTo>
                    <a:pt x="75" y="3"/>
                    <a:pt x="82" y="0"/>
                    <a:pt x="89" y="0"/>
                  </a:cubicBezTo>
                  <a:cubicBezTo>
                    <a:pt x="95" y="0"/>
                    <a:pt x="102" y="3"/>
                    <a:pt x="106" y="9"/>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7" name="Freeform 86">
              <a:extLst>
                <a:ext uri="{FF2B5EF4-FFF2-40B4-BE49-F238E27FC236}">
                  <a16:creationId xmlns:a16="http://schemas.microsoft.com/office/drawing/2014/main" id="{AF4F009A-7D24-FFC7-21DE-2BB87289D802}"/>
                </a:ext>
              </a:extLst>
            </p:cNvPr>
            <p:cNvSpPr/>
            <p:nvPr/>
          </p:nvSpPr>
          <p:spPr>
            <a:xfrm>
              <a:off x="14523443" y="10232789"/>
              <a:ext cx="24916" cy="223075"/>
            </a:xfrm>
            <a:custGeom>
              <a:avLst/>
              <a:gdLst/>
              <a:ahLst/>
              <a:cxnLst>
                <a:cxn ang="3cd4">
                  <a:pos x="hc" y="t"/>
                </a:cxn>
                <a:cxn ang="cd2">
                  <a:pos x="l" y="vc"/>
                </a:cxn>
                <a:cxn ang="cd4">
                  <a:pos x="hc" y="b"/>
                </a:cxn>
                <a:cxn ang="0">
                  <a:pos x="r" y="vc"/>
                </a:cxn>
              </a:cxnLst>
              <a:rect l="l" t="t" r="r" b="b"/>
              <a:pathLst>
                <a:path w="21" h="180">
                  <a:moveTo>
                    <a:pt x="10" y="180"/>
                  </a:moveTo>
                  <a:cubicBezTo>
                    <a:pt x="4" y="180"/>
                    <a:pt x="0" y="175"/>
                    <a:pt x="0" y="169"/>
                  </a:cubicBezTo>
                  <a:lnTo>
                    <a:pt x="0" y="10"/>
                  </a:lnTo>
                  <a:cubicBezTo>
                    <a:pt x="0" y="5"/>
                    <a:pt x="4" y="0"/>
                    <a:pt x="10" y="0"/>
                  </a:cubicBezTo>
                  <a:cubicBezTo>
                    <a:pt x="16" y="0"/>
                    <a:pt x="21" y="5"/>
                    <a:pt x="21" y="10"/>
                  </a:cubicBezTo>
                  <a:lnTo>
                    <a:pt x="21" y="169"/>
                  </a:lnTo>
                  <a:cubicBezTo>
                    <a:pt x="21" y="175"/>
                    <a:pt x="16" y="180"/>
                    <a:pt x="10" y="180"/>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8" name="Freeform 87">
              <a:extLst>
                <a:ext uri="{FF2B5EF4-FFF2-40B4-BE49-F238E27FC236}">
                  <a16:creationId xmlns:a16="http://schemas.microsoft.com/office/drawing/2014/main" id="{0AC67FB2-F7A6-8C3A-E885-99682E1E9FD4}"/>
                </a:ext>
              </a:extLst>
            </p:cNvPr>
            <p:cNvSpPr/>
            <p:nvPr/>
          </p:nvSpPr>
          <p:spPr>
            <a:xfrm>
              <a:off x="14456171" y="10229050"/>
              <a:ext cx="160707" cy="92221"/>
            </a:xfrm>
            <a:custGeom>
              <a:avLst/>
              <a:gdLst/>
              <a:ahLst/>
              <a:cxnLst>
                <a:cxn ang="3cd4">
                  <a:pos x="hc" y="t"/>
                </a:cxn>
                <a:cxn ang="cd2">
                  <a:pos x="l" y="vc"/>
                </a:cxn>
                <a:cxn ang="cd4">
                  <a:pos x="hc" y="b"/>
                </a:cxn>
                <a:cxn ang="0">
                  <a:pos x="r" y="vc"/>
                </a:cxn>
              </a:cxnLst>
              <a:rect l="l" t="t" r="r" b="b"/>
              <a:pathLst>
                <a:path w="130" h="75">
                  <a:moveTo>
                    <a:pt x="119" y="75"/>
                  </a:moveTo>
                  <a:cubicBezTo>
                    <a:pt x="117" y="75"/>
                    <a:pt x="114" y="74"/>
                    <a:pt x="112" y="72"/>
                  </a:cubicBezTo>
                  <a:lnTo>
                    <a:pt x="65" y="25"/>
                  </a:lnTo>
                  <a:lnTo>
                    <a:pt x="19" y="72"/>
                  </a:lnTo>
                  <a:cubicBezTo>
                    <a:pt x="14" y="76"/>
                    <a:pt x="8" y="76"/>
                    <a:pt x="4" y="72"/>
                  </a:cubicBezTo>
                  <a:cubicBezTo>
                    <a:pt x="-1" y="68"/>
                    <a:pt x="-1" y="61"/>
                    <a:pt x="4" y="57"/>
                  </a:cubicBezTo>
                  <a:lnTo>
                    <a:pt x="58" y="3"/>
                  </a:lnTo>
                  <a:cubicBezTo>
                    <a:pt x="62" y="-1"/>
                    <a:pt x="69" y="-1"/>
                    <a:pt x="73" y="3"/>
                  </a:cubicBezTo>
                  <a:lnTo>
                    <a:pt x="127" y="57"/>
                  </a:lnTo>
                  <a:cubicBezTo>
                    <a:pt x="132" y="61"/>
                    <a:pt x="131" y="68"/>
                    <a:pt x="127" y="72"/>
                  </a:cubicBezTo>
                  <a:cubicBezTo>
                    <a:pt x="125" y="74"/>
                    <a:pt x="122" y="75"/>
                    <a:pt x="119" y="75"/>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9" name="Freeform 88">
              <a:extLst>
                <a:ext uri="{FF2B5EF4-FFF2-40B4-BE49-F238E27FC236}">
                  <a16:creationId xmlns:a16="http://schemas.microsoft.com/office/drawing/2014/main" id="{072C3280-EC8F-C5EA-09BE-CE36094A4267}"/>
                </a:ext>
              </a:extLst>
            </p:cNvPr>
            <p:cNvSpPr/>
            <p:nvPr/>
          </p:nvSpPr>
          <p:spPr>
            <a:xfrm>
              <a:off x="13248995" y="8718620"/>
              <a:ext cx="525724" cy="223075"/>
            </a:xfrm>
            <a:custGeom>
              <a:avLst/>
              <a:gdLst/>
              <a:ahLst/>
              <a:cxnLst>
                <a:cxn ang="3cd4">
                  <a:pos x="hc" y="t"/>
                </a:cxn>
                <a:cxn ang="cd2">
                  <a:pos x="l" y="vc"/>
                </a:cxn>
                <a:cxn ang="cd4">
                  <a:pos x="hc" y="b"/>
                </a:cxn>
                <a:cxn ang="0">
                  <a:pos x="r" y="vc"/>
                </a:cxn>
              </a:cxnLst>
              <a:rect l="l" t="t" r="r" b="b"/>
              <a:pathLst>
                <a:path w="423" h="180">
                  <a:moveTo>
                    <a:pt x="0" y="90"/>
                  </a:moveTo>
                  <a:cubicBezTo>
                    <a:pt x="0" y="65"/>
                    <a:pt x="10" y="43"/>
                    <a:pt x="26" y="26"/>
                  </a:cubicBezTo>
                  <a:cubicBezTo>
                    <a:pt x="43" y="10"/>
                    <a:pt x="65" y="0"/>
                    <a:pt x="90" y="0"/>
                  </a:cubicBezTo>
                  <a:lnTo>
                    <a:pt x="211" y="0"/>
                  </a:lnTo>
                  <a:lnTo>
                    <a:pt x="333" y="0"/>
                  </a:lnTo>
                  <a:cubicBezTo>
                    <a:pt x="358" y="0"/>
                    <a:pt x="380" y="10"/>
                    <a:pt x="397" y="26"/>
                  </a:cubicBezTo>
                  <a:cubicBezTo>
                    <a:pt x="413" y="43"/>
                    <a:pt x="423" y="65"/>
                    <a:pt x="423" y="90"/>
                  </a:cubicBezTo>
                  <a:cubicBezTo>
                    <a:pt x="423" y="115"/>
                    <a:pt x="413" y="137"/>
                    <a:pt x="397" y="154"/>
                  </a:cubicBezTo>
                  <a:cubicBezTo>
                    <a:pt x="380" y="171"/>
                    <a:pt x="358" y="180"/>
                    <a:pt x="333" y="180"/>
                  </a:cubicBezTo>
                  <a:lnTo>
                    <a:pt x="211" y="180"/>
                  </a:lnTo>
                  <a:lnTo>
                    <a:pt x="90" y="180"/>
                  </a:lnTo>
                  <a:cubicBezTo>
                    <a:pt x="65" y="180"/>
                    <a:pt x="43" y="171"/>
                    <a:pt x="26" y="154"/>
                  </a:cubicBezTo>
                  <a:cubicBezTo>
                    <a:pt x="10" y="137"/>
                    <a:pt x="0" y="115"/>
                    <a:pt x="0" y="9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0" name="Freeform 89">
              <a:extLst>
                <a:ext uri="{FF2B5EF4-FFF2-40B4-BE49-F238E27FC236}">
                  <a16:creationId xmlns:a16="http://schemas.microsoft.com/office/drawing/2014/main" id="{E2954FB2-C8A8-0405-A2A5-DED6EA9E0805}"/>
                </a:ext>
              </a:extLst>
            </p:cNvPr>
            <p:cNvSpPr/>
            <p:nvPr/>
          </p:nvSpPr>
          <p:spPr>
            <a:xfrm>
              <a:off x="13276406" y="7653094"/>
              <a:ext cx="469663" cy="145809"/>
            </a:xfrm>
            <a:custGeom>
              <a:avLst/>
              <a:gdLst/>
              <a:ahLst/>
              <a:cxnLst>
                <a:cxn ang="3cd4">
                  <a:pos x="hc" y="t"/>
                </a:cxn>
                <a:cxn ang="cd2">
                  <a:pos x="l" y="vc"/>
                </a:cxn>
                <a:cxn ang="cd4">
                  <a:pos x="hc" y="b"/>
                </a:cxn>
                <a:cxn ang="0">
                  <a:pos x="r" y="vc"/>
                </a:cxn>
              </a:cxnLst>
              <a:rect l="l" t="t" r="r" b="b"/>
              <a:pathLst>
                <a:path w="378" h="118">
                  <a:moveTo>
                    <a:pt x="320" y="118"/>
                  </a:moveTo>
                  <a:lnTo>
                    <a:pt x="189" y="118"/>
                  </a:lnTo>
                  <a:lnTo>
                    <a:pt x="59" y="118"/>
                  </a:lnTo>
                  <a:cubicBezTo>
                    <a:pt x="43" y="118"/>
                    <a:pt x="29" y="111"/>
                    <a:pt x="18" y="101"/>
                  </a:cubicBezTo>
                  <a:cubicBezTo>
                    <a:pt x="7" y="90"/>
                    <a:pt x="0" y="75"/>
                    <a:pt x="0" y="59"/>
                  </a:cubicBezTo>
                  <a:cubicBezTo>
                    <a:pt x="0" y="43"/>
                    <a:pt x="7" y="28"/>
                    <a:pt x="18" y="17"/>
                  </a:cubicBezTo>
                  <a:cubicBezTo>
                    <a:pt x="29" y="7"/>
                    <a:pt x="43" y="0"/>
                    <a:pt x="59" y="0"/>
                  </a:cubicBezTo>
                  <a:lnTo>
                    <a:pt x="189" y="0"/>
                  </a:lnTo>
                  <a:lnTo>
                    <a:pt x="320" y="0"/>
                  </a:lnTo>
                  <a:cubicBezTo>
                    <a:pt x="336" y="0"/>
                    <a:pt x="351" y="7"/>
                    <a:pt x="361" y="17"/>
                  </a:cubicBezTo>
                  <a:cubicBezTo>
                    <a:pt x="372" y="28"/>
                    <a:pt x="378" y="43"/>
                    <a:pt x="378" y="59"/>
                  </a:cubicBezTo>
                  <a:cubicBezTo>
                    <a:pt x="378" y="75"/>
                    <a:pt x="372" y="90"/>
                    <a:pt x="361" y="101"/>
                  </a:cubicBezTo>
                  <a:cubicBezTo>
                    <a:pt x="351" y="111"/>
                    <a:pt x="336" y="118"/>
                    <a:pt x="320" y="118"/>
                  </a:cubicBezTo>
                  <a:close/>
                </a:path>
              </a:pathLst>
            </a:custGeom>
            <a:solidFill>
              <a:srgbClr val="2E407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1" name="Freeform 90">
              <a:extLst>
                <a:ext uri="{FF2B5EF4-FFF2-40B4-BE49-F238E27FC236}">
                  <a16:creationId xmlns:a16="http://schemas.microsoft.com/office/drawing/2014/main" id="{4131331C-0668-9C5E-50BC-1DD607E7BDBD}"/>
                </a:ext>
              </a:extLst>
            </p:cNvPr>
            <p:cNvSpPr/>
            <p:nvPr/>
          </p:nvSpPr>
          <p:spPr>
            <a:xfrm>
              <a:off x="10320142" y="12434873"/>
              <a:ext cx="611684" cy="332743"/>
            </a:xfrm>
            <a:custGeom>
              <a:avLst/>
              <a:gdLst/>
              <a:ahLst/>
              <a:cxnLst>
                <a:cxn ang="3cd4">
                  <a:pos x="hc" y="t"/>
                </a:cxn>
                <a:cxn ang="cd2">
                  <a:pos x="l" y="vc"/>
                </a:cxn>
                <a:cxn ang="cd4">
                  <a:pos x="hc" y="b"/>
                </a:cxn>
                <a:cxn ang="0">
                  <a:pos x="r" y="vc"/>
                </a:cxn>
              </a:cxnLst>
              <a:rect l="l" t="t" r="r" b="b"/>
              <a:pathLst>
                <a:path w="492" h="268">
                  <a:moveTo>
                    <a:pt x="474" y="164"/>
                  </a:moveTo>
                  <a:cubicBezTo>
                    <a:pt x="474" y="164"/>
                    <a:pt x="474" y="163"/>
                    <a:pt x="473" y="163"/>
                  </a:cubicBezTo>
                  <a:cubicBezTo>
                    <a:pt x="468" y="158"/>
                    <a:pt x="461" y="152"/>
                    <a:pt x="453" y="145"/>
                  </a:cubicBezTo>
                  <a:cubicBezTo>
                    <a:pt x="410" y="185"/>
                    <a:pt x="359" y="178"/>
                    <a:pt x="194" y="114"/>
                  </a:cubicBezTo>
                  <a:cubicBezTo>
                    <a:pt x="115" y="83"/>
                    <a:pt x="111" y="27"/>
                    <a:pt x="113" y="0"/>
                  </a:cubicBezTo>
                  <a:lnTo>
                    <a:pt x="0" y="0"/>
                  </a:lnTo>
                  <a:lnTo>
                    <a:pt x="0" y="268"/>
                  </a:lnTo>
                  <a:lnTo>
                    <a:pt x="118" y="268"/>
                  </a:lnTo>
                  <a:lnTo>
                    <a:pt x="118" y="219"/>
                  </a:lnTo>
                  <a:cubicBezTo>
                    <a:pt x="118" y="219"/>
                    <a:pt x="247" y="268"/>
                    <a:pt x="318" y="268"/>
                  </a:cubicBezTo>
                  <a:lnTo>
                    <a:pt x="432" y="268"/>
                  </a:lnTo>
                  <a:cubicBezTo>
                    <a:pt x="460" y="268"/>
                    <a:pt x="480" y="250"/>
                    <a:pt x="489" y="228"/>
                  </a:cubicBezTo>
                  <a:cubicBezTo>
                    <a:pt x="496" y="207"/>
                    <a:pt x="493" y="182"/>
                    <a:pt x="474" y="164"/>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2" name="Freeform 91">
              <a:extLst>
                <a:ext uri="{FF2B5EF4-FFF2-40B4-BE49-F238E27FC236}">
                  <a16:creationId xmlns:a16="http://schemas.microsoft.com/office/drawing/2014/main" id="{2C7858DC-4E6C-7522-6114-E4C7895735CD}"/>
                </a:ext>
              </a:extLst>
            </p:cNvPr>
            <p:cNvSpPr/>
            <p:nvPr/>
          </p:nvSpPr>
          <p:spPr>
            <a:xfrm>
              <a:off x="10459671" y="12434873"/>
              <a:ext cx="422323" cy="210613"/>
            </a:xfrm>
            <a:custGeom>
              <a:avLst/>
              <a:gdLst/>
              <a:ahLst/>
              <a:cxnLst>
                <a:cxn ang="3cd4">
                  <a:pos x="hc" y="t"/>
                </a:cxn>
                <a:cxn ang="cd2">
                  <a:pos x="l" y="vc"/>
                </a:cxn>
                <a:cxn ang="cd4">
                  <a:pos x="hc" y="b"/>
                </a:cxn>
                <a:cxn ang="0">
                  <a:pos x="r" y="vc"/>
                </a:cxn>
              </a:cxnLst>
              <a:rect l="l" t="t" r="r" b="b"/>
              <a:pathLst>
                <a:path w="340" h="170">
                  <a:moveTo>
                    <a:pt x="81" y="114"/>
                  </a:moveTo>
                  <a:cubicBezTo>
                    <a:pt x="246" y="178"/>
                    <a:pt x="297" y="185"/>
                    <a:pt x="340" y="145"/>
                  </a:cubicBezTo>
                  <a:cubicBezTo>
                    <a:pt x="276" y="90"/>
                    <a:pt x="153" y="0"/>
                    <a:pt x="153" y="0"/>
                  </a:cubicBezTo>
                  <a:lnTo>
                    <a:pt x="0" y="0"/>
                  </a:lnTo>
                  <a:cubicBezTo>
                    <a:pt x="-2" y="27"/>
                    <a:pt x="2" y="83"/>
                    <a:pt x="81" y="114"/>
                  </a:cubicBezTo>
                  <a:close/>
                </a:path>
              </a:pathLst>
            </a:custGeom>
            <a:solidFill>
              <a:srgbClr val="CC98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3" name="Freeform 92">
              <a:extLst>
                <a:ext uri="{FF2B5EF4-FFF2-40B4-BE49-F238E27FC236}">
                  <a16:creationId xmlns:a16="http://schemas.microsoft.com/office/drawing/2014/main" id="{727D89F0-03BA-4653-8DBE-1D46257A8D1D}"/>
                </a:ext>
              </a:extLst>
            </p:cNvPr>
            <p:cNvSpPr/>
            <p:nvPr/>
          </p:nvSpPr>
          <p:spPr>
            <a:xfrm>
              <a:off x="10125799" y="12431134"/>
              <a:ext cx="388687" cy="218090"/>
            </a:xfrm>
            <a:custGeom>
              <a:avLst/>
              <a:gdLst/>
              <a:ahLst/>
              <a:cxnLst>
                <a:cxn ang="3cd4">
                  <a:pos x="hc" y="t"/>
                </a:cxn>
                <a:cxn ang="cd2">
                  <a:pos x="l" y="vc"/>
                </a:cxn>
                <a:cxn ang="cd4">
                  <a:pos x="hc" y="b"/>
                </a:cxn>
                <a:cxn ang="0">
                  <a:pos x="r" y="vc"/>
                </a:cxn>
              </a:cxnLst>
              <a:rect l="l" t="t" r="r" b="b"/>
              <a:pathLst>
                <a:path w="313" h="176">
                  <a:moveTo>
                    <a:pt x="30" y="101"/>
                  </a:moveTo>
                  <a:cubicBezTo>
                    <a:pt x="55" y="121"/>
                    <a:pt x="152" y="153"/>
                    <a:pt x="205" y="169"/>
                  </a:cubicBezTo>
                  <a:cubicBezTo>
                    <a:pt x="280" y="191"/>
                    <a:pt x="306" y="157"/>
                    <a:pt x="313" y="145"/>
                  </a:cubicBezTo>
                  <a:cubicBezTo>
                    <a:pt x="247" y="88"/>
                    <a:pt x="125" y="0"/>
                    <a:pt x="125" y="0"/>
                  </a:cubicBezTo>
                  <a:lnTo>
                    <a:pt x="6" y="0"/>
                  </a:lnTo>
                  <a:cubicBezTo>
                    <a:pt x="-3" y="30"/>
                    <a:pt x="-6" y="74"/>
                    <a:pt x="30" y="101"/>
                  </a:cubicBezTo>
                  <a:close/>
                </a:path>
              </a:pathLst>
            </a:custGeom>
            <a:solidFill>
              <a:srgbClr val="CC98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4" name="Freeform 93">
              <a:extLst>
                <a:ext uri="{FF2B5EF4-FFF2-40B4-BE49-F238E27FC236}">
                  <a16:creationId xmlns:a16="http://schemas.microsoft.com/office/drawing/2014/main" id="{914C226B-FD7F-AE19-1FA2-A63BA4BE9969}"/>
                </a:ext>
              </a:extLst>
            </p:cNvPr>
            <p:cNvSpPr/>
            <p:nvPr/>
          </p:nvSpPr>
          <p:spPr>
            <a:xfrm>
              <a:off x="10001219" y="12431134"/>
              <a:ext cx="564344" cy="336482"/>
            </a:xfrm>
            <a:custGeom>
              <a:avLst/>
              <a:gdLst/>
              <a:ahLst/>
              <a:cxnLst>
                <a:cxn ang="3cd4">
                  <a:pos x="hc" y="t"/>
                </a:cxn>
                <a:cxn ang="cd2">
                  <a:pos x="l" y="vc"/>
                </a:cxn>
                <a:cxn ang="cd4">
                  <a:pos x="hc" y="b"/>
                </a:cxn>
                <a:cxn ang="0">
                  <a:pos x="r" y="vc"/>
                </a:cxn>
              </a:cxnLst>
              <a:rect l="l" t="t" r="r" b="b"/>
              <a:pathLst>
                <a:path w="454" h="271">
                  <a:moveTo>
                    <a:pt x="436" y="166"/>
                  </a:moveTo>
                  <a:cubicBezTo>
                    <a:pt x="436" y="166"/>
                    <a:pt x="435" y="165"/>
                    <a:pt x="434" y="164"/>
                  </a:cubicBezTo>
                  <a:cubicBezTo>
                    <a:pt x="428" y="159"/>
                    <a:pt x="421" y="152"/>
                    <a:pt x="412" y="145"/>
                  </a:cubicBezTo>
                  <a:cubicBezTo>
                    <a:pt x="406" y="157"/>
                    <a:pt x="380" y="191"/>
                    <a:pt x="305" y="169"/>
                  </a:cubicBezTo>
                  <a:cubicBezTo>
                    <a:pt x="252" y="153"/>
                    <a:pt x="155" y="121"/>
                    <a:pt x="130" y="101"/>
                  </a:cubicBezTo>
                  <a:cubicBezTo>
                    <a:pt x="94" y="74"/>
                    <a:pt x="97" y="30"/>
                    <a:pt x="106" y="0"/>
                  </a:cubicBezTo>
                  <a:lnTo>
                    <a:pt x="0" y="0"/>
                  </a:lnTo>
                  <a:lnTo>
                    <a:pt x="0" y="271"/>
                  </a:lnTo>
                  <a:lnTo>
                    <a:pt x="91" y="271"/>
                  </a:lnTo>
                  <a:lnTo>
                    <a:pt x="91" y="222"/>
                  </a:lnTo>
                  <a:cubicBezTo>
                    <a:pt x="91" y="222"/>
                    <a:pt x="206" y="271"/>
                    <a:pt x="278" y="271"/>
                  </a:cubicBezTo>
                  <a:lnTo>
                    <a:pt x="393" y="271"/>
                  </a:lnTo>
                  <a:cubicBezTo>
                    <a:pt x="421" y="271"/>
                    <a:pt x="442" y="253"/>
                    <a:pt x="451" y="230"/>
                  </a:cubicBezTo>
                  <a:cubicBezTo>
                    <a:pt x="458" y="209"/>
                    <a:pt x="455" y="185"/>
                    <a:pt x="436" y="166"/>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5" name="Freeform 94">
              <a:extLst>
                <a:ext uri="{FF2B5EF4-FFF2-40B4-BE49-F238E27FC236}">
                  <a16:creationId xmlns:a16="http://schemas.microsoft.com/office/drawing/2014/main" id="{5E4C9E75-1F55-DBEB-9473-A3F2F1D1E6FA}"/>
                </a:ext>
              </a:extLst>
            </p:cNvPr>
            <p:cNvSpPr/>
            <p:nvPr/>
          </p:nvSpPr>
          <p:spPr>
            <a:xfrm>
              <a:off x="10221725" y="6796935"/>
              <a:ext cx="630371" cy="1059295"/>
            </a:xfrm>
            <a:custGeom>
              <a:avLst/>
              <a:gdLst/>
              <a:ahLst/>
              <a:cxnLst>
                <a:cxn ang="3cd4">
                  <a:pos x="hc" y="t"/>
                </a:cxn>
                <a:cxn ang="cd2">
                  <a:pos x="l" y="vc"/>
                </a:cxn>
                <a:cxn ang="cd4">
                  <a:pos x="hc" y="b"/>
                </a:cxn>
                <a:cxn ang="0">
                  <a:pos x="r" y="vc"/>
                </a:cxn>
              </a:cxnLst>
              <a:rect l="l" t="t" r="r" b="b"/>
              <a:pathLst>
                <a:path w="507" h="851">
                  <a:moveTo>
                    <a:pt x="258" y="0"/>
                  </a:moveTo>
                  <a:cubicBezTo>
                    <a:pt x="258" y="0"/>
                    <a:pt x="473" y="123"/>
                    <a:pt x="419" y="550"/>
                  </a:cubicBezTo>
                  <a:cubicBezTo>
                    <a:pt x="390" y="775"/>
                    <a:pt x="507" y="842"/>
                    <a:pt x="507" y="842"/>
                  </a:cubicBezTo>
                  <a:lnTo>
                    <a:pt x="36" y="851"/>
                  </a:lnTo>
                  <a:cubicBezTo>
                    <a:pt x="36" y="851"/>
                    <a:pt x="-133" y="201"/>
                    <a:pt x="258" y="0"/>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6" name="Freeform 95">
              <a:extLst>
                <a:ext uri="{FF2B5EF4-FFF2-40B4-BE49-F238E27FC236}">
                  <a16:creationId xmlns:a16="http://schemas.microsoft.com/office/drawing/2014/main" id="{324A7F77-BF29-72BE-2FFA-15400024C141}"/>
                </a:ext>
              </a:extLst>
            </p:cNvPr>
            <p:cNvSpPr/>
            <p:nvPr/>
          </p:nvSpPr>
          <p:spPr>
            <a:xfrm>
              <a:off x="11716675" y="7833798"/>
              <a:ext cx="585522" cy="395055"/>
            </a:xfrm>
            <a:custGeom>
              <a:avLst/>
              <a:gdLst/>
              <a:ahLst/>
              <a:cxnLst>
                <a:cxn ang="3cd4">
                  <a:pos x="hc" y="t"/>
                </a:cxn>
                <a:cxn ang="cd2">
                  <a:pos x="l" y="vc"/>
                </a:cxn>
                <a:cxn ang="cd4">
                  <a:pos x="hc" y="b"/>
                </a:cxn>
                <a:cxn ang="0">
                  <a:pos x="r" y="vc"/>
                </a:cxn>
              </a:cxnLst>
              <a:rect l="l" t="t" r="r" b="b"/>
              <a:pathLst>
                <a:path w="471" h="318">
                  <a:moveTo>
                    <a:pt x="0" y="159"/>
                  </a:moveTo>
                  <a:lnTo>
                    <a:pt x="60" y="117"/>
                  </a:lnTo>
                  <a:cubicBezTo>
                    <a:pt x="60" y="117"/>
                    <a:pt x="80" y="54"/>
                    <a:pt x="139" y="44"/>
                  </a:cubicBezTo>
                  <a:cubicBezTo>
                    <a:pt x="197" y="35"/>
                    <a:pt x="280" y="-9"/>
                    <a:pt x="283" y="1"/>
                  </a:cubicBezTo>
                  <a:cubicBezTo>
                    <a:pt x="286" y="10"/>
                    <a:pt x="313" y="65"/>
                    <a:pt x="238" y="93"/>
                  </a:cubicBezTo>
                  <a:lnTo>
                    <a:pt x="319" y="93"/>
                  </a:lnTo>
                  <a:cubicBezTo>
                    <a:pt x="319" y="93"/>
                    <a:pt x="418" y="-5"/>
                    <a:pt x="436" y="8"/>
                  </a:cubicBezTo>
                  <a:cubicBezTo>
                    <a:pt x="454" y="20"/>
                    <a:pt x="444" y="49"/>
                    <a:pt x="444" y="49"/>
                  </a:cubicBezTo>
                  <a:cubicBezTo>
                    <a:pt x="444" y="49"/>
                    <a:pt x="476" y="71"/>
                    <a:pt x="455" y="107"/>
                  </a:cubicBezTo>
                  <a:cubicBezTo>
                    <a:pt x="455" y="107"/>
                    <a:pt x="490" y="118"/>
                    <a:pt x="455" y="169"/>
                  </a:cubicBezTo>
                  <a:cubicBezTo>
                    <a:pt x="422" y="221"/>
                    <a:pt x="391" y="255"/>
                    <a:pt x="369" y="258"/>
                  </a:cubicBezTo>
                  <a:cubicBezTo>
                    <a:pt x="347" y="260"/>
                    <a:pt x="180" y="267"/>
                    <a:pt x="180" y="267"/>
                  </a:cubicBezTo>
                  <a:lnTo>
                    <a:pt x="113" y="318"/>
                  </a:lnTo>
                  <a:close/>
                </a:path>
              </a:pathLst>
            </a:custGeom>
            <a:solidFill>
              <a:srgbClr val="CC98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7" name="Freeform 96">
              <a:extLst>
                <a:ext uri="{FF2B5EF4-FFF2-40B4-BE49-F238E27FC236}">
                  <a16:creationId xmlns:a16="http://schemas.microsoft.com/office/drawing/2014/main" id="{31196DE1-340E-B148-4357-695707BE987E}"/>
                </a:ext>
              </a:extLst>
            </p:cNvPr>
            <p:cNvSpPr/>
            <p:nvPr/>
          </p:nvSpPr>
          <p:spPr>
            <a:xfrm>
              <a:off x="9922735" y="9162278"/>
              <a:ext cx="1067644" cy="3301261"/>
            </a:xfrm>
            <a:custGeom>
              <a:avLst/>
              <a:gdLst/>
              <a:ahLst/>
              <a:cxnLst>
                <a:cxn ang="3cd4">
                  <a:pos x="hc" y="t"/>
                </a:cxn>
                <a:cxn ang="cd2">
                  <a:pos x="l" y="vc"/>
                </a:cxn>
                <a:cxn ang="cd4">
                  <a:pos x="hc" y="b"/>
                </a:cxn>
                <a:cxn ang="0">
                  <a:pos x="r" y="vc"/>
                </a:cxn>
              </a:cxnLst>
              <a:rect l="l" t="t" r="r" b="b"/>
              <a:pathLst>
                <a:path w="858" h="2650">
                  <a:moveTo>
                    <a:pt x="147" y="7"/>
                  </a:moveTo>
                  <a:lnTo>
                    <a:pt x="847" y="0"/>
                  </a:lnTo>
                  <a:cubicBezTo>
                    <a:pt x="847" y="0"/>
                    <a:pt x="890" y="439"/>
                    <a:pt x="801" y="1181"/>
                  </a:cubicBezTo>
                  <a:cubicBezTo>
                    <a:pt x="713" y="1923"/>
                    <a:pt x="598" y="2634"/>
                    <a:pt x="598" y="2634"/>
                  </a:cubicBezTo>
                  <a:cubicBezTo>
                    <a:pt x="598" y="2634"/>
                    <a:pt x="510" y="2667"/>
                    <a:pt x="387" y="2634"/>
                  </a:cubicBezTo>
                  <a:cubicBezTo>
                    <a:pt x="387" y="2634"/>
                    <a:pt x="175" y="2684"/>
                    <a:pt x="34" y="2609"/>
                  </a:cubicBezTo>
                  <a:lnTo>
                    <a:pt x="99" y="1554"/>
                  </a:lnTo>
                  <a:cubicBezTo>
                    <a:pt x="99" y="1554"/>
                    <a:pt x="71" y="1266"/>
                    <a:pt x="39" y="1004"/>
                  </a:cubicBezTo>
                  <a:cubicBezTo>
                    <a:pt x="14" y="792"/>
                    <a:pt x="-25" y="623"/>
                    <a:pt x="21" y="420"/>
                  </a:cubicBezTo>
                  <a:cubicBezTo>
                    <a:pt x="101" y="67"/>
                    <a:pt x="147" y="7"/>
                    <a:pt x="147" y="7"/>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8" name="Freeform 97">
              <a:extLst>
                <a:ext uri="{FF2B5EF4-FFF2-40B4-BE49-F238E27FC236}">
                  <a16:creationId xmlns:a16="http://schemas.microsoft.com/office/drawing/2014/main" id="{A3D5B151-22C9-5765-FE16-6B16D3596684}"/>
                </a:ext>
              </a:extLst>
            </p:cNvPr>
            <p:cNvSpPr/>
            <p:nvPr/>
          </p:nvSpPr>
          <p:spPr>
            <a:xfrm>
              <a:off x="10397381" y="10531884"/>
              <a:ext cx="241684" cy="1920439"/>
            </a:xfrm>
            <a:custGeom>
              <a:avLst/>
              <a:gdLst/>
              <a:ahLst/>
              <a:cxnLst>
                <a:cxn ang="3cd4">
                  <a:pos x="hc" y="t"/>
                </a:cxn>
                <a:cxn ang="cd2">
                  <a:pos x="l" y="vc"/>
                </a:cxn>
                <a:cxn ang="cd4">
                  <a:pos x="hc" y="b"/>
                </a:cxn>
                <a:cxn ang="0">
                  <a:pos x="r" y="vc"/>
                </a:cxn>
              </a:cxnLst>
              <a:rect l="l" t="t" r="r" b="b"/>
              <a:pathLst>
                <a:path w="195" h="1542">
                  <a:moveTo>
                    <a:pt x="6" y="1542"/>
                  </a:moveTo>
                  <a:cubicBezTo>
                    <a:pt x="2" y="1542"/>
                    <a:pt x="-1" y="1538"/>
                    <a:pt x="0" y="1534"/>
                  </a:cubicBezTo>
                  <a:cubicBezTo>
                    <a:pt x="1" y="1525"/>
                    <a:pt x="134" y="641"/>
                    <a:pt x="158" y="349"/>
                  </a:cubicBezTo>
                  <a:cubicBezTo>
                    <a:pt x="181" y="59"/>
                    <a:pt x="181" y="8"/>
                    <a:pt x="181" y="7"/>
                  </a:cubicBezTo>
                  <a:cubicBezTo>
                    <a:pt x="181" y="3"/>
                    <a:pt x="184" y="0"/>
                    <a:pt x="189" y="0"/>
                  </a:cubicBezTo>
                  <a:cubicBezTo>
                    <a:pt x="192" y="0"/>
                    <a:pt x="195" y="3"/>
                    <a:pt x="195" y="7"/>
                  </a:cubicBezTo>
                  <a:cubicBezTo>
                    <a:pt x="195" y="9"/>
                    <a:pt x="195" y="58"/>
                    <a:pt x="171" y="350"/>
                  </a:cubicBezTo>
                  <a:cubicBezTo>
                    <a:pt x="148" y="643"/>
                    <a:pt x="15" y="1527"/>
                    <a:pt x="14" y="1536"/>
                  </a:cubicBezTo>
                  <a:cubicBezTo>
                    <a:pt x="13" y="1540"/>
                    <a:pt x="10" y="1542"/>
                    <a:pt x="6" y="1542"/>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9" name="Freeform 98">
              <a:extLst>
                <a:ext uri="{FF2B5EF4-FFF2-40B4-BE49-F238E27FC236}">
                  <a16:creationId xmlns:a16="http://schemas.microsoft.com/office/drawing/2014/main" id="{5A8D0809-8DD0-0C30-64D8-9AF11C9B36AA}"/>
                </a:ext>
              </a:extLst>
            </p:cNvPr>
            <p:cNvSpPr/>
            <p:nvPr/>
          </p:nvSpPr>
          <p:spPr>
            <a:xfrm>
              <a:off x="9961354" y="9205896"/>
              <a:ext cx="94680" cy="186934"/>
            </a:xfrm>
            <a:custGeom>
              <a:avLst/>
              <a:gdLst/>
              <a:ahLst/>
              <a:cxnLst>
                <a:cxn ang="3cd4">
                  <a:pos x="hc" y="t"/>
                </a:cxn>
                <a:cxn ang="cd2">
                  <a:pos x="l" y="vc"/>
                </a:cxn>
                <a:cxn ang="cd4">
                  <a:pos x="hc" y="b"/>
                </a:cxn>
                <a:cxn ang="0">
                  <a:pos x="r" y="vc"/>
                </a:cxn>
              </a:cxnLst>
              <a:rect l="l" t="t" r="r" b="b"/>
              <a:pathLst>
                <a:path w="77" h="151">
                  <a:moveTo>
                    <a:pt x="71" y="151"/>
                  </a:moveTo>
                  <a:lnTo>
                    <a:pt x="0" y="3"/>
                  </a:lnTo>
                  <a:lnTo>
                    <a:pt x="7" y="0"/>
                  </a:lnTo>
                  <a:lnTo>
                    <a:pt x="77" y="148"/>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0" name="Freeform 99">
              <a:extLst>
                <a:ext uri="{FF2B5EF4-FFF2-40B4-BE49-F238E27FC236}">
                  <a16:creationId xmlns:a16="http://schemas.microsoft.com/office/drawing/2014/main" id="{E41124E7-FD27-7313-F0DA-B4BA339FA559}"/>
                </a:ext>
              </a:extLst>
            </p:cNvPr>
            <p:cNvSpPr/>
            <p:nvPr/>
          </p:nvSpPr>
          <p:spPr>
            <a:xfrm>
              <a:off x="10190576" y="7730361"/>
              <a:ext cx="675219" cy="1524135"/>
            </a:xfrm>
            <a:custGeom>
              <a:avLst/>
              <a:gdLst/>
              <a:ahLst/>
              <a:cxnLst>
                <a:cxn ang="3cd4">
                  <a:pos x="hc" y="t"/>
                </a:cxn>
                <a:cxn ang="cd2">
                  <a:pos x="l" y="vc"/>
                </a:cxn>
                <a:cxn ang="cd4">
                  <a:pos x="hc" y="b"/>
                </a:cxn>
                <a:cxn ang="0">
                  <a:pos x="r" y="vc"/>
                </a:cxn>
              </a:cxnLst>
              <a:rect l="l" t="t" r="r" b="b"/>
              <a:pathLst>
                <a:path w="543" h="1224">
                  <a:moveTo>
                    <a:pt x="307" y="0"/>
                  </a:moveTo>
                  <a:cubicBezTo>
                    <a:pt x="307" y="0"/>
                    <a:pt x="306" y="0"/>
                    <a:pt x="305" y="0"/>
                  </a:cubicBezTo>
                  <a:lnTo>
                    <a:pt x="263" y="2"/>
                  </a:lnTo>
                  <a:lnTo>
                    <a:pt x="33" y="39"/>
                  </a:lnTo>
                  <a:lnTo>
                    <a:pt x="0" y="58"/>
                  </a:lnTo>
                  <a:cubicBezTo>
                    <a:pt x="304" y="516"/>
                    <a:pt x="200" y="1209"/>
                    <a:pt x="200" y="1209"/>
                  </a:cubicBezTo>
                  <a:cubicBezTo>
                    <a:pt x="200" y="1209"/>
                    <a:pt x="301" y="1233"/>
                    <a:pt x="386" y="1220"/>
                  </a:cubicBezTo>
                  <a:cubicBezTo>
                    <a:pt x="461" y="1209"/>
                    <a:pt x="542" y="1168"/>
                    <a:pt x="542" y="1168"/>
                  </a:cubicBezTo>
                  <a:cubicBezTo>
                    <a:pt x="542" y="1168"/>
                    <a:pt x="566" y="485"/>
                    <a:pt x="307" y="0"/>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1" name="Freeform 100">
              <a:extLst>
                <a:ext uri="{FF2B5EF4-FFF2-40B4-BE49-F238E27FC236}">
                  <a16:creationId xmlns:a16="http://schemas.microsoft.com/office/drawing/2014/main" id="{01D796A2-0E4D-2A33-10F2-0BFF233D9357}"/>
                </a:ext>
              </a:extLst>
            </p:cNvPr>
            <p:cNvSpPr/>
            <p:nvPr/>
          </p:nvSpPr>
          <p:spPr>
            <a:xfrm>
              <a:off x="10573038" y="7730361"/>
              <a:ext cx="1350438" cy="1575234"/>
            </a:xfrm>
            <a:custGeom>
              <a:avLst/>
              <a:gdLst/>
              <a:ahLst/>
              <a:cxnLst>
                <a:cxn ang="3cd4">
                  <a:pos x="hc" y="t"/>
                </a:cxn>
                <a:cxn ang="cd2">
                  <a:pos x="l" y="vc"/>
                </a:cxn>
                <a:cxn ang="cd4">
                  <a:pos x="hc" y="b"/>
                </a:cxn>
                <a:cxn ang="0">
                  <a:pos x="r" y="vc"/>
                </a:cxn>
              </a:cxnLst>
              <a:rect l="l" t="t" r="r" b="b"/>
              <a:pathLst>
                <a:path w="1085" h="1265">
                  <a:moveTo>
                    <a:pt x="906" y="195"/>
                  </a:moveTo>
                  <a:lnTo>
                    <a:pt x="513" y="444"/>
                  </a:lnTo>
                  <a:lnTo>
                    <a:pt x="274" y="130"/>
                  </a:lnTo>
                  <a:cubicBezTo>
                    <a:pt x="209" y="45"/>
                    <a:pt x="107" y="-3"/>
                    <a:pt x="0" y="0"/>
                  </a:cubicBezTo>
                  <a:cubicBezTo>
                    <a:pt x="259" y="485"/>
                    <a:pt x="235" y="1168"/>
                    <a:pt x="235" y="1168"/>
                  </a:cubicBezTo>
                  <a:cubicBezTo>
                    <a:pt x="235" y="1168"/>
                    <a:pt x="242" y="1209"/>
                    <a:pt x="257" y="1230"/>
                  </a:cubicBezTo>
                  <a:cubicBezTo>
                    <a:pt x="280" y="1262"/>
                    <a:pt x="340" y="1273"/>
                    <a:pt x="371" y="1259"/>
                  </a:cubicBezTo>
                  <a:lnTo>
                    <a:pt x="272" y="688"/>
                  </a:lnTo>
                  <a:cubicBezTo>
                    <a:pt x="272" y="688"/>
                    <a:pt x="376" y="834"/>
                    <a:pt x="500" y="821"/>
                  </a:cubicBezTo>
                  <a:cubicBezTo>
                    <a:pt x="679" y="801"/>
                    <a:pt x="1085" y="431"/>
                    <a:pt x="1085" y="431"/>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2" name="Freeform 101">
              <a:extLst>
                <a:ext uri="{FF2B5EF4-FFF2-40B4-BE49-F238E27FC236}">
                  <a16:creationId xmlns:a16="http://schemas.microsoft.com/office/drawing/2014/main" id="{C819B650-7B81-6A63-8881-0ADB1DA6F8D1}"/>
                </a:ext>
              </a:extLst>
            </p:cNvPr>
            <p:cNvSpPr/>
            <p:nvPr/>
          </p:nvSpPr>
          <p:spPr>
            <a:xfrm>
              <a:off x="10137007" y="9504991"/>
              <a:ext cx="1041482" cy="994491"/>
            </a:xfrm>
            <a:custGeom>
              <a:avLst/>
              <a:gdLst/>
              <a:ahLst/>
              <a:cxnLst>
                <a:cxn ang="3cd4">
                  <a:pos x="hc" y="t"/>
                </a:cxn>
                <a:cxn ang="cd2">
                  <a:pos x="l" y="vc"/>
                </a:cxn>
                <a:cxn ang="cd4">
                  <a:pos x="hc" y="b"/>
                </a:cxn>
                <a:cxn ang="0">
                  <a:pos x="r" y="vc"/>
                </a:cxn>
              </a:cxnLst>
              <a:rect l="l" t="t" r="r" b="b"/>
              <a:pathLst>
                <a:path w="837" h="799">
                  <a:moveTo>
                    <a:pt x="837" y="427"/>
                  </a:moveTo>
                  <a:lnTo>
                    <a:pt x="290" y="799"/>
                  </a:lnTo>
                  <a:lnTo>
                    <a:pt x="0" y="371"/>
                  </a:lnTo>
                  <a:lnTo>
                    <a:pt x="547" y="0"/>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3" name="Freeform 102">
              <a:extLst>
                <a:ext uri="{FF2B5EF4-FFF2-40B4-BE49-F238E27FC236}">
                  <a16:creationId xmlns:a16="http://schemas.microsoft.com/office/drawing/2014/main" id="{55AD9B39-9083-3DBD-830D-F0C748B94BAE}"/>
                </a:ext>
              </a:extLst>
            </p:cNvPr>
            <p:cNvSpPr/>
            <p:nvPr/>
          </p:nvSpPr>
          <p:spPr>
            <a:xfrm>
              <a:off x="10260341" y="9503745"/>
              <a:ext cx="386195" cy="495999"/>
            </a:xfrm>
            <a:custGeom>
              <a:avLst/>
              <a:gdLst/>
              <a:ahLst/>
              <a:cxnLst>
                <a:cxn ang="3cd4">
                  <a:pos x="hc" y="t"/>
                </a:cxn>
                <a:cxn ang="cd2">
                  <a:pos x="l" y="vc"/>
                </a:cxn>
                <a:cxn ang="cd4">
                  <a:pos x="hc" y="b"/>
                </a:cxn>
                <a:cxn ang="0">
                  <a:pos x="r" y="vc"/>
                </a:cxn>
              </a:cxnLst>
              <a:rect l="l" t="t" r="r" b="b"/>
              <a:pathLst>
                <a:path w="311" h="399">
                  <a:moveTo>
                    <a:pt x="0" y="89"/>
                  </a:moveTo>
                  <a:lnTo>
                    <a:pt x="48" y="167"/>
                  </a:lnTo>
                  <a:cubicBezTo>
                    <a:pt x="48" y="167"/>
                    <a:pt x="62" y="300"/>
                    <a:pt x="86" y="321"/>
                  </a:cubicBezTo>
                  <a:cubicBezTo>
                    <a:pt x="110" y="342"/>
                    <a:pt x="157" y="396"/>
                    <a:pt x="174" y="398"/>
                  </a:cubicBezTo>
                  <a:cubicBezTo>
                    <a:pt x="190" y="402"/>
                    <a:pt x="207" y="398"/>
                    <a:pt x="212" y="385"/>
                  </a:cubicBezTo>
                  <a:cubicBezTo>
                    <a:pt x="212" y="385"/>
                    <a:pt x="235" y="409"/>
                    <a:pt x="264" y="393"/>
                  </a:cubicBezTo>
                  <a:cubicBezTo>
                    <a:pt x="294" y="376"/>
                    <a:pt x="278" y="354"/>
                    <a:pt x="278" y="354"/>
                  </a:cubicBezTo>
                  <a:cubicBezTo>
                    <a:pt x="278" y="354"/>
                    <a:pt x="317" y="335"/>
                    <a:pt x="298" y="301"/>
                  </a:cubicBezTo>
                  <a:cubicBezTo>
                    <a:pt x="298" y="301"/>
                    <a:pt x="325" y="283"/>
                    <a:pt x="300" y="250"/>
                  </a:cubicBezTo>
                  <a:cubicBezTo>
                    <a:pt x="276" y="218"/>
                    <a:pt x="270" y="213"/>
                    <a:pt x="270" y="213"/>
                  </a:cubicBezTo>
                  <a:lnTo>
                    <a:pt x="240" y="142"/>
                  </a:lnTo>
                  <a:lnTo>
                    <a:pt x="289" y="108"/>
                  </a:lnTo>
                  <a:cubicBezTo>
                    <a:pt x="289" y="108"/>
                    <a:pt x="266" y="74"/>
                    <a:pt x="228" y="69"/>
                  </a:cubicBezTo>
                  <a:lnTo>
                    <a:pt x="201" y="68"/>
                  </a:lnTo>
                  <a:lnTo>
                    <a:pt x="154" y="0"/>
                  </a:lnTo>
                  <a:close/>
                </a:path>
              </a:pathLst>
            </a:custGeom>
            <a:solidFill>
              <a:srgbClr val="CC98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4" name="Freeform 103">
              <a:extLst>
                <a:ext uri="{FF2B5EF4-FFF2-40B4-BE49-F238E27FC236}">
                  <a16:creationId xmlns:a16="http://schemas.microsoft.com/office/drawing/2014/main" id="{1F783AD8-1933-D8E9-7E1B-DA4D7B346A8D}"/>
                </a:ext>
              </a:extLst>
            </p:cNvPr>
            <p:cNvSpPr/>
            <p:nvPr/>
          </p:nvSpPr>
          <p:spPr>
            <a:xfrm>
              <a:off x="10813472" y="8101737"/>
              <a:ext cx="142020" cy="492261"/>
            </a:xfrm>
            <a:custGeom>
              <a:avLst/>
              <a:gdLst/>
              <a:ahLst/>
              <a:cxnLst>
                <a:cxn ang="3cd4">
                  <a:pos x="hc" y="t"/>
                </a:cxn>
                <a:cxn ang="cd2">
                  <a:pos x="l" y="vc"/>
                </a:cxn>
                <a:cxn ang="cd4">
                  <a:pos x="hc" y="b"/>
                </a:cxn>
                <a:cxn ang="0">
                  <a:pos x="r" y="vc"/>
                </a:cxn>
              </a:cxnLst>
              <a:rect l="l" t="t" r="r" b="b"/>
              <a:pathLst>
                <a:path w="115" h="396">
                  <a:moveTo>
                    <a:pt x="79" y="396"/>
                  </a:moveTo>
                  <a:cubicBezTo>
                    <a:pt x="78" y="396"/>
                    <a:pt x="77" y="396"/>
                    <a:pt x="76" y="396"/>
                  </a:cubicBezTo>
                  <a:cubicBezTo>
                    <a:pt x="73" y="394"/>
                    <a:pt x="71" y="390"/>
                    <a:pt x="73" y="387"/>
                  </a:cubicBezTo>
                  <a:cubicBezTo>
                    <a:pt x="73" y="385"/>
                    <a:pt x="129" y="265"/>
                    <a:pt x="84" y="173"/>
                  </a:cubicBezTo>
                  <a:cubicBezTo>
                    <a:pt x="50" y="102"/>
                    <a:pt x="1" y="11"/>
                    <a:pt x="1" y="10"/>
                  </a:cubicBezTo>
                  <a:cubicBezTo>
                    <a:pt x="-1" y="7"/>
                    <a:pt x="1" y="3"/>
                    <a:pt x="4" y="1"/>
                  </a:cubicBezTo>
                  <a:cubicBezTo>
                    <a:pt x="7" y="-1"/>
                    <a:pt x="12" y="0"/>
                    <a:pt x="14" y="3"/>
                  </a:cubicBezTo>
                  <a:cubicBezTo>
                    <a:pt x="14" y="4"/>
                    <a:pt x="62" y="96"/>
                    <a:pt x="96" y="167"/>
                  </a:cubicBezTo>
                  <a:cubicBezTo>
                    <a:pt x="144" y="265"/>
                    <a:pt x="88" y="387"/>
                    <a:pt x="86" y="392"/>
                  </a:cubicBezTo>
                  <a:cubicBezTo>
                    <a:pt x="84" y="395"/>
                    <a:pt x="82" y="396"/>
                    <a:pt x="79" y="396"/>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5" name="Freeform 104">
              <a:extLst>
                <a:ext uri="{FF2B5EF4-FFF2-40B4-BE49-F238E27FC236}">
                  <a16:creationId xmlns:a16="http://schemas.microsoft.com/office/drawing/2014/main" id="{5420381D-0D3B-7D83-CE1F-1BD688A4A9C8}"/>
                </a:ext>
              </a:extLst>
            </p:cNvPr>
            <p:cNvSpPr/>
            <p:nvPr/>
          </p:nvSpPr>
          <p:spPr>
            <a:xfrm>
              <a:off x="9820580" y="7802638"/>
              <a:ext cx="712593" cy="1869344"/>
            </a:xfrm>
            <a:custGeom>
              <a:avLst/>
              <a:gdLst/>
              <a:ahLst/>
              <a:cxnLst>
                <a:cxn ang="3cd4">
                  <a:pos x="hc" y="t"/>
                </a:cxn>
                <a:cxn ang="cd2">
                  <a:pos x="l" y="vc"/>
                </a:cxn>
                <a:cxn ang="cd4">
                  <a:pos x="hc" y="b"/>
                </a:cxn>
                <a:cxn ang="0">
                  <a:pos x="r" y="vc"/>
                </a:cxn>
              </a:cxnLst>
              <a:rect l="l" t="t" r="r" b="b"/>
              <a:pathLst>
                <a:path w="573" h="1501">
                  <a:moveTo>
                    <a:pt x="296" y="0"/>
                  </a:moveTo>
                  <a:lnTo>
                    <a:pt x="178" y="66"/>
                  </a:lnTo>
                  <a:cubicBezTo>
                    <a:pt x="75" y="123"/>
                    <a:pt x="10" y="231"/>
                    <a:pt x="8" y="348"/>
                  </a:cubicBezTo>
                  <a:lnTo>
                    <a:pt x="0" y="742"/>
                  </a:lnTo>
                  <a:cubicBezTo>
                    <a:pt x="-1" y="794"/>
                    <a:pt x="3" y="844"/>
                    <a:pt x="15" y="894"/>
                  </a:cubicBezTo>
                  <a:cubicBezTo>
                    <a:pt x="28" y="951"/>
                    <a:pt x="49" y="1005"/>
                    <a:pt x="77" y="1057"/>
                  </a:cubicBezTo>
                  <a:lnTo>
                    <a:pt x="116" y="1128"/>
                  </a:lnTo>
                  <a:lnTo>
                    <a:pt x="94" y="1257"/>
                  </a:lnTo>
                  <a:lnTo>
                    <a:pt x="186" y="1275"/>
                  </a:lnTo>
                  <a:lnTo>
                    <a:pt x="334" y="1501"/>
                  </a:lnTo>
                  <a:lnTo>
                    <a:pt x="573" y="1365"/>
                  </a:lnTo>
                  <a:lnTo>
                    <a:pt x="496" y="1226"/>
                  </a:lnTo>
                  <a:lnTo>
                    <a:pt x="496" y="1151"/>
                  </a:lnTo>
                  <a:cubicBezTo>
                    <a:pt x="496" y="1151"/>
                    <a:pt x="600" y="458"/>
                    <a:pt x="296" y="0"/>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6" name="Freeform 105">
              <a:extLst>
                <a:ext uri="{FF2B5EF4-FFF2-40B4-BE49-F238E27FC236}">
                  <a16:creationId xmlns:a16="http://schemas.microsoft.com/office/drawing/2014/main" id="{518CE95F-B3CD-10EE-DAD6-FA016CF00574}"/>
                </a:ext>
              </a:extLst>
            </p:cNvPr>
            <p:cNvSpPr/>
            <p:nvPr/>
          </p:nvSpPr>
          <p:spPr>
            <a:xfrm>
              <a:off x="10199297" y="8663786"/>
              <a:ext cx="247913" cy="674210"/>
            </a:xfrm>
            <a:custGeom>
              <a:avLst/>
              <a:gdLst/>
              <a:ahLst/>
              <a:cxnLst>
                <a:cxn ang="3cd4">
                  <a:pos x="hc" y="t"/>
                </a:cxn>
                <a:cxn ang="cd2">
                  <a:pos x="l" y="vc"/>
                </a:cxn>
                <a:cxn ang="cd4">
                  <a:pos x="hc" y="b"/>
                </a:cxn>
                <a:cxn ang="0">
                  <a:pos x="r" y="vc"/>
                </a:cxn>
              </a:cxnLst>
              <a:rect l="l" t="t" r="r" b="b"/>
              <a:pathLst>
                <a:path w="200" h="542">
                  <a:moveTo>
                    <a:pt x="193" y="542"/>
                  </a:moveTo>
                  <a:cubicBezTo>
                    <a:pt x="191" y="542"/>
                    <a:pt x="188" y="541"/>
                    <a:pt x="187" y="538"/>
                  </a:cubicBezTo>
                  <a:lnTo>
                    <a:pt x="1" y="176"/>
                  </a:lnTo>
                  <a:cubicBezTo>
                    <a:pt x="0" y="175"/>
                    <a:pt x="0" y="174"/>
                    <a:pt x="0" y="174"/>
                  </a:cubicBezTo>
                  <a:lnTo>
                    <a:pt x="0" y="7"/>
                  </a:lnTo>
                  <a:cubicBezTo>
                    <a:pt x="0" y="3"/>
                    <a:pt x="3" y="0"/>
                    <a:pt x="7" y="0"/>
                  </a:cubicBezTo>
                  <a:cubicBezTo>
                    <a:pt x="11" y="0"/>
                    <a:pt x="14" y="3"/>
                    <a:pt x="14" y="7"/>
                  </a:cubicBezTo>
                  <a:lnTo>
                    <a:pt x="14" y="172"/>
                  </a:lnTo>
                  <a:lnTo>
                    <a:pt x="199" y="532"/>
                  </a:lnTo>
                  <a:cubicBezTo>
                    <a:pt x="201" y="535"/>
                    <a:pt x="200" y="539"/>
                    <a:pt x="196" y="541"/>
                  </a:cubicBezTo>
                  <a:cubicBezTo>
                    <a:pt x="196" y="542"/>
                    <a:pt x="195" y="542"/>
                    <a:pt x="193" y="542"/>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7" name="Freeform 106">
              <a:extLst>
                <a:ext uri="{FF2B5EF4-FFF2-40B4-BE49-F238E27FC236}">
                  <a16:creationId xmlns:a16="http://schemas.microsoft.com/office/drawing/2014/main" id="{8A3909D1-AE34-5F30-1199-741A72B723A0}"/>
                </a:ext>
              </a:extLst>
            </p:cNvPr>
            <p:cNvSpPr/>
            <p:nvPr/>
          </p:nvSpPr>
          <p:spPr>
            <a:xfrm>
              <a:off x="10046068" y="6800673"/>
              <a:ext cx="625387" cy="1071757"/>
            </a:xfrm>
            <a:custGeom>
              <a:avLst/>
              <a:gdLst/>
              <a:ahLst/>
              <a:cxnLst>
                <a:cxn ang="3cd4">
                  <a:pos x="hc" y="t"/>
                </a:cxn>
                <a:cxn ang="cd2">
                  <a:pos x="l" y="vc"/>
                </a:cxn>
                <a:cxn ang="cd4">
                  <a:pos x="hc" y="b"/>
                </a:cxn>
                <a:cxn ang="0">
                  <a:pos x="r" y="vc"/>
                </a:cxn>
              </a:cxnLst>
              <a:rect l="l" t="t" r="r" b="b"/>
              <a:pathLst>
                <a:path w="503" h="861">
                  <a:moveTo>
                    <a:pt x="453" y="105"/>
                  </a:moveTo>
                  <a:cubicBezTo>
                    <a:pt x="401" y="-18"/>
                    <a:pt x="236" y="-24"/>
                    <a:pt x="120" y="43"/>
                  </a:cubicBezTo>
                  <a:cubicBezTo>
                    <a:pt x="5" y="111"/>
                    <a:pt x="-23" y="256"/>
                    <a:pt x="18" y="401"/>
                  </a:cubicBezTo>
                  <a:cubicBezTo>
                    <a:pt x="44" y="492"/>
                    <a:pt x="112" y="556"/>
                    <a:pt x="112" y="556"/>
                  </a:cubicBezTo>
                  <a:lnTo>
                    <a:pt x="149" y="785"/>
                  </a:lnTo>
                  <a:lnTo>
                    <a:pt x="368" y="861"/>
                  </a:lnTo>
                  <a:lnTo>
                    <a:pt x="379" y="748"/>
                  </a:lnTo>
                  <a:lnTo>
                    <a:pt x="355" y="596"/>
                  </a:lnTo>
                  <a:cubicBezTo>
                    <a:pt x="396" y="594"/>
                    <a:pt x="470" y="585"/>
                    <a:pt x="486" y="550"/>
                  </a:cubicBezTo>
                  <a:cubicBezTo>
                    <a:pt x="504" y="511"/>
                    <a:pt x="508" y="416"/>
                    <a:pt x="499" y="319"/>
                  </a:cubicBezTo>
                  <a:cubicBezTo>
                    <a:pt x="492" y="243"/>
                    <a:pt x="478" y="166"/>
                    <a:pt x="453" y="105"/>
                  </a:cubicBezTo>
                  <a:close/>
                </a:path>
              </a:pathLst>
            </a:custGeom>
            <a:solidFill>
              <a:srgbClr val="CC98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8" name="Freeform 107">
              <a:extLst>
                <a:ext uri="{FF2B5EF4-FFF2-40B4-BE49-F238E27FC236}">
                  <a16:creationId xmlns:a16="http://schemas.microsoft.com/office/drawing/2014/main" id="{8CB8C32B-0E16-A122-0FFE-28FFE0B10CC6}"/>
                </a:ext>
              </a:extLst>
            </p:cNvPr>
            <p:cNvSpPr/>
            <p:nvPr/>
          </p:nvSpPr>
          <p:spPr>
            <a:xfrm>
              <a:off x="9907785" y="6693498"/>
              <a:ext cx="738754" cy="1211335"/>
            </a:xfrm>
            <a:custGeom>
              <a:avLst/>
              <a:gdLst/>
              <a:ahLst/>
              <a:cxnLst>
                <a:cxn ang="3cd4">
                  <a:pos x="hc" y="t"/>
                </a:cxn>
                <a:cxn ang="cd2">
                  <a:pos x="l" y="vc"/>
                </a:cxn>
                <a:cxn ang="cd4">
                  <a:pos x="hc" y="b"/>
                </a:cxn>
                <a:cxn ang="0">
                  <a:pos x="r" y="vc"/>
                </a:cxn>
              </a:cxnLst>
              <a:rect l="l" t="t" r="r" b="b"/>
              <a:pathLst>
                <a:path w="594" h="973">
                  <a:moveTo>
                    <a:pt x="594" y="289"/>
                  </a:moveTo>
                  <a:cubicBezTo>
                    <a:pt x="542" y="220"/>
                    <a:pt x="429" y="177"/>
                    <a:pt x="429" y="177"/>
                  </a:cubicBezTo>
                  <a:cubicBezTo>
                    <a:pt x="285" y="288"/>
                    <a:pt x="282" y="478"/>
                    <a:pt x="282" y="478"/>
                  </a:cubicBezTo>
                  <a:cubicBezTo>
                    <a:pt x="282" y="478"/>
                    <a:pt x="270" y="437"/>
                    <a:pt x="220" y="441"/>
                  </a:cubicBezTo>
                  <a:cubicBezTo>
                    <a:pt x="150" y="445"/>
                    <a:pt x="171" y="625"/>
                    <a:pt x="273" y="563"/>
                  </a:cubicBezTo>
                  <a:cubicBezTo>
                    <a:pt x="273" y="563"/>
                    <a:pt x="318" y="752"/>
                    <a:pt x="260" y="872"/>
                  </a:cubicBezTo>
                  <a:cubicBezTo>
                    <a:pt x="222" y="951"/>
                    <a:pt x="151" y="977"/>
                    <a:pt x="83" y="973"/>
                  </a:cubicBezTo>
                  <a:cubicBezTo>
                    <a:pt x="83" y="973"/>
                    <a:pt x="61" y="809"/>
                    <a:pt x="31" y="631"/>
                  </a:cubicBezTo>
                  <a:cubicBezTo>
                    <a:pt x="-1" y="436"/>
                    <a:pt x="-36" y="194"/>
                    <a:pt x="84" y="81"/>
                  </a:cubicBezTo>
                  <a:cubicBezTo>
                    <a:pt x="219" y="-46"/>
                    <a:pt x="442" y="-13"/>
                    <a:pt x="534" y="108"/>
                  </a:cubicBezTo>
                  <a:cubicBezTo>
                    <a:pt x="596" y="188"/>
                    <a:pt x="594" y="289"/>
                    <a:pt x="594" y="289"/>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9" name="Freeform 108">
              <a:extLst>
                <a:ext uri="{FF2B5EF4-FFF2-40B4-BE49-F238E27FC236}">
                  <a16:creationId xmlns:a16="http://schemas.microsoft.com/office/drawing/2014/main" id="{7DF647A2-ACCB-49BA-2AB1-87AEA76FD19F}"/>
                </a:ext>
              </a:extLst>
            </p:cNvPr>
            <p:cNvSpPr/>
            <p:nvPr/>
          </p:nvSpPr>
          <p:spPr>
            <a:xfrm>
              <a:off x="17865903" y="5907127"/>
              <a:ext cx="3260237" cy="2397745"/>
            </a:xfrm>
            <a:custGeom>
              <a:avLst/>
              <a:gdLst/>
              <a:ahLst/>
              <a:cxnLst>
                <a:cxn ang="3cd4">
                  <a:pos x="hc" y="t"/>
                </a:cxn>
                <a:cxn ang="cd2">
                  <a:pos x="l" y="vc"/>
                </a:cxn>
                <a:cxn ang="cd4">
                  <a:pos x="hc" y="b"/>
                </a:cxn>
                <a:cxn ang="0">
                  <a:pos x="r" y="vc"/>
                </a:cxn>
              </a:cxnLst>
              <a:rect l="l" t="t" r="r" b="b"/>
              <a:pathLst>
                <a:path w="2618" h="1925">
                  <a:moveTo>
                    <a:pt x="2618" y="0"/>
                  </a:moveTo>
                  <a:lnTo>
                    <a:pt x="0" y="0"/>
                  </a:lnTo>
                  <a:lnTo>
                    <a:pt x="0" y="1925"/>
                  </a:lnTo>
                  <a:lnTo>
                    <a:pt x="2618" y="1925"/>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0" name="Freeform 109">
              <a:extLst>
                <a:ext uri="{FF2B5EF4-FFF2-40B4-BE49-F238E27FC236}">
                  <a16:creationId xmlns:a16="http://schemas.microsoft.com/office/drawing/2014/main" id="{51BCF262-270F-DA3A-C5F9-F2220CF25D7D}"/>
                </a:ext>
              </a:extLst>
            </p:cNvPr>
            <p:cNvSpPr/>
            <p:nvPr/>
          </p:nvSpPr>
          <p:spPr>
            <a:xfrm>
              <a:off x="18723007" y="6405619"/>
              <a:ext cx="1847509" cy="1249965"/>
            </a:xfrm>
            <a:custGeom>
              <a:avLst/>
              <a:gdLst/>
              <a:ahLst/>
              <a:cxnLst>
                <a:cxn ang="3cd4">
                  <a:pos x="hc" y="t"/>
                </a:cxn>
                <a:cxn ang="cd2">
                  <a:pos x="l" y="vc"/>
                </a:cxn>
                <a:cxn ang="cd4">
                  <a:pos x="hc" y="b"/>
                </a:cxn>
                <a:cxn ang="0">
                  <a:pos x="r" y="vc"/>
                </a:cxn>
              </a:cxnLst>
              <a:rect l="l" t="t" r="r" b="b"/>
              <a:pathLst>
                <a:path w="1484" h="1004">
                  <a:moveTo>
                    <a:pt x="1484" y="1004"/>
                  </a:moveTo>
                  <a:lnTo>
                    <a:pt x="0" y="1004"/>
                  </a:lnTo>
                  <a:lnTo>
                    <a:pt x="0" y="0"/>
                  </a:lnTo>
                  <a:lnTo>
                    <a:pt x="1484"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1" name="Freeform 110">
              <a:extLst>
                <a:ext uri="{FF2B5EF4-FFF2-40B4-BE49-F238E27FC236}">
                  <a16:creationId xmlns:a16="http://schemas.microsoft.com/office/drawing/2014/main" id="{91CF12A4-C10A-9848-4D09-25E99A446777}"/>
                </a:ext>
              </a:extLst>
            </p:cNvPr>
            <p:cNvSpPr/>
            <p:nvPr/>
          </p:nvSpPr>
          <p:spPr>
            <a:xfrm>
              <a:off x="19399472" y="6576349"/>
              <a:ext cx="24916" cy="878592"/>
            </a:xfrm>
            <a:custGeom>
              <a:avLst/>
              <a:gdLst/>
              <a:ahLst/>
              <a:cxnLst>
                <a:cxn ang="3cd4">
                  <a:pos x="hc" y="t"/>
                </a:cxn>
                <a:cxn ang="cd2">
                  <a:pos x="l" y="vc"/>
                </a:cxn>
                <a:cxn ang="cd4">
                  <a:pos x="hc" y="b"/>
                </a:cxn>
                <a:cxn ang="0">
                  <a:pos x="r" y="vc"/>
                </a:cxn>
              </a:cxnLst>
              <a:rect l="l" t="t" r="r" b="b"/>
              <a:pathLst>
                <a:path w="21" h="706">
                  <a:moveTo>
                    <a:pt x="11" y="706"/>
                  </a:moveTo>
                  <a:cubicBezTo>
                    <a:pt x="5" y="706"/>
                    <a:pt x="0" y="702"/>
                    <a:pt x="0" y="696"/>
                  </a:cubicBezTo>
                  <a:lnTo>
                    <a:pt x="0" y="11"/>
                  </a:lnTo>
                  <a:cubicBezTo>
                    <a:pt x="0" y="5"/>
                    <a:pt x="5" y="0"/>
                    <a:pt x="11" y="0"/>
                  </a:cubicBezTo>
                  <a:cubicBezTo>
                    <a:pt x="16" y="0"/>
                    <a:pt x="21" y="5"/>
                    <a:pt x="21" y="11"/>
                  </a:cubicBezTo>
                  <a:lnTo>
                    <a:pt x="21" y="696"/>
                  </a:lnTo>
                  <a:cubicBezTo>
                    <a:pt x="21" y="702"/>
                    <a:pt x="16" y="706"/>
                    <a:pt x="11" y="706"/>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2" name="Freeform 111">
              <a:extLst>
                <a:ext uri="{FF2B5EF4-FFF2-40B4-BE49-F238E27FC236}">
                  <a16:creationId xmlns:a16="http://schemas.microsoft.com/office/drawing/2014/main" id="{857CE998-D298-FD81-EE63-281DE119B1F8}"/>
                </a:ext>
              </a:extLst>
            </p:cNvPr>
            <p:cNvSpPr/>
            <p:nvPr/>
          </p:nvSpPr>
          <p:spPr>
            <a:xfrm>
              <a:off x="19740819" y="6576349"/>
              <a:ext cx="24916" cy="878592"/>
            </a:xfrm>
            <a:custGeom>
              <a:avLst/>
              <a:gdLst/>
              <a:ahLst/>
              <a:cxnLst>
                <a:cxn ang="3cd4">
                  <a:pos x="hc" y="t"/>
                </a:cxn>
                <a:cxn ang="cd2">
                  <a:pos x="l" y="vc"/>
                </a:cxn>
                <a:cxn ang="cd4">
                  <a:pos x="hc" y="b"/>
                </a:cxn>
                <a:cxn ang="0">
                  <a:pos x="r" y="vc"/>
                </a:cxn>
              </a:cxnLst>
              <a:rect l="l" t="t" r="r" b="b"/>
              <a:pathLst>
                <a:path w="21" h="706">
                  <a:moveTo>
                    <a:pt x="10" y="706"/>
                  </a:moveTo>
                  <a:cubicBezTo>
                    <a:pt x="5" y="706"/>
                    <a:pt x="0" y="702"/>
                    <a:pt x="0" y="696"/>
                  </a:cubicBezTo>
                  <a:lnTo>
                    <a:pt x="0" y="11"/>
                  </a:lnTo>
                  <a:cubicBezTo>
                    <a:pt x="0" y="5"/>
                    <a:pt x="5" y="0"/>
                    <a:pt x="10" y="0"/>
                  </a:cubicBezTo>
                  <a:cubicBezTo>
                    <a:pt x="17" y="0"/>
                    <a:pt x="21" y="5"/>
                    <a:pt x="21" y="11"/>
                  </a:cubicBezTo>
                  <a:lnTo>
                    <a:pt x="21" y="696"/>
                  </a:lnTo>
                  <a:cubicBezTo>
                    <a:pt x="21" y="702"/>
                    <a:pt x="17" y="706"/>
                    <a:pt x="10" y="706"/>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3" name="Freeform 112">
              <a:extLst>
                <a:ext uri="{FF2B5EF4-FFF2-40B4-BE49-F238E27FC236}">
                  <a16:creationId xmlns:a16="http://schemas.microsoft.com/office/drawing/2014/main" id="{0BA39686-61D5-1570-BF1E-639B03357B0E}"/>
                </a:ext>
              </a:extLst>
            </p:cNvPr>
            <p:cNvSpPr/>
            <p:nvPr/>
          </p:nvSpPr>
          <p:spPr>
            <a:xfrm>
              <a:off x="20082166" y="6576349"/>
              <a:ext cx="24916" cy="878592"/>
            </a:xfrm>
            <a:custGeom>
              <a:avLst/>
              <a:gdLst/>
              <a:ahLst/>
              <a:cxnLst>
                <a:cxn ang="3cd4">
                  <a:pos x="hc" y="t"/>
                </a:cxn>
                <a:cxn ang="cd2">
                  <a:pos x="l" y="vc"/>
                </a:cxn>
                <a:cxn ang="cd4">
                  <a:pos x="hc" y="b"/>
                </a:cxn>
                <a:cxn ang="0">
                  <a:pos x="r" y="vc"/>
                </a:cxn>
              </a:cxnLst>
              <a:rect l="l" t="t" r="r" b="b"/>
              <a:pathLst>
                <a:path w="21" h="706">
                  <a:moveTo>
                    <a:pt x="10" y="706"/>
                  </a:moveTo>
                  <a:cubicBezTo>
                    <a:pt x="4" y="706"/>
                    <a:pt x="0" y="702"/>
                    <a:pt x="0" y="696"/>
                  </a:cubicBezTo>
                  <a:lnTo>
                    <a:pt x="0" y="11"/>
                  </a:lnTo>
                  <a:cubicBezTo>
                    <a:pt x="0" y="5"/>
                    <a:pt x="4" y="0"/>
                    <a:pt x="10" y="0"/>
                  </a:cubicBezTo>
                  <a:cubicBezTo>
                    <a:pt x="16" y="0"/>
                    <a:pt x="21" y="5"/>
                    <a:pt x="21" y="11"/>
                  </a:cubicBezTo>
                  <a:lnTo>
                    <a:pt x="21" y="696"/>
                  </a:lnTo>
                  <a:cubicBezTo>
                    <a:pt x="21" y="702"/>
                    <a:pt x="16" y="706"/>
                    <a:pt x="10" y="706"/>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4" name="Freeform 113">
              <a:extLst>
                <a:ext uri="{FF2B5EF4-FFF2-40B4-BE49-F238E27FC236}">
                  <a16:creationId xmlns:a16="http://schemas.microsoft.com/office/drawing/2014/main" id="{7F38C198-B61E-1ADA-CA98-4E9975CD815A}"/>
                </a:ext>
              </a:extLst>
            </p:cNvPr>
            <p:cNvSpPr/>
            <p:nvPr/>
          </p:nvSpPr>
          <p:spPr>
            <a:xfrm>
              <a:off x="15905026" y="5907127"/>
              <a:ext cx="1959630" cy="2397745"/>
            </a:xfrm>
            <a:custGeom>
              <a:avLst/>
              <a:gdLst/>
              <a:ahLst/>
              <a:cxnLst>
                <a:cxn ang="3cd4">
                  <a:pos x="hc" y="t"/>
                </a:cxn>
                <a:cxn ang="cd2">
                  <a:pos x="l" y="vc"/>
                </a:cxn>
                <a:cxn ang="cd4">
                  <a:pos x="hc" y="b"/>
                </a:cxn>
                <a:cxn ang="0">
                  <a:pos x="r" y="vc"/>
                </a:cxn>
              </a:cxnLst>
              <a:rect l="l" t="t" r="r" b="b"/>
              <a:pathLst>
                <a:path w="1574" h="1925">
                  <a:moveTo>
                    <a:pt x="0" y="1925"/>
                  </a:moveTo>
                  <a:lnTo>
                    <a:pt x="1574" y="1925"/>
                  </a:lnTo>
                  <a:lnTo>
                    <a:pt x="1574" y="0"/>
                  </a:lnTo>
                  <a:lnTo>
                    <a:pt x="0" y="0"/>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5" name="Freeform 114">
              <a:extLst>
                <a:ext uri="{FF2B5EF4-FFF2-40B4-BE49-F238E27FC236}">
                  <a16:creationId xmlns:a16="http://schemas.microsoft.com/office/drawing/2014/main" id="{DA70B5AB-8272-6A21-C892-4CFC49C5745F}"/>
                </a:ext>
              </a:extLst>
            </p:cNvPr>
            <p:cNvSpPr/>
            <p:nvPr/>
          </p:nvSpPr>
          <p:spPr>
            <a:xfrm>
              <a:off x="16275027" y="6188775"/>
              <a:ext cx="1083839" cy="1835696"/>
            </a:xfrm>
            <a:custGeom>
              <a:avLst/>
              <a:gdLst/>
              <a:ahLst/>
              <a:cxnLst>
                <a:cxn ang="3cd4">
                  <a:pos x="hc" y="t"/>
                </a:cxn>
                <a:cxn ang="cd2">
                  <a:pos x="l" y="vc"/>
                </a:cxn>
                <a:cxn ang="cd4">
                  <a:pos x="hc" y="b"/>
                </a:cxn>
                <a:cxn ang="0">
                  <a:pos x="r" y="vc"/>
                </a:cxn>
              </a:cxnLst>
              <a:rect l="l" t="t" r="r" b="b"/>
              <a:pathLst>
                <a:path w="871" h="1474">
                  <a:moveTo>
                    <a:pt x="0" y="95"/>
                  </a:moveTo>
                  <a:lnTo>
                    <a:pt x="0" y="737"/>
                  </a:lnTo>
                  <a:lnTo>
                    <a:pt x="0" y="1378"/>
                  </a:lnTo>
                  <a:cubicBezTo>
                    <a:pt x="0" y="1404"/>
                    <a:pt x="11" y="1428"/>
                    <a:pt x="28" y="1446"/>
                  </a:cubicBezTo>
                  <a:cubicBezTo>
                    <a:pt x="45" y="1463"/>
                    <a:pt x="69" y="1474"/>
                    <a:pt x="95" y="1474"/>
                  </a:cubicBezTo>
                  <a:lnTo>
                    <a:pt x="483" y="1474"/>
                  </a:lnTo>
                  <a:lnTo>
                    <a:pt x="871" y="1474"/>
                  </a:lnTo>
                  <a:lnTo>
                    <a:pt x="871" y="737"/>
                  </a:lnTo>
                  <a:lnTo>
                    <a:pt x="871" y="0"/>
                  </a:lnTo>
                  <a:lnTo>
                    <a:pt x="483" y="0"/>
                  </a:lnTo>
                  <a:lnTo>
                    <a:pt x="95" y="0"/>
                  </a:lnTo>
                  <a:cubicBezTo>
                    <a:pt x="69" y="0"/>
                    <a:pt x="45" y="10"/>
                    <a:pt x="28" y="27"/>
                  </a:cubicBezTo>
                  <a:cubicBezTo>
                    <a:pt x="11" y="45"/>
                    <a:pt x="0" y="69"/>
                    <a:pt x="0" y="95"/>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6" name="Freeform 115">
              <a:extLst>
                <a:ext uri="{FF2B5EF4-FFF2-40B4-BE49-F238E27FC236}">
                  <a16:creationId xmlns:a16="http://schemas.microsoft.com/office/drawing/2014/main" id="{E578595A-B3FF-A550-AFCE-2AFCC17785D3}"/>
                </a:ext>
              </a:extLst>
            </p:cNvPr>
            <p:cNvSpPr/>
            <p:nvPr/>
          </p:nvSpPr>
          <p:spPr>
            <a:xfrm>
              <a:off x="17360111" y="7539687"/>
              <a:ext cx="127071" cy="483537"/>
            </a:xfrm>
            <a:custGeom>
              <a:avLst/>
              <a:gdLst/>
              <a:ahLst/>
              <a:cxnLst>
                <a:cxn ang="3cd4">
                  <a:pos x="hc" y="t"/>
                </a:cxn>
                <a:cxn ang="cd2">
                  <a:pos x="l" y="vc"/>
                </a:cxn>
                <a:cxn ang="cd4">
                  <a:pos x="hc" y="b"/>
                </a:cxn>
                <a:cxn ang="0">
                  <a:pos x="r" y="vc"/>
                </a:cxn>
              </a:cxnLst>
              <a:rect l="l" t="t" r="r" b="b"/>
              <a:pathLst>
                <a:path w="103" h="389">
                  <a:moveTo>
                    <a:pt x="103" y="0"/>
                  </a:moveTo>
                  <a:lnTo>
                    <a:pt x="103" y="143"/>
                  </a:lnTo>
                  <a:lnTo>
                    <a:pt x="103" y="287"/>
                  </a:lnTo>
                  <a:cubicBezTo>
                    <a:pt x="103" y="315"/>
                    <a:pt x="91" y="340"/>
                    <a:pt x="73" y="359"/>
                  </a:cubicBezTo>
                  <a:cubicBezTo>
                    <a:pt x="54" y="377"/>
                    <a:pt x="29" y="389"/>
                    <a:pt x="0" y="389"/>
                  </a:cubicBezTo>
                  <a:lnTo>
                    <a:pt x="0" y="194"/>
                  </a:lnTo>
                  <a:lnTo>
                    <a:pt x="0" y="0"/>
                  </a:lnTo>
                  <a:lnTo>
                    <a:pt x="51" y="0"/>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7" name="Freeform 116">
              <a:extLst>
                <a:ext uri="{FF2B5EF4-FFF2-40B4-BE49-F238E27FC236}">
                  <a16:creationId xmlns:a16="http://schemas.microsoft.com/office/drawing/2014/main" id="{AF9E6E05-4343-80AB-8A36-026539166FDD}"/>
                </a:ext>
              </a:extLst>
            </p:cNvPr>
            <p:cNvSpPr/>
            <p:nvPr/>
          </p:nvSpPr>
          <p:spPr>
            <a:xfrm>
              <a:off x="17360111" y="6188775"/>
              <a:ext cx="127071" cy="1053064"/>
            </a:xfrm>
            <a:custGeom>
              <a:avLst/>
              <a:gdLst/>
              <a:ahLst/>
              <a:cxnLst>
                <a:cxn ang="3cd4">
                  <a:pos x="hc" y="t"/>
                </a:cxn>
                <a:cxn ang="cd2">
                  <a:pos x="l" y="vc"/>
                </a:cxn>
                <a:cxn ang="cd4">
                  <a:pos x="hc" y="b"/>
                </a:cxn>
                <a:cxn ang="0">
                  <a:pos x="r" y="vc"/>
                </a:cxn>
              </a:cxnLst>
              <a:rect l="l" t="t" r="r" b="b"/>
              <a:pathLst>
                <a:path w="103" h="846">
                  <a:moveTo>
                    <a:pt x="103" y="102"/>
                  </a:moveTo>
                  <a:lnTo>
                    <a:pt x="103" y="474"/>
                  </a:lnTo>
                  <a:lnTo>
                    <a:pt x="103" y="846"/>
                  </a:lnTo>
                  <a:lnTo>
                    <a:pt x="51" y="846"/>
                  </a:lnTo>
                  <a:lnTo>
                    <a:pt x="0" y="846"/>
                  </a:lnTo>
                  <a:lnTo>
                    <a:pt x="0" y="422"/>
                  </a:lnTo>
                  <a:lnTo>
                    <a:pt x="0" y="0"/>
                  </a:lnTo>
                  <a:cubicBezTo>
                    <a:pt x="29" y="0"/>
                    <a:pt x="54" y="11"/>
                    <a:pt x="73" y="30"/>
                  </a:cubicBezTo>
                  <a:cubicBezTo>
                    <a:pt x="91" y="48"/>
                    <a:pt x="103" y="74"/>
                    <a:pt x="103" y="102"/>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8" name="Freeform 117">
              <a:extLst>
                <a:ext uri="{FF2B5EF4-FFF2-40B4-BE49-F238E27FC236}">
                  <a16:creationId xmlns:a16="http://schemas.microsoft.com/office/drawing/2014/main" id="{B66B0A5C-1F9B-041A-3293-91821E55D530}"/>
                </a:ext>
              </a:extLst>
            </p:cNvPr>
            <p:cNvSpPr/>
            <p:nvPr/>
          </p:nvSpPr>
          <p:spPr>
            <a:xfrm>
              <a:off x="16410818" y="6338322"/>
              <a:ext cx="353805" cy="368884"/>
            </a:xfrm>
            <a:custGeom>
              <a:avLst/>
              <a:gdLst/>
              <a:ahLst/>
              <a:cxnLst>
                <a:cxn ang="3cd4">
                  <a:pos x="hc" y="t"/>
                </a:cxn>
                <a:cxn ang="cd2">
                  <a:pos x="l" y="vc"/>
                </a:cxn>
                <a:cxn ang="cd4">
                  <a:pos x="hc" y="b"/>
                </a:cxn>
                <a:cxn ang="0">
                  <a:pos x="r" y="vc"/>
                </a:cxn>
              </a:cxnLst>
              <a:rect l="l" t="t" r="r" b="b"/>
              <a:pathLst>
                <a:path w="285" h="297">
                  <a:moveTo>
                    <a:pt x="61" y="196"/>
                  </a:moveTo>
                  <a:lnTo>
                    <a:pt x="143" y="20"/>
                  </a:lnTo>
                  <a:lnTo>
                    <a:pt x="223" y="196"/>
                  </a:lnTo>
                  <a:close/>
                  <a:moveTo>
                    <a:pt x="285" y="293"/>
                  </a:moveTo>
                  <a:lnTo>
                    <a:pt x="149" y="2"/>
                  </a:lnTo>
                  <a:cubicBezTo>
                    <a:pt x="149" y="1"/>
                    <a:pt x="148" y="0"/>
                    <a:pt x="146" y="0"/>
                  </a:cubicBezTo>
                  <a:lnTo>
                    <a:pt x="138" y="0"/>
                  </a:lnTo>
                  <a:cubicBezTo>
                    <a:pt x="137" y="0"/>
                    <a:pt x="136" y="1"/>
                    <a:pt x="136" y="2"/>
                  </a:cubicBezTo>
                  <a:lnTo>
                    <a:pt x="1" y="293"/>
                  </a:lnTo>
                  <a:cubicBezTo>
                    <a:pt x="0" y="294"/>
                    <a:pt x="0" y="295"/>
                    <a:pt x="1" y="296"/>
                  </a:cubicBezTo>
                  <a:cubicBezTo>
                    <a:pt x="1" y="296"/>
                    <a:pt x="2" y="297"/>
                    <a:pt x="3" y="297"/>
                  </a:cubicBezTo>
                  <a:lnTo>
                    <a:pt x="12" y="297"/>
                  </a:lnTo>
                  <a:cubicBezTo>
                    <a:pt x="14" y="297"/>
                    <a:pt x="15" y="296"/>
                    <a:pt x="15" y="295"/>
                  </a:cubicBezTo>
                  <a:lnTo>
                    <a:pt x="55" y="209"/>
                  </a:lnTo>
                  <a:lnTo>
                    <a:pt x="229" y="209"/>
                  </a:lnTo>
                  <a:lnTo>
                    <a:pt x="270" y="295"/>
                  </a:lnTo>
                  <a:cubicBezTo>
                    <a:pt x="270" y="296"/>
                    <a:pt x="271" y="297"/>
                    <a:pt x="272" y="297"/>
                  </a:cubicBezTo>
                  <a:lnTo>
                    <a:pt x="282" y="297"/>
                  </a:lnTo>
                  <a:cubicBezTo>
                    <a:pt x="283" y="297"/>
                    <a:pt x="283" y="296"/>
                    <a:pt x="284" y="296"/>
                  </a:cubicBezTo>
                  <a:cubicBezTo>
                    <a:pt x="285" y="295"/>
                    <a:pt x="285" y="294"/>
                    <a:pt x="285" y="29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9" name="Freeform 118">
              <a:extLst>
                <a:ext uri="{FF2B5EF4-FFF2-40B4-BE49-F238E27FC236}">
                  <a16:creationId xmlns:a16="http://schemas.microsoft.com/office/drawing/2014/main" id="{62A8DE29-A458-D148-66AE-CE00514CF383}"/>
                </a:ext>
              </a:extLst>
            </p:cNvPr>
            <p:cNvSpPr/>
            <p:nvPr/>
          </p:nvSpPr>
          <p:spPr>
            <a:xfrm>
              <a:off x="16894185" y="6329599"/>
              <a:ext cx="338855" cy="16201"/>
            </a:xfrm>
            <a:custGeom>
              <a:avLst/>
              <a:gdLst/>
              <a:ahLst/>
              <a:cxnLst>
                <a:cxn ang="3cd4">
                  <a:pos x="hc" y="t"/>
                </a:cxn>
                <a:cxn ang="cd2">
                  <a:pos x="l" y="vc"/>
                </a:cxn>
                <a:cxn ang="cd4">
                  <a:pos x="hc" y="b"/>
                </a:cxn>
                <a:cxn ang="0">
                  <a:pos x="r" y="vc"/>
                </a:cxn>
              </a:cxnLst>
              <a:rect l="l" t="t" r="r" b="b"/>
              <a:pathLst>
                <a:path w="273" h="14">
                  <a:moveTo>
                    <a:pt x="266" y="14"/>
                  </a:moveTo>
                  <a:lnTo>
                    <a:pt x="7" y="14"/>
                  </a:lnTo>
                  <a:cubicBezTo>
                    <a:pt x="2" y="14"/>
                    <a:pt x="0" y="11"/>
                    <a:pt x="0" y="7"/>
                  </a:cubicBezTo>
                  <a:cubicBezTo>
                    <a:pt x="0" y="3"/>
                    <a:pt x="2" y="0"/>
                    <a:pt x="7" y="0"/>
                  </a:cubicBezTo>
                  <a:lnTo>
                    <a:pt x="266" y="0"/>
                  </a:lnTo>
                  <a:cubicBezTo>
                    <a:pt x="270" y="0"/>
                    <a:pt x="273" y="3"/>
                    <a:pt x="273" y="7"/>
                  </a:cubicBezTo>
                  <a:cubicBezTo>
                    <a:pt x="273" y="11"/>
                    <a:pt x="270" y="14"/>
                    <a:pt x="266" y="1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0" name="Freeform 119">
              <a:extLst>
                <a:ext uri="{FF2B5EF4-FFF2-40B4-BE49-F238E27FC236}">
                  <a16:creationId xmlns:a16="http://schemas.microsoft.com/office/drawing/2014/main" id="{DE0790B9-1F81-4168-C51B-57ACA3A67B52}"/>
                </a:ext>
              </a:extLst>
            </p:cNvPr>
            <p:cNvSpPr/>
            <p:nvPr/>
          </p:nvSpPr>
          <p:spPr>
            <a:xfrm>
              <a:off x="16894185" y="6699729"/>
              <a:ext cx="338855" cy="16201"/>
            </a:xfrm>
            <a:custGeom>
              <a:avLst/>
              <a:gdLst/>
              <a:ahLst/>
              <a:cxnLst>
                <a:cxn ang="3cd4">
                  <a:pos x="hc" y="t"/>
                </a:cxn>
                <a:cxn ang="cd2">
                  <a:pos x="l" y="vc"/>
                </a:cxn>
                <a:cxn ang="cd4">
                  <a:pos x="hc" y="b"/>
                </a:cxn>
                <a:cxn ang="0">
                  <a:pos x="r" y="vc"/>
                </a:cxn>
              </a:cxnLst>
              <a:rect l="l" t="t" r="r" b="b"/>
              <a:pathLst>
                <a:path w="273" h="14">
                  <a:moveTo>
                    <a:pt x="266" y="14"/>
                  </a:moveTo>
                  <a:lnTo>
                    <a:pt x="7" y="14"/>
                  </a:lnTo>
                  <a:cubicBezTo>
                    <a:pt x="2" y="14"/>
                    <a:pt x="0" y="11"/>
                    <a:pt x="0" y="7"/>
                  </a:cubicBezTo>
                  <a:cubicBezTo>
                    <a:pt x="0" y="3"/>
                    <a:pt x="2" y="0"/>
                    <a:pt x="7" y="0"/>
                  </a:cubicBezTo>
                  <a:lnTo>
                    <a:pt x="266" y="0"/>
                  </a:lnTo>
                  <a:cubicBezTo>
                    <a:pt x="270" y="0"/>
                    <a:pt x="273" y="3"/>
                    <a:pt x="273" y="7"/>
                  </a:cubicBezTo>
                  <a:cubicBezTo>
                    <a:pt x="273" y="11"/>
                    <a:pt x="270" y="14"/>
                    <a:pt x="266" y="1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1" name="Freeform 120">
              <a:extLst>
                <a:ext uri="{FF2B5EF4-FFF2-40B4-BE49-F238E27FC236}">
                  <a16:creationId xmlns:a16="http://schemas.microsoft.com/office/drawing/2014/main" id="{D75DD3E6-48B3-FE1F-86CB-C14AC45A5631}"/>
                </a:ext>
              </a:extLst>
            </p:cNvPr>
            <p:cNvSpPr/>
            <p:nvPr/>
          </p:nvSpPr>
          <p:spPr>
            <a:xfrm>
              <a:off x="16894185" y="6514041"/>
              <a:ext cx="338855" cy="17447"/>
            </a:xfrm>
            <a:custGeom>
              <a:avLst/>
              <a:gdLst/>
              <a:ahLst/>
              <a:cxnLst>
                <a:cxn ang="3cd4">
                  <a:pos x="hc" y="t"/>
                </a:cxn>
                <a:cxn ang="cd2">
                  <a:pos x="l" y="vc"/>
                </a:cxn>
                <a:cxn ang="cd4">
                  <a:pos x="hc" y="b"/>
                </a:cxn>
                <a:cxn ang="0">
                  <a:pos x="r" y="vc"/>
                </a:cxn>
              </a:cxnLst>
              <a:rect l="l" t="t" r="r" b="b"/>
              <a:pathLst>
                <a:path w="273" h="15">
                  <a:moveTo>
                    <a:pt x="266" y="15"/>
                  </a:moveTo>
                  <a:lnTo>
                    <a:pt x="7" y="15"/>
                  </a:lnTo>
                  <a:cubicBezTo>
                    <a:pt x="2" y="15"/>
                    <a:pt x="0" y="12"/>
                    <a:pt x="0" y="7"/>
                  </a:cubicBezTo>
                  <a:cubicBezTo>
                    <a:pt x="0" y="4"/>
                    <a:pt x="2" y="0"/>
                    <a:pt x="7" y="0"/>
                  </a:cubicBezTo>
                  <a:lnTo>
                    <a:pt x="266" y="0"/>
                  </a:lnTo>
                  <a:cubicBezTo>
                    <a:pt x="270" y="0"/>
                    <a:pt x="273" y="4"/>
                    <a:pt x="273" y="7"/>
                  </a:cubicBezTo>
                  <a:cubicBezTo>
                    <a:pt x="273" y="12"/>
                    <a:pt x="270" y="15"/>
                    <a:pt x="266" y="15"/>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2" name="Freeform 121">
              <a:extLst>
                <a:ext uri="{FF2B5EF4-FFF2-40B4-BE49-F238E27FC236}">
                  <a16:creationId xmlns:a16="http://schemas.microsoft.com/office/drawing/2014/main" id="{DAF91D40-04DB-9040-8797-8334085179BF}"/>
                </a:ext>
              </a:extLst>
            </p:cNvPr>
            <p:cNvSpPr/>
            <p:nvPr/>
          </p:nvSpPr>
          <p:spPr>
            <a:xfrm>
              <a:off x="16400852" y="6882925"/>
              <a:ext cx="832189" cy="16201"/>
            </a:xfrm>
            <a:custGeom>
              <a:avLst/>
              <a:gdLst/>
              <a:ahLst/>
              <a:cxnLst>
                <a:cxn ang="3cd4">
                  <a:pos x="hc" y="t"/>
                </a:cxn>
                <a:cxn ang="cd2">
                  <a:pos x="l" y="vc"/>
                </a:cxn>
                <a:cxn ang="cd4">
                  <a:pos x="hc" y="b"/>
                </a:cxn>
                <a:cxn ang="0">
                  <a:pos x="r" y="vc"/>
                </a:cxn>
              </a:cxnLst>
              <a:rect l="l" t="t" r="r" b="b"/>
              <a:pathLst>
                <a:path w="669" h="14">
                  <a:moveTo>
                    <a:pt x="662" y="14"/>
                  </a:moveTo>
                  <a:lnTo>
                    <a:pt x="7" y="14"/>
                  </a:lnTo>
                  <a:cubicBezTo>
                    <a:pt x="4" y="14"/>
                    <a:pt x="0" y="11"/>
                    <a:pt x="0" y="7"/>
                  </a:cubicBezTo>
                  <a:cubicBezTo>
                    <a:pt x="0" y="3"/>
                    <a:pt x="4" y="0"/>
                    <a:pt x="7" y="0"/>
                  </a:cubicBezTo>
                  <a:lnTo>
                    <a:pt x="662" y="0"/>
                  </a:lnTo>
                  <a:cubicBezTo>
                    <a:pt x="666" y="0"/>
                    <a:pt x="669" y="3"/>
                    <a:pt x="669" y="7"/>
                  </a:cubicBezTo>
                  <a:cubicBezTo>
                    <a:pt x="669" y="11"/>
                    <a:pt x="666" y="14"/>
                    <a:pt x="662" y="1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3" name="Freeform 122">
              <a:extLst>
                <a:ext uri="{FF2B5EF4-FFF2-40B4-BE49-F238E27FC236}">
                  <a16:creationId xmlns:a16="http://schemas.microsoft.com/office/drawing/2014/main" id="{74C364AC-F581-D81D-0135-5D2056703A9F}"/>
                </a:ext>
              </a:extLst>
            </p:cNvPr>
            <p:cNvSpPr/>
            <p:nvPr/>
          </p:nvSpPr>
          <p:spPr>
            <a:xfrm>
              <a:off x="16400852" y="7253055"/>
              <a:ext cx="832189" cy="16201"/>
            </a:xfrm>
            <a:custGeom>
              <a:avLst/>
              <a:gdLst/>
              <a:ahLst/>
              <a:cxnLst>
                <a:cxn ang="3cd4">
                  <a:pos x="hc" y="t"/>
                </a:cxn>
                <a:cxn ang="cd2">
                  <a:pos x="l" y="vc"/>
                </a:cxn>
                <a:cxn ang="cd4">
                  <a:pos x="hc" y="b"/>
                </a:cxn>
                <a:cxn ang="0">
                  <a:pos x="r" y="vc"/>
                </a:cxn>
              </a:cxnLst>
              <a:rect l="l" t="t" r="r" b="b"/>
              <a:pathLst>
                <a:path w="669" h="14">
                  <a:moveTo>
                    <a:pt x="662" y="14"/>
                  </a:moveTo>
                  <a:lnTo>
                    <a:pt x="7" y="14"/>
                  </a:lnTo>
                  <a:cubicBezTo>
                    <a:pt x="4" y="14"/>
                    <a:pt x="0" y="11"/>
                    <a:pt x="0" y="7"/>
                  </a:cubicBezTo>
                  <a:cubicBezTo>
                    <a:pt x="0" y="3"/>
                    <a:pt x="4" y="0"/>
                    <a:pt x="7" y="0"/>
                  </a:cubicBezTo>
                  <a:lnTo>
                    <a:pt x="662" y="0"/>
                  </a:lnTo>
                  <a:cubicBezTo>
                    <a:pt x="666" y="0"/>
                    <a:pt x="669" y="3"/>
                    <a:pt x="669" y="7"/>
                  </a:cubicBezTo>
                  <a:cubicBezTo>
                    <a:pt x="669" y="11"/>
                    <a:pt x="666" y="14"/>
                    <a:pt x="662" y="1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4" name="Freeform 123">
              <a:extLst>
                <a:ext uri="{FF2B5EF4-FFF2-40B4-BE49-F238E27FC236}">
                  <a16:creationId xmlns:a16="http://schemas.microsoft.com/office/drawing/2014/main" id="{2792F517-7B0C-FF8D-AA7B-4074C7F0C3BB}"/>
                </a:ext>
              </a:extLst>
            </p:cNvPr>
            <p:cNvSpPr/>
            <p:nvPr/>
          </p:nvSpPr>
          <p:spPr>
            <a:xfrm>
              <a:off x="16400852" y="7067363"/>
              <a:ext cx="832189" cy="16201"/>
            </a:xfrm>
            <a:custGeom>
              <a:avLst/>
              <a:gdLst/>
              <a:ahLst/>
              <a:cxnLst>
                <a:cxn ang="3cd4">
                  <a:pos x="hc" y="t"/>
                </a:cxn>
                <a:cxn ang="cd2">
                  <a:pos x="l" y="vc"/>
                </a:cxn>
                <a:cxn ang="cd4">
                  <a:pos x="hc" y="b"/>
                </a:cxn>
                <a:cxn ang="0">
                  <a:pos x="r" y="vc"/>
                </a:cxn>
              </a:cxnLst>
              <a:rect l="l" t="t" r="r" b="b"/>
              <a:pathLst>
                <a:path w="669" h="14">
                  <a:moveTo>
                    <a:pt x="662" y="14"/>
                  </a:moveTo>
                  <a:lnTo>
                    <a:pt x="7" y="14"/>
                  </a:lnTo>
                  <a:cubicBezTo>
                    <a:pt x="4" y="14"/>
                    <a:pt x="0" y="11"/>
                    <a:pt x="0" y="8"/>
                  </a:cubicBezTo>
                  <a:cubicBezTo>
                    <a:pt x="0" y="3"/>
                    <a:pt x="4" y="0"/>
                    <a:pt x="7" y="0"/>
                  </a:cubicBezTo>
                  <a:lnTo>
                    <a:pt x="662" y="0"/>
                  </a:lnTo>
                  <a:cubicBezTo>
                    <a:pt x="666" y="0"/>
                    <a:pt x="669" y="3"/>
                    <a:pt x="669" y="8"/>
                  </a:cubicBezTo>
                  <a:cubicBezTo>
                    <a:pt x="669" y="11"/>
                    <a:pt x="666" y="14"/>
                    <a:pt x="662" y="1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5" name="Freeform 124">
              <a:extLst>
                <a:ext uri="{FF2B5EF4-FFF2-40B4-BE49-F238E27FC236}">
                  <a16:creationId xmlns:a16="http://schemas.microsoft.com/office/drawing/2014/main" id="{9D11C007-ABA2-3273-78C1-15FD4050A1DF}"/>
                </a:ext>
              </a:extLst>
            </p:cNvPr>
            <p:cNvSpPr/>
            <p:nvPr/>
          </p:nvSpPr>
          <p:spPr>
            <a:xfrm>
              <a:off x="16876740" y="7745315"/>
              <a:ext cx="259125" cy="17447"/>
            </a:xfrm>
            <a:custGeom>
              <a:avLst/>
              <a:gdLst/>
              <a:ahLst/>
              <a:cxnLst>
                <a:cxn ang="3cd4">
                  <a:pos x="hc" y="t"/>
                </a:cxn>
                <a:cxn ang="cd2">
                  <a:pos x="l" y="vc"/>
                </a:cxn>
                <a:cxn ang="cd4">
                  <a:pos x="hc" y="b"/>
                </a:cxn>
                <a:cxn ang="0">
                  <a:pos x="r" y="vc"/>
                </a:cxn>
              </a:cxnLst>
              <a:rect l="l" t="t" r="r" b="b"/>
              <a:pathLst>
                <a:path w="209" h="15">
                  <a:moveTo>
                    <a:pt x="201" y="15"/>
                  </a:moveTo>
                  <a:lnTo>
                    <a:pt x="7" y="15"/>
                  </a:lnTo>
                  <a:cubicBezTo>
                    <a:pt x="3" y="15"/>
                    <a:pt x="0" y="11"/>
                    <a:pt x="0" y="8"/>
                  </a:cubicBezTo>
                  <a:cubicBezTo>
                    <a:pt x="0" y="4"/>
                    <a:pt x="3" y="0"/>
                    <a:pt x="7" y="0"/>
                  </a:cubicBezTo>
                  <a:lnTo>
                    <a:pt x="201" y="0"/>
                  </a:lnTo>
                  <a:cubicBezTo>
                    <a:pt x="205" y="0"/>
                    <a:pt x="209" y="4"/>
                    <a:pt x="209" y="8"/>
                  </a:cubicBezTo>
                  <a:cubicBezTo>
                    <a:pt x="209" y="11"/>
                    <a:pt x="205" y="15"/>
                    <a:pt x="201" y="15"/>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6" name="Freeform 125">
              <a:extLst>
                <a:ext uri="{FF2B5EF4-FFF2-40B4-BE49-F238E27FC236}">
                  <a16:creationId xmlns:a16="http://schemas.microsoft.com/office/drawing/2014/main" id="{757DCF93-2F4B-1AF6-39E9-BBA6EAF59D22}"/>
                </a:ext>
              </a:extLst>
            </p:cNvPr>
            <p:cNvSpPr/>
            <p:nvPr/>
          </p:nvSpPr>
          <p:spPr>
            <a:xfrm>
              <a:off x="16876740" y="7562120"/>
              <a:ext cx="259125" cy="16201"/>
            </a:xfrm>
            <a:custGeom>
              <a:avLst/>
              <a:gdLst/>
              <a:ahLst/>
              <a:cxnLst>
                <a:cxn ang="3cd4">
                  <a:pos x="hc" y="t"/>
                </a:cxn>
                <a:cxn ang="cd2">
                  <a:pos x="l" y="vc"/>
                </a:cxn>
                <a:cxn ang="cd4">
                  <a:pos x="hc" y="b"/>
                </a:cxn>
                <a:cxn ang="0">
                  <a:pos x="r" y="vc"/>
                </a:cxn>
              </a:cxnLst>
              <a:rect l="l" t="t" r="r" b="b"/>
              <a:pathLst>
                <a:path w="209" h="14">
                  <a:moveTo>
                    <a:pt x="201" y="14"/>
                  </a:moveTo>
                  <a:lnTo>
                    <a:pt x="7" y="14"/>
                  </a:lnTo>
                  <a:cubicBezTo>
                    <a:pt x="3" y="14"/>
                    <a:pt x="0" y="11"/>
                    <a:pt x="0" y="6"/>
                  </a:cubicBezTo>
                  <a:cubicBezTo>
                    <a:pt x="0" y="2"/>
                    <a:pt x="3" y="0"/>
                    <a:pt x="7" y="0"/>
                  </a:cubicBezTo>
                  <a:lnTo>
                    <a:pt x="201" y="0"/>
                  </a:lnTo>
                  <a:cubicBezTo>
                    <a:pt x="205" y="0"/>
                    <a:pt x="209" y="2"/>
                    <a:pt x="209" y="6"/>
                  </a:cubicBezTo>
                  <a:cubicBezTo>
                    <a:pt x="209" y="11"/>
                    <a:pt x="205" y="14"/>
                    <a:pt x="201" y="1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7" name="Freeform 126">
              <a:extLst>
                <a:ext uri="{FF2B5EF4-FFF2-40B4-BE49-F238E27FC236}">
                  <a16:creationId xmlns:a16="http://schemas.microsoft.com/office/drawing/2014/main" id="{E87D1355-4CD2-86E0-B6B6-A029580D5D7F}"/>
                </a:ext>
              </a:extLst>
            </p:cNvPr>
            <p:cNvSpPr/>
            <p:nvPr/>
          </p:nvSpPr>
          <p:spPr>
            <a:xfrm>
              <a:off x="16409572" y="7415065"/>
              <a:ext cx="381212" cy="436180"/>
            </a:xfrm>
            <a:custGeom>
              <a:avLst/>
              <a:gdLst/>
              <a:ahLst/>
              <a:cxnLst>
                <a:cxn ang="3cd4">
                  <a:pos x="hc" y="t"/>
                </a:cxn>
                <a:cxn ang="cd2">
                  <a:pos x="l" y="vc"/>
                </a:cxn>
                <a:cxn ang="cd4">
                  <a:pos x="hc" y="b"/>
                </a:cxn>
                <a:cxn ang="0">
                  <a:pos x="r" y="vc"/>
                </a:cxn>
              </a:cxnLst>
              <a:rect l="l" t="t" r="r" b="b"/>
              <a:pathLst>
                <a:path w="307" h="351">
                  <a:moveTo>
                    <a:pt x="307" y="351"/>
                  </a:moveTo>
                  <a:lnTo>
                    <a:pt x="0" y="351"/>
                  </a:lnTo>
                  <a:lnTo>
                    <a:pt x="0" y="0"/>
                  </a:lnTo>
                  <a:lnTo>
                    <a:pt x="307"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8" name="Freeform 127">
              <a:extLst>
                <a:ext uri="{FF2B5EF4-FFF2-40B4-BE49-F238E27FC236}">
                  <a16:creationId xmlns:a16="http://schemas.microsoft.com/office/drawing/2014/main" id="{3011D22D-FFBF-5773-6195-0662BC2B2455}"/>
                </a:ext>
              </a:extLst>
            </p:cNvPr>
            <p:cNvSpPr/>
            <p:nvPr/>
          </p:nvSpPr>
          <p:spPr>
            <a:xfrm>
              <a:off x="16488057" y="7638140"/>
              <a:ext cx="79731" cy="213105"/>
            </a:xfrm>
            <a:custGeom>
              <a:avLst/>
              <a:gdLst/>
              <a:ahLst/>
              <a:cxnLst>
                <a:cxn ang="3cd4">
                  <a:pos x="hc" y="t"/>
                </a:cxn>
                <a:cxn ang="cd2">
                  <a:pos x="l" y="vc"/>
                </a:cxn>
                <a:cxn ang="cd4">
                  <a:pos x="hc" y="b"/>
                </a:cxn>
                <a:cxn ang="0">
                  <a:pos x="r" y="vc"/>
                </a:cxn>
              </a:cxnLst>
              <a:rect l="l" t="t" r="r" b="b"/>
              <a:pathLst>
                <a:path w="65" h="172">
                  <a:moveTo>
                    <a:pt x="65" y="172"/>
                  </a:moveTo>
                  <a:lnTo>
                    <a:pt x="0" y="172"/>
                  </a:lnTo>
                  <a:lnTo>
                    <a:pt x="0" y="0"/>
                  </a:lnTo>
                  <a:lnTo>
                    <a:pt x="65" y="0"/>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9" name="Freeform 128">
              <a:extLst>
                <a:ext uri="{FF2B5EF4-FFF2-40B4-BE49-F238E27FC236}">
                  <a16:creationId xmlns:a16="http://schemas.microsoft.com/office/drawing/2014/main" id="{377F7D95-7AE0-C5B9-8224-7E16B221F3FD}"/>
                </a:ext>
              </a:extLst>
            </p:cNvPr>
            <p:cNvSpPr/>
            <p:nvPr/>
          </p:nvSpPr>
          <p:spPr>
            <a:xfrm>
              <a:off x="16633815" y="7489838"/>
              <a:ext cx="80976" cy="361407"/>
            </a:xfrm>
            <a:custGeom>
              <a:avLst/>
              <a:gdLst/>
              <a:ahLst/>
              <a:cxnLst>
                <a:cxn ang="3cd4">
                  <a:pos x="hc" y="t"/>
                </a:cxn>
                <a:cxn ang="cd2">
                  <a:pos x="l" y="vc"/>
                </a:cxn>
                <a:cxn ang="cd4">
                  <a:pos x="hc" y="b"/>
                </a:cxn>
                <a:cxn ang="0">
                  <a:pos x="r" y="vc"/>
                </a:cxn>
              </a:cxnLst>
              <a:rect l="l" t="t" r="r" b="b"/>
              <a:pathLst>
                <a:path w="66" h="291">
                  <a:moveTo>
                    <a:pt x="66" y="291"/>
                  </a:moveTo>
                  <a:lnTo>
                    <a:pt x="0" y="291"/>
                  </a:lnTo>
                  <a:lnTo>
                    <a:pt x="0" y="0"/>
                  </a:lnTo>
                  <a:lnTo>
                    <a:pt x="66" y="0"/>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0" name="Freeform 129">
              <a:extLst>
                <a:ext uri="{FF2B5EF4-FFF2-40B4-BE49-F238E27FC236}">
                  <a16:creationId xmlns:a16="http://schemas.microsoft.com/office/drawing/2014/main" id="{8739B65F-25E2-C0AE-D206-594A4442A2FC}"/>
                </a:ext>
              </a:extLst>
            </p:cNvPr>
            <p:cNvSpPr/>
            <p:nvPr/>
          </p:nvSpPr>
          <p:spPr>
            <a:xfrm>
              <a:off x="17102232" y="7504793"/>
              <a:ext cx="122088" cy="123377"/>
            </a:xfrm>
            <a:custGeom>
              <a:avLst/>
              <a:gdLst/>
              <a:ahLst/>
              <a:cxnLst>
                <a:cxn ang="3cd4">
                  <a:pos x="hc" y="t"/>
                </a:cxn>
                <a:cxn ang="cd2">
                  <a:pos x="l" y="vc"/>
                </a:cxn>
                <a:cxn ang="cd4">
                  <a:pos x="hc" y="b"/>
                </a:cxn>
                <a:cxn ang="0">
                  <a:pos x="r" y="vc"/>
                </a:cxn>
              </a:cxnLst>
              <a:rect l="l" t="t" r="r" b="b"/>
              <a:pathLst>
                <a:path w="99" h="100">
                  <a:moveTo>
                    <a:pt x="99" y="50"/>
                  </a:moveTo>
                  <a:cubicBezTo>
                    <a:pt x="99" y="78"/>
                    <a:pt x="76" y="100"/>
                    <a:pt x="49" y="100"/>
                  </a:cubicBezTo>
                  <a:cubicBezTo>
                    <a:pt x="22" y="100"/>
                    <a:pt x="0" y="78"/>
                    <a:pt x="0" y="50"/>
                  </a:cubicBezTo>
                  <a:cubicBezTo>
                    <a:pt x="0" y="23"/>
                    <a:pt x="22" y="0"/>
                    <a:pt x="49" y="0"/>
                  </a:cubicBezTo>
                  <a:cubicBezTo>
                    <a:pt x="76" y="0"/>
                    <a:pt x="99" y="23"/>
                    <a:pt x="99" y="50"/>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1" name="Freeform 130">
              <a:extLst>
                <a:ext uri="{FF2B5EF4-FFF2-40B4-BE49-F238E27FC236}">
                  <a16:creationId xmlns:a16="http://schemas.microsoft.com/office/drawing/2014/main" id="{7C107A0E-2419-BD97-30EE-5640358A5863}"/>
                </a:ext>
              </a:extLst>
            </p:cNvPr>
            <p:cNvSpPr/>
            <p:nvPr/>
          </p:nvSpPr>
          <p:spPr>
            <a:xfrm>
              <a:off x="17102232" y="7692974"/>
              <a:ext cx="122088" cy="122130"/>
            </a:xfrm>
            <a:custGeom>
              <a:avLst/>
              <a:gdLst/>
              <a:ahLst/>
              <a:cxnLst>
                <a:cxn ang="3cd4">
                  <a:pos x="hc" y="t"/>
                </a:cxn>
                <a:cxn ang="cd2">
                  <a:pos x="l" y="vc"/>
                </a:cxn>
                <a:cxn ang="cd4">
                  <a:pos x="hc" y="b"/>
                </a:cxn>
                <a:cxn ang="0">
                  <a:pos x="r" y="vc"/>
                </a:cxn>
              </a:cxnLst>
              <a:rect l="l" t="t" r="r" b="b"/>
              <a:pathLst>
                <a:path w="99" h="99">
                  <a:moveTo>
                    <a:pt x="99" y="50"/>
                  </a:moveTo>
                  <a:cubicBezTo>
                    <a:pt x="99" y="77"/>
                    <a:pt x="76" y="99"/>
                    <a:pt x="49" y="99"/>
                  </a:cubicBezTo>
                  <a:cubicBezTo>
                    <a:pt x="22" y="99"/>
                    <a:pt x="0" y="77"/>
                    <a:pt x="0" y="50"/>
                  </a:cubicBezTo>
                  <a:cubicBezTo>
                    <a:pt x="0" y="22"/>
                    <a:pt x="22" y="0"/>
                    <a:pt x="49" y="0"/>
                  </a:cubicBezTo>
                  <a:cubicBezTo>
                    <a:pt x="76" y="0"/>
                    <a:pt x="99" y="22"/>
                    <a:pt x="99" y="50"/>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2" name="Freeform 131">
              <a:extLst>
                <a:ext uri="{FF2B5EF4-FFF2-40B4-BE49-F238E27FC236}">
                  <a16:creationId xmlns:a16="http://schemas.microsoft.com/office/drawing/2014/main" id="{FC4C87FD-B2FB-AFF3-A2EE-C023D43BA5A7}"/>
                </a:ext>
              </a:extLst>
            </p:cNvPr>
            <p:cNvSpPr/>
            <p:nvPr/>
          </p:nvSpPr>
          <p:spPr>
            <a:xfrm>
              <a:off x="18415297" y="6623709"/>
              <a:ext cx="1835051" cy="1277382"/>
            </a:xfrm>
            <a:custGeom>
              <a:avLst/>
              <a:gdLst/>
              <a:ahLst/>
              <a:cxnLst>
                <a:cxn ang="3cd4">
                  <a:pos x="hc" y="t"/>
                </a:cxn>
                <a:cxn ang="cd2">
                  <a:pos x="l" y="vc"/>
                </a:cxn>
                <a:cxn ang="cd4">
                  <a:pos x="hc" y="b"/>
                </a:cxn>
                <a:cxn ang="0">
                  <a:pos x="r" y="vc"/>
                </a:cxn>
              </a:cxnLst>
              <a:rect l="l" t="t" r="r" b="b"/>
              <a:pathLst>
                <a:path w="1474" h="1026">
                  <a:moveTo>
                    <a:pt x="676" y="118"/>
                  </a:moveTo>
                  <a:lnTo>
                    <a:pt x="676" y="0"/>
                  </a:lnTo>
                  <a:lnTo>
                    <a:pt x="0" y="0"/>
                  </a:lnTo>
                  <a:lnTo>
                    <a:pt x="0" y="118"/>
                  </a:lnTo>
                  <a:lnTo>
                    <a:pt x="0" y="1026"/>
                  </a:lnTo>
                  <a:lnTo>
                    <a:pt x="1474" y="1026"/>
                  </a:lnTo>
                  <a:lnTo>
                    <a:pt x="1474" y="118"/>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3" name="Freeform 132">
              <a:extLst>
                <a:ext uri="{FF2B5EF4-FFF2-40B4-BE49-F238E27FC236}">
                  <a16:creationId xmlns:a16="http://schemas.microsoft.com/office/drawing/2014/main" id="{B4174E27-9DDB-2E43-2C7B-54E07B27A760}"/>
                </a:ext>
              </a:extLst>
            </p:cNvPr>
            <p:cNvSpPr/>
            <p:nvPr/>
          </p:nvSpPr>
          <p:spPr>
            <a:xfrm>
              <a:off x="18553580" y="6722161"/>
              <a:ext cx="534445" cy="26171"/>
            </a:xfrm>
            <a:custGeom>
              <a:avLst/>
              <a:gdLst/>
              <a:ahLst/>
              <a:cxnLst>
                <a:cxn ang="3cd4">
                  <a:pos x="hc" y="t"/>
                </a:cxn>
                <a:cxn ang="cd2">
                  <a:pos x="l" y="vc"/>
                </a:cxn>
                <a:cxn ang="cd4">
                  <a:pos x="hc" y="b"/>
                </a:cxn>
                <a:cxn ang="0">
                  <a:pos x="r" y="vc"/>
                </a:cxn>
              </a:cxnLst>
              <a:rect l="l" t="t" r="r" b="b"/>
              <a:pathLst>
                <a:path w="430" h="22">
                  <a:moveTo>
                    <a:pt x="419" y="22"/>
                  </a:moveTo>
                  <a:lnTo>
                    <a:pt x="11" y="22"/>
                  </a:lnTo>
                  <a:cubicBezTo>
                    <a:pt x="5" y="22"/>
                    <a:pt x="0" y="17"/>
                    <a:pt x="0" y="11"/>
                  </a:cubicBezTo>
                  <a:cubicBezTo>
                    <a:pt x="0" y="5"/>
                    <a:pt x="5" y="0"/>
                    <a:pt x="11" y="0"/>
                  </a:cubicBezTo>
                  <a:lnTo>
                    <a:pt x="419" y="0"/>
                  </a:lnTo>
                  <a:cubicBezTo>
                    <a:pt x="425" y="0"/>
                    <a:pt x="430" y="5"/>
                    <a:pt x="430" y="11"/>
                  </a:cubicBezTo>
                  <a:cubicBezTo>
                    <a:pt x="430" y="17"/>
                    <a:pt x="425" y="22"/>
                    <a:pt x="419" y="22"/>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4" name="Freeform 133">
              <a:extLst>
                <a:ext uri="{FF2B5EF4-FFF2-40B4-BE49-F238E27FC236}">
                  <a16:creationId xmlns:a16="http://schemas.microsoft.com/office/drawing/2014/main" id="{7BC7C525-2063-9845-A353-9698AFB8B537}"/>
                </a:ext>
              </a:extLst>
            </p:cNvPr>
            <p:cNvSpPr/>
            <p:nvPr/>
          </p:nvSpPr>
          <p:spPr>
            <a:xfrm>
              <a:off x="13331221" y="11522636"/>
              <a:ext cx="753704" cy="656763"/>
            </a:xfrm>
            <a:custGeom>
              <a:avLst/>
              <a:gdLst/>
              <a:ahLst/>
              <a:cxnLst>
                <a:cxn ang="3cd4">
                  <a:pos x="hc" y="t"/>
                </a:cxn>
                <a:cxn ang="cd2">
                  <a:pos x="l" y="vc"/>
                </a:cxn>
                <a:cxn ang="cd4">
                  <a:pos x="hc" y="b"/>
                </a:cxn>
                <a:cxn ang="0">
                  <a:pos x="r" y="vc"/>
                </a:cxn>
              </a:cxnLst>
              <a:rect l="l" t="t" r="r" b="b"/>
              <a:pathLst>
                <a:path w="606" h="528">
                  <a:moveTo>
                    <a:pt x="18" y="528"/>
                  </a:moveTo>
                  <a:cubicBezTo>
                    <a:pt x="18" y="528"/>
                    <a:pt x="-73" y="84"/>
                    <a:pt x="150" y="196"/>
                  </a:cubicBezTo>
                  <a:cubicBezTo>
                    <a:pt x="150" y="196"/>
                    <a:pt x="207" y="-175"/>
                    <a:pt x="420" y="105"/>
                  </a:cubicBezTo>
                  <a:cubicBezTo>
                    <a:pt x="420" y="105"/>
                    <a:pt x="584" y="-6"/>
                    <a:pt x="599" y="239"/>
                  </a:cubicBezTo>
                  <a:cubicBezTo>
                    <a:pt x="613" y="484"/>
                    <a:pt x="599" y="528"/>
                    <a:pt x="599" y="52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5" name="Freeform 134">
              <a:extLst>
                <a:ext uri="{FF2B5EF4-FFF2-40B4-BE49-F238E27FC236}">
                  <a16:creationId xmlns:a16="http://schemas.microsoft.com/office/drawing/2014/main" id="{4610D6C8-44F3-BF14-62A2-030B9176CB97}"/>
                </a:ext>
              </a:extLst>
            </p:cNvPr>
            <p:cNvSpPr/>
            <p:nvPr/>
          </p:nvSpPr>
          <p:spPr>
            <a:xfrm>
              <a:off x="13288864" y="12179396"/>
              <a:ext cx="1759058" cy="507215"/>
            </a:xfrm>
            <a:custGeom>
              <a:avLst/>
              <a:gdLst/>
              <a:ahLst/>
              <a:cxnLst>
                <a:cxn ang="3cd4">
                  <a:pos x="hc" y="t"/>
                </a:cxn>
                <a:cxn ang="cd2">
                  <a:pos x="l" y="vc"/>
                </a:cxn>
                <a:cxn ang="cd4">
                  <a:pos x="hc" y="b"/>
                </a:cxn>
                <a:cxn ang="0">
                  <a:pos x="r" y="vc"/>
                </a:cxn>
              </a:cxnLst>
              <a:rect l="l" t="t" r="r" b="b"/>
              <a:pathLst>
                <a:path w="1413" h="408">
                  <a:moveTo>
                    <a:pt x="1413" y="0"/>
                  </a:moveTo>
                  <a:lnTo>
                    <a:pt x="0" y="0"/>
                  </a:lnTo>
                  <a:lnTo>
                    <a:pt x="0" y="408"/>
                  </a:lnTo>
                  <a:lnTo>
                    <a:pt x="1413" y="408"/>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6" name="Freeform 135">
              <a:extLst>
                <a:ext uri="{FF2B5EF4-FFF2-40B4-BE49-F238E27FC236}">
                  <a16:creationId xmlns:a16="http://schemas.microsoft.com/office/drawing/2014/main" id="{2AAFE06D-FC95-8792-833C-AC51F38E6A88}"/>
                </a:ext>
              </a:extLst>
            </p:cNvPr>
            <p:cNvSpPr/>
            <p:nvPr/>
          </p:nvSpPr>
          <p:spPr>
            <a:xfrm>
              <a:off x="13643914" y="11577470"/>
              <a:ext cx="1306836" cy="600683"/>
            </a:xfrm>
            <a:custGeom>
              <a:avLst/>
              <a:gdLst/>
              <a:ahLst/>
              <a:cxnLst>
                <a:cxn ang="3cd4">
                  <a:pos x="hc" y="t"/>
                </a:cxn>
                <a:cxn ang="cd2">
                  <a:pos x="l" y="vc"/>
                </a:cxn>
                <a:cxn ang="cd4">
                  <a:pos x="hc" y="b"/>
                </a:cxn>
                <a:cxn ang="0">
                  <a:pos x="r" y="vc"/>
                </a:cxn>
              </a:cxnLst>
              <a:rect l="l" t="t" r="r" b="b"/>
              <a:pathLst>
                <a:path w="1050" h="483">
                  <a:moveTo>
                    <a:pt x="1043" y="483"/>
                  </a:moveTo>
                  <a:cubicBezTo>
                    <a:pt x="1043" y="483"/>
                    <a:pt x="1089" y="37"/>
                    <a:pt x="945" y="4"/>
                  </a:cubicBezTo>
                  <a:cubicBezTo>
                    <a:pt x="801" y="-29"/>
                    <a:pt x="771" y="145"/>
                    <a:pt x="771" y="145"/>
                  </a:cubicBezTo>
                  <a:cubicBezTo>
                    <a:pt x="771" y="145"/>
                    <a:pt x="701" y="44"/>
                    <a:pt x="587" y="55"/>
                  </a:cubicBezTo>
                  <a:cubicBezTo>
                    <a:pt x="474" y="66"/>
                    <a:pt x="451" y="192"/>
                    <a:pt x="451" y="192"/>
                  </a:cubicBezTo>
                  <a:cubicBezTo>
                    <a:pt x="451" y="192"/>
                    <a:pt x="375" y="121"/>
                    <a:pt x="276" y="139"/>
                  </a:cubicBezTo>
                  <a:cubicBezTo>
                    <a:pt x="178" y="157"/>
                    <a:pt x="169" y="326"/>
                    <a:pt x="169" y="326"/>
                  </a:cubicBezTo>
                  <a:cubicBezTo>
                    <a:pt x="169" y="326"/>
                    <a:pt x="-35" y="284"/>
                    <a:pt x="5" y="483"/>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7" name="Freeform 136">
              <a:extLst>
                <a:ext uri="{FF2B5EF4-FFF2-40B4-BE49-F238E27FC236}">
                  <a16:creationId xmlns:a16="http://schemas.microsoft.com/office/drawing/2014/main" id="{F24C063C-AE15-DB7C-7642-91F94351EFE1}"/>
                </a:ext>
              </a:extLst>
            </p:cNvPr>
            <p:cNvSpPr/>
            <p:nvPr/>
          </p:nvSpPr>
          <p:spPr>
            <a:xfrm>
              <a:off x="16516710" y="11896505"/>
              <a:ext cx="984175" cy="790109"/>
            </a:xfrm>
            <a:custGeom>
              <a:avLst/>
              <a:gdLst/>
              <a:ahLst/>
              <a:cxnLst>
                <a:cxn ang="3cd4">
                  <a:pos x="hc" y="t"/>
                </a:cxn>
                <a:cxn ang="cd2">
                  <a:pos x="l" y="vc"/>
                </a:cxn>
                <a:cxn ang="cd4">
                  <a:pos x="hc" y="b"/>
                </a:cxn>
                <a:cxn ang="0">
                  <a:pos x="r" y="vc"/>
                </a:cxn>
              </a:cxnLst>
              <a:rect l="l" t="t" r="r" b="b"/>
              <a:pathLst>
                <a:path w="791" h="635">
                  <a:moveTo>
                    <a:pt x="0" y="0"/>
                  </a:moveTo>
                  <a:lnTo>
                    <a:pt x="0" y="246"/>
                  </a:lnTo>
                  <a:lnTo>
                    <a:pt x="164" y="246"/>
                  </a:lnTo>
                  <a:lnTo>
                    <a:pt x="306" y="635"/>
                  </a:lnTo>
                  <a:lnTo>
                    <a:pt x="486" y="635"/>
                  </a:lnTo>
                  <a:lnTo>
                    <a:pt x="628" y="246"/>
                  </a:lnTo>
                  <a:lnTo>
                    <a:pt x="791" y="246"/>
                  </a:lnTo>
                  <a:lnTo>
                    <a:pt x="791" y="0"/>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8" name="Freeform 137">
              <a:extLst>
                <a:ext uri="{FF2B5EF4-FFF2-40B4-BE49-F238E27FC236}">
                  <a16:creationId xmlns:a16="http://schemas.microsoft.com/office/drawing/2014/main" id="{A8802D37-2964-F150-1616-4166D69E1297}"/>
                </a:ext>
              </a:extLst>
            </p:cNvPr>
            <p:cNvSpPr/>
            <p:nvPr/>
          </p:nvSpPr>
          <p:spPr>
            <a:xfrm>
              <a:off x="20681392" y="12203078"/>
              <a:ext cx="576802" cy="483537"/>
            </a:xfrm>
            <a:custGeom>
              <a:avLst/>
              <a:gdLst/>
              <a:ahLst/>
              <a:cxnLst>
                <a:cxn ang="3cd4">
                  <a:pos x="hc" y="t"/>
                </a:cxn>
                <a:cxn ang="cd2">
                  <a:pos x="l" y="vc"/>
                </a:cxn>
                <a:cxn ang="cd4">
                  <a:pos x="hc" y="b"/>
                </a:cxn>
                <a:cxn ang="0">
                  <a:pos x="r" y="vc"/>
                </a:cxn>
              </a:cxnLst>
              <a:rect l="l" t="t" r="r" b="b"/>
              <a:pathLst>
                <a:path w="464" h="389">
                  <a:moveTo>
                    <a:pt x="464" y="0"/>
                  </a:moveTo>
                  <a:lnTo>
                    <a:pt x="0" y="0"/>
                  </a:lnTo>
                  <a:lnTo>
                    <a:pt x="142" y="389"/>
                  </a:lnTo>
                  <a:lnTo>
                    <a:pt x="321" y="389"/>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9" name="Freeform 138">
              <a:extLst>
                <a:ext uri="{FF2B5EF4-FFF2-40B4-BE49-F238E27FC236}">
                  <a16:creationId xmlns:a16="http://schemas.microsoft.com/office/drawing/2014/main" id="{9098F773-EBB0-1C8E-0644-6FD55010E7A7}"/>
                </a:ext>
              </a:extLst>
            </p:cNvPr>
            <p:cNvSpPr/>
            <p:nvPr/>
          </p:nvSpPr>
          <p:spPr>
            <a:xfrm>
              <a:off x="16516710" y="11896505"/>
              <a:ext cx="984175" cy="790109"/>
            </a:xfrm>
            <a:custGeom>
              <a:avLst/>
              <a:gdLst/>
              <a:ahLst/>
              <a:cxnLst>
                <a:cxn ang="3cd4">
                  <a:pos x="hc" y="t"/>
                </a:cxn>
                <a:cxn ang="cd2">
                  <a:pos x="l" y="vc"/>
                </a:cxn>
                <a:cxn ang="cd4">
                  <a:pos x="hc" y="b"/>
                </a:cxn>
                <a:cxn ang="0">
                  <a:pos x="r" y="vc"/>
                </a:cxn>
              </a:cxnLst>
              <a:rect l="l" t="t" r="r" b="b"/>
              <a:pathLst>
                <a:path w="791" h="635">
                  <a:moveTo>
                    <a:pt x="0" y="0"/>
                  </a:moveTo>
                  <a:lnTo>
                    <a:pt x="0" y="246"/>
                  </a:lnTo>
                  <a:lnTo>
                    <a:pt x="164" y="246"/>
                  </a:lnTo>
                  <a:lnTo>
                    <a:pt x="306" y="635"/>
                  </a:lnTo>
                  <a:lnTo>
                    <a:pt x="486" y="635"/>
                  </a:lnTo>
                  <a:lnTo>
                    <a:pt x="628" y="246"/>
                  </a:lnTo>
                  <a:lnTo>
                    <a:pt x="791" y="246"/>
                  </a:lnTo>
                  <a:lnTo>
                    <a:pt x="791" y="0"/>
                  </a:lnTo>
                  <a:close/>
                </a:path>
              </a:pathLst>
            </a:custGeom>
            <a:solidFill>
              <a:schemeClr val="accent5">
                <a:alpha val="4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0" name="Freeform 139">
              <a:extLst>
                <a:ext uri="{FF2B5EF4-FFF2-40B4-BE49-F238E27FC236}">
                  <a16:creationId xmlns:a16="http://schemas.microsoft.com/office/drawing/2014/main" id="{AD69D3ED-14FD-A286-3D6B-51E2C46DE5BA}"/>
                </a:ext>
              </a:extLst>
            </p:cNvPr>
            <p:cNvSpPr/>
            <p:nvPr/>
          </p:nvSpPr>
          <p:spPr>
            <a:xfrm>
              <a:off x="20681392" y="12203078"/>
              <a:ext cx="576802" cy="483537"/>
            </a:xfrm>
            <a:custGeom>
              <a:avLst/>
              <a:gdLst/>
              <a:ahLst/>
              <a:cxnLst>
                <a:cxn ang="3cd4">
                  <a:pos x="hc" y="t"/>
                </a:cxn>
                <a:cxn ang="cd2">
                  <a:pos x="l" y="vc"/>
                </a:cxn>
                <a:cxn ang="cd4">
                  <a:pos x="hc" y="b"/>
                </a:cxn>
                <a:cxn ang="0">
                  <a:pos x="r" y="vc"/>
                </a:cxn>
              </a:cxnLst>
              <a:rect l="l" t="t" r="r" b="b"/>
              <a:pathLst>
                <a:path w="464" h="389">
                  <a:moveTo>
                    <a:pt x="464" y="0"/>
                  </a:moveTo>
                  <a:lnTo>
                    <a:pt x="0" y="0"/>
                  </a:lnTo>
                  <a:lnTo>
                    <a:pt x="142" y="389"/>
                  </a:lnTo>
                  <a:lnTo>
                    <a:pt x="321" y="389"/>
                  </a:lnTo>
                  <a:close/>
                </a:path>
              </a:pathLst>
            </a:custGeom>
            <a:solidFill>
              <a:schemeClr val="accent5">
                <a:alpha val="4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1" name="Freeform 140">
              <a:extLst>
                <a:ext uri="{FF2B5EF4-FFF2-40B4-BE49-F238E27FC236}">
                  <a16:creationId xmlns:a16="http://schemas.microsoft.com/office/drawing/2014/main" id="{944ECDC7-1767-A6F9-6DCB-4F8DC18758F1}"/>
                </a:ext>
              </a:extLst>
            </p:cNvPr>
            <p:cNvSpPr/>
            <p:nvPr/>
          </p:nvSpPr>
          <p:spPr>
            <a:xfrm>
              <a:off x="16679909" y="9680709"/>
              <a:ext cx="3227843" cy="912240"/>
            </a:xfrm>
            <a:custGeom>
              <a:avLst/>
              <a:gdLst/>
              <a:ahLst/>
              <a:cxnLst>
                <a:cxn ang="3cd4">
                  <a:pos x="hc" y="t"/>
                </a:cxn>
                <a:cxn ang="cd2">
                  <a:pos x="l" y="vc"/>
                </a:cxn>
                <a:cxn ang="cd4">
                  <a:pos x="hc" y="b"/>
                </a:cxn>
                <a:cxn ang="0">
                  <a:pos x="r" y="vc"/>
                </a:cxn>
              </a:cxnLst>
              <a:rect l="l" t="t" r="r" b="b"/>
              <a:pathLst>
                <a:path w="2592" h="733">
                  <a:moveTo>
                    <a:pt x="101" y="0"/>
                  </a:moveTo>
                  <a:cubicBezTo>
                    <a:pt x="42" y="76"/>
                    <a:pt x="10" y="166"/>
                    <a:pt x="1" y="258"/>
                  </a:cubicBezTo>
                  <a:cubicBezTo>
                    <a:pt x="-6" y="351"/>
                    <a:pt x="12" y="445"/>
                    <a:pt x="58" y="530"/>
                  </a:cubicBezTo>
                  <a:lnTo>
                    <a:pt x="2549" y="733"/>
                  </a:lnTo>
                  <a:lnTo>
                    <a:pt x="2592" y="203"/>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2" name="Freeform 141">
              <a:extLst>
                <a:ext uri="{FF2B5EF4-FFF2-40B4-BE49-F238E27FC236}">
                  <a16:creationId xmlns:a16="http://schemas.microsoft.com/office/drawing/2014/main" id="{1C894666-1C5E-5093-E9C0-440DC67AAA37}"/>
                </a:ext>
              </a:extLst>
            </p:cNvPr>
            <p:cNvSpPr/>
            <p:nvPr/>
          </p:nvSpPr>
          <p:spPr>
            <a:xfrm>
              <a:off x="19855432" y="9933694"/>
              <a:ext cx="951785" cy="732783"/>
            </a:xfrm>
            <a:custGeom>
              <a:avLst/>
              <a:gdLst/>
              <a:ahLst/>
              <a:cxnLst>
                <a:cxn ang="3cd4">
                  <a:pos x="hc" y="t"/>
                </a:cxn>
                <a:cxn ang="cd2">
                  <a:pos x="l" y="vc"/>
                </a:cxn>
                <a:cxn ang="cd4">
                  <a:pos x="hc" y="b"/>
                </a:cxn>
                <a:cxn ang="0">
                  <a:pos x="r" y="vc"/>
                </a:cxn>
              </a:cxnLst>
              <a:rect l="l" t="t" r="r" b="b"/>
              <a:pathLst>
                <a:path w="765" h="589">
                  <a:moveTo>
                    <a:pt x="43" y="0"/>
                  </a:moveTo>
                  <a:lnTo>
                    <a:pt x="0" y="530"/>
                  </a:lnTo>
                  <a:lnTo>
                    <a:pt x="723" y="589"/>
                  </a:lnTo>
                  <a:lnTo>
                    <a:pt x="765" y="59"/>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3" name="Freeform 142">
              <a:extLst>
                <a:ext uri="{FF2B5EF4-FFF2-40B4-BE49-F238E27FC236}">
                  <a16:creationId xmlns:a16="http://schemas.microsoft.com/office/drawing/2014/main" id="{7F49C9B4-E53A-C412-9275-449D8A256C9C}"/>
                </a:ext>
              </a:extLst>
            </p:cNvPr>
            <p:cNvSpPr/>
            <p:nvPr/>
          </p:nvSpPr>
          <p:spPr>
            <a:xfrm>
              <a:off x="20756139" y="10007222"/>
              <a:ext cx="434781" cy="684180"/>
            </a:xfrm>
            <a:custGeom>
              <a:avLst/>
              <a:gdLst/>
              <a:ahLst/>
              <a:cxnLst>
                <a:cxn ang="3cd4">
                  <a:pos x="hc" y="t"/>
                </a:cxn>
                <a:cxn ang="cd2">
                  <a:pos x="l" y="vc"/>
                </a:cxn>
                <a:cxn ang="cd4">
                  <a:pos x="hc" y="b"/>
                </a:cxn>
                <a:cxn ang="0">
                  <a:pos x="r" y="vc"/>
                </a:cxn>
              </a:cxnLst>
              <a:rect l="l" t="t" r="r" b="b"/>
              <a:pathLst>
                <a:path w="350" h="550">
                  <a:moveTo>
                    <a:pt x="350" y="268"/>
                  </a:moveTo>
                  <a:cubicBezTo>
                    <a:pt x="353" y="183"/>
                    <a:pt x="334" y="98"/>
                    <a:pt x="293" y="20"/>
                  </a:cubicBezTo>
                  <a:lnTo>
                    <a:pt x="42" y="0"/>
                  </a:lnTo>
                  <a:lnTo>
                    <a:pt x="0" y="530"/>
                  </a:lnTo>
                  <a:lnTo>
                    <a:pt x="249" y="550"/>
                  </a:lnTo>
                  <a:cubicBezTo>
                    <a:pt x="313" y="467"/>
                    <a:pt x="347" y="368"/>
                    <a:pt x="350" y="268"/>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4" name="Freeform 143">
              <a:extLst>
                <a:ext uri="{FF2B5EF4-FFF2-40B4-BE49-F238E27FC236}">
                  <a16:creationId xmlns:a16="http://schemas.microsoft.com/office/drawing/2014/main" id="{723E304D-510A-795B-7AF6-C920BC11BA04}"/>
                </a:ext>
              </a:extLst>
            </p:cNvPr>
            <p:cNvSpPr/>
            <p:nvPr/>
          </p:nvSpPr>
          <p:spPr>
            <a:xfrm>
              <a:off x="16517956" y="10611639"/>
              <a:ext cx="4970709" cy="1484259"/>
            </a:xfrm>
            <a:custGeom>
              <a:avLst/>
              <a:gdLst/>
              <a:ahLst/>
              <a:cxnLst>
                <a:cxn ang="3cd4">
                  <a:pos x="hc" y="t"/>
                </a:cxn>
                <a:cxn ang="cd2">
                  <a:pos x="l" y="vc"/>
                </a:cxn>
                <a:cxn ang="cd4">
                  <a:pos x="hc" y="b"/>
                </a:cxn>
                <a:cxn ang="0">
                  <a:pos x="r" y="vc"/>
                </a:cxn>
              </a:cxnLst>
              <a:rect l="l" t="t" r="r" b="b"/>
              <a:pathLst>
                <a:path w="3991" h="1192">
                  <a:moveTo>
                    <a:pt x="56" y="107"/>
                  </a:moveTo>
                  <a:cubicBezTo>
                    <a:pt x="53" y="139"/>
                    <a:pt x="64" y="169"/>
                    <a:pt x="83" y="192"/>
                  </a:cubicBezTo>
                  <a:cubicBezTo>
                    <a:pt x="102" y="215"/>
                    <a:pt x="130" y="230"/>
                    <a:pt x="162" y="232"/>
                  </a:cubicBezTo>
                  <a:lnTo>
                    <a:pt x="259" y="240"/>
                  </a:lnTo>
                  <a:lnTo>
                    <a:pt x="355" y="248"/>
                  </a:lnTo>
                  <a:lnTo>
                    <a:pt x="336" y="473"/>
                  </a:lnTo>
                  <a:lnTo>
                    <a:pt x="318" y="698"/>
                  </a:lnTo>
                  <a:lnTo>
                    <a:pt x="222" y="690"/>
                  </a:lnTo>
                  <a:lnTo>
                    <a:pt x="125" y="682"/>
                  </a:lnTo>
                  <a:cubicBezTo>
                    <a:pt x="94" y="679"/>
                    <a:pt x="64" y="690"/>
                    <a:pt x="40" y="709"/>
                  </a:cubicBezTo>
                  <a:cubicBezTo>
                    <a:pt x="18" y="729"/>
                    <a:pt x="3" y="756"/>
                    <a:pt x="0" y="789"/>
                  </a:cubicBezTo>
                  <a:cubicBezTo>
                    <a:pt x="-2" y="821"/>
                    <a:pt x="8" y="851"/>
                    <a:pt x="28" y="873"/>
                  </a:cubicBezTo>
                  <a:cubicBezTo>
                    <a:pt x="46" y="897"/>
                    <a:pt x="75" y="912"/>
                    <a:pt x="107" y="914"/>
                  </a:cubicBezTo>
                  <a:lnTo>
                    <a:pt x="1801" y="1053"/>
                  </a:lnTo>
                  <a:lnTo>
                    <a:pt x="3495" y="1191"/>
                  </a:lnTo>
                  <a:cubicBezTo>
                    <a:pt x="3622" y="1201"/>
                    <a:pt x="3740" y="1159"/>
                    <a:pt x="3830" y="1084"/>
                  </a:cubicBezTo>
                  <a:cubicBezTo>
                    <a:pt x="3919" y="1007"/>
                    <a:pt x="3979" y="897"/>
                    <a:pt x="3989" y="771"/>
                  </a:cubicBezTo>
                  <a:cubicBezTo>
                    <a:pt x="4000" y="645"/>
                    <a:pt x="3958" y="526"/>
                    <a:pt x="3882" y="437"/>
                  </a:cubicBezTo>
                  <a:cubicBezTo>
                    <a:pt x="3806" y="348"/>
                    <a:pt x="3696" y="288"/>
                    <a:pt x="3570" y="277"/>
                  </a:cubicBezTo>
                  <a:lnTo>
                    <a:pt x="1876" y="139"/>
                  </a:lnTo>
                  <a:lnTo>
                    <a:pt x="181" y="1"/>
                  </a:lnTo>
                  <a:cubicBezTo>
                    <a:pt x="149" y="-3"/>
                    <a:pt x="119" y="8"/>
                    <a:pt x="96" y="27"/>
                  </a:cubicBezTo>
                  <a:cubicBezTo>
                    <a:pt x="73" y="47"/>
                    <a:pt x="58" y="75"/>
                    <a:pt x="56" y="107"/>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5" name="Freeform 144">
              <a:extLst>
                <a:ext uri="{FF2B5EF4-FFF2-40B4-BE49-F238E27FC236}">
                  <a16:creationId xmlns:a16="http://schemas.microsoft.com/office/drawing/2014/main" id="{6D68E5C5-6002-D577-E647-3BBD4671EBCE}"/>
                </a:ext>
              </a:extLst>
            </p:cNvPr>
            <p:cNvSpPr/>
            <p:nvPr/>
          </p:nvSpPr>
          <p:spPr>
            <a:xfrm>
              <a:off x="16914118" y="10920708"/>
              <a:ext cx="4003975" cy="882330"/>
            </a:xfrm>
            <a:custGeom>
              <a:avLst/>
              <a:gdLst/>
              <a:ahLst/>
              <a:cxnLst>
                <a:cxn ang="3cd4">
                  <a:pos x="hc" y="t"/>
                </a:cxn>
                <a:cxn ang="cd2">
                  <a:pos x="l" y="vc"/>
                </a:cxn>
                <a:cxn ang="cd4">
                  <a:pos x="hc" y="b"/>
                </a:cxn>
                <a:cxn ang="0">
                  <a:pos x="r" y="vc"/>
                </a:cxn>
              </a:cxnLst>
              <a:rect l="l" t="t" r="r" b="b"/>
              <a:pathLst>
                <a:path w="3215" h="709">
                  <a:moveTo>
                    <a:pt x="3215" y="260"/>
                  </a:moveTo>
                  <a:lnTo>
                    <a:pt x="37" y="0"/>
                  </a:lnTo>
                  <a:lnTo>
                    <a:pt x="0" y="450"/>
                  </a:lnTo>
                  <a:lnTo>
                    <a:pt x="3178" y="709"/>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6" name="Freeform 145">
              <a:extLst>
                <a:ext uri="{FF2B5EF4-FFF2-40B4-BE49-F238E27FC236}">
                  <a16:creationId xmlns:a16="http://schemas.microsoft.com/office/drawing/2014/main" id="{74B17174-6267-D254-F3F3-0735EB0A9A1A}"/>
                </a:ext>
              </a:extLst>
            </p:cNvPr>
            <p:cNvSpPr/>
            <p:nvPr/>
          </p:nvSpPr>
          <p:spPr>
            <a:xfrm>
              <a:off x="20245365" y="11440385"/>
              <a:ext cx="377475" cy="549587"/>
            </a:xfrm>
            <a:custGeom>
              <a:avLst/>
              <a:gdLst/>
              <a:ahLst/>
              <a:cxnLst>
                <a:cxn ang="3cd4">
                  <a:pos x="hc" y="t"/>
                </a:cxn>
                <a:cxn ang="cd2">
                  <a:pos x="l" y="vc"/>
                </a:cxn>
                <a:cxn ang="cd4">
                  <a:pos x="hc" y="b"/>
                </a:cxn>
                <a:cxn ang="0">
                  <a:pos x="r" y="vc"/>
                </a:cxn>
              </a:cxnLst>
              <a:rect l="l" t="t" r="r" b="b"/>
              <a:pathLst>
                <a:path w="304" h="442">
                  <a:moveTo>
                    <a:pt x="304" y="22"/>
                  </a:moveTo>
                  <a:lnTo>
                    <a:pt x="35" y="0"/>
                  </a:lnTo>
                  <a:lnTo>
                    <a:pt x="0" y="420"/>
                  </a:lnTo>
                  <a:lnTo>
                    <a:pt x="143" y="335"/>
                  </a:lnTo>
                  <a:lnTo>
                    <a:pt x="270" y="442"/>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7" name="Freeform 146">
              <a:extLst>
                <a:ext uri="{FF2B5EF4-FFF2-40B4-BE49-F238E27FC236}">
                  <a16:creationId xmlns:a16="http://schemas.microsoft.com/office/drawing/2014/main" id="{FD393AD2-A019-8964-DD0A-0341A4581737}"/>
                </a:ext>
              </a:extLst>
            </p:cNvPr>
            <p:cNvSpPr/>
            <p:nvPr/>
          </p:nvSpPr>
          <p:spPr>
            <a:xfrm>
              <a:off x="19178967" y="11341930"/>
              <a:ext cx="1719193" cy="157025"/>
            </a:xfrm>
            <a:custGeom>
              <a:avLst/>
              <a:gdLst/>
              <a:ahLst/>
              <a:cxnLst>
                <a:cxn ang="3cd4">
                  <a:pos x="hc" y="t"/>
                </a:cxn>
                <a:cxn ang="cd2">
                  <a:pos x="l" y="vc"/>
                </a:cxn>
                <a:cxn ang="cd4">
                  <a:pos x="hc" y="b"/>
                </a:cxn>
                <a:cxn ang="0">
                  <a:pos x="r" y="vc"/>
                </a:cxn>
              </a:cxnLst>
              <a:rect l="l" t="t" r="r" b="b"/>
              <a:pathLst>
                <a:path w="1381" h="127">
                  <a:moveTo>
                    <a:pt x="1381" y="127"/>
                  </a:moveTo>
                  <a:lnTo>
                    <a:pt x="0" y="14"/>
                  </a:lnTo>
                  <a:lnTo>
                    <a:pt x="2" y="0"/>
                  </a:lnTo>
                  <a:lnTo>
                    <a:pt x="1381" y="112"/>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8" name="Freeform 147">
              <a:extLst>
                <a:ext uri="{FF2B5EF4-FFF2-40B4-BE49-F238E27FC236}">
                  <a16:creationId xmlns:a16="http://schemas.microsoft.com/office/drawing/2014/main" id="{C4E1BA81-DD97-B2F2-7E22-E8CC297813CE}"/>
                </a:ext>
              </a:extLst>
            </p:cNvPr>
            <p:cNvSpPr/>
            <p:nvPr/>
          </p:nvSpPr>
          <p:spPr>
            <a:xfrm>
              <a:off x="16939034" y="11158737"/>
              <a:ext cx="1009091" cy="98452"/>
            </a:xfrm>
            <a:custGeom>
              <a:avLst/>
              <a:gdLst/>
              <a:ahLst/>
              <a:cxnLst>
                <a:cxn ang="3cd4">
                  <a:pos x="hc" y="t"/>
                </a:cxn>
                <a:cxn ang="cd2">
                  <a:pos x="l" y="vc"/>
                </a:cxn>
                <a:cxn ang="cd4">
                  <a:pos x="hc" y="b"/>
                </a:cxn>
                <a:cxn ang="0">
                  <a:pos x="r" y="vc"/>
                </a:cxn>
              </a:cxnLst>
              <a:rect l="l" t="t" r="r" b="b"/>
              <a:pathLst>
                <a:path w="811" h="80">
                  <a:moveTo>
                    <a:pt x="810" y="80"/>
                  </a:moveTo>
                  <a:lnTo>
                    <a:pt x="0" y="14"/>
                  </a:lnTo>
                  <a:lnTo>
                    <a:pt x="1" y="0"/>
                  </a:lnTo>
                  <a:lnTo>
                    <a:pt x="811" y="66"/>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9" name="Freeform 148">
              <a:extLst>
                <a:ext uri="{FF2B5EF4-FFF2-40B4-BE49-F238E27FC236}">
                  <a16:creationId xmlns:a16="http://schemas.microsoft.com/office/drawing/2014/main" id="{F6767A83-DF68-8F1D-57F2-F9051DFE18DB}"/>
                </a:ext>
              </a:extLst>
            </p:cNvPr>
            <p:cNvSpPr/>
            <p:nvPr/>
          </p:nvSpPr>
          <p:spPr>
            <a:xfrm>
              <a:off x="17762502" y="11355642"/>
              <a:ext cx="1141145" cy="109668"/>
            </a:xfrm>
            <a:custGeom>
              <a:avLst/>
              <a:gdLst/>
              <a:ahLst/>
              <a:cxnLst>
                <a:cxn ang="3cd4">
                  <a:pos x="hc" y="t"/>
                </a:cxn>
                <a:cxn ang="cd2">
                  <a:pos x="l" y="vc"/>
                </a:cxn>
                <a:cxn ang="cd4">
                  <a:pos x="hc" y="b"/>
                </a:cxn>
                <a:cxn ang="0">
                  <a:pos x="r" y="vc"/>
                </a:cxn>
              </a:cxnLst>
              <a:rect l="l" t="t" r="r" b="b"/>
              <a:pathLst>
                <a:path w="917" h="89">
                  <a:moveTo>
                    <a:pt x="915" y="89"/>
                  </a:moveTo>
                  <a:lnTo>
                    <a:pt x="0" y="14"/>
                  </a:lnTo>
                  <a:lnTo>
                    <a:pt x="1" y="0"/>
                  </a:lnTo>
                  <a:lnTo>
                    <a:pt x="917" y="74"/>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50" name="Freeform 149">
              <a:extLst>
                <a:ext uri="{FF2B5EF4-FFF2-40B4-BE49-F238E27FC236}">
                  <a16:creationId xmlns:a16="http://schemas.microsoft.com/office/drawing/2014/main" id="{0D7FC381-BEC4-9862-011D-8E433CDBB8E7}"/>
                </a:ext>
              </a:extLst>
            </p:cNvPr>
            <p:cNvSpPr/>
            <p:nvPr/>
          </p:nvSpPr>
          <p:spPr>
            <a:xfrm>
              <a:off x="17909505" y="10437171"/>
              <a:ext cx="2723301" cy="489768"/>
            </a:xfrm>
            <a:custGeom>
              <a:avLst/>
              <a:gdLst/>
              <a:ahLst/>
              <a:cxnLst>
                <a:cxn ang="3cd4">
                  <a:pos x="hc" y="t"/>
                </a:cxn>
                <a:cxn ang="cd2">
                  <a:pos x="l" y="vc"/>
                </a:cxn>
                <a:cxn ang="cd4">
                  <a:pos x="hc" y="b"/>
                </a:cxn>
                <a:cxn ang="0">
                  <a:pos x="r" y="vc"/>
                </a:cxn>
              </a:cxnLst>
              <a:rect l="l" t="t" r="r" b="b"/>
              <a:pathLst>
                <a:path w="2187" h="394">
                  <a:moveTo>
                    <a:pt x="2187" y="177"/>
                  </a:moveTo>
                  <a:lnTo>
                    <a:pt x="18" y="0"/>
                  </a:lnTo>
                  <a:lnTo>
                    <a:pt x="0" y="217"/>
                  </a:lnTo>
                  <a:lnTo>
                    <a:pt x="2169" y="394"/>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51" name="Freeform 150">
              <a:extLst>
                <a:ext uri="{FF2B5EF4-FFF2-40B4-BE49-F238E27FC236}">
                  <a16:creationId xmlns:a16="http://schemas.microsoft.com/office/drawing/2014/main" id="{4D2B6731-DB98-8726-72FD-91C55A07E37A}"/>
                </a:ext>
              </a:extLst>
            </p:cNvPr>
            <p:cNvSpPr/>
            <p:nvPr/>
          </p:nvSpPr>
          <p:spPr>
            <a:xfrm>
              <a:off x="16425767" y="10316283"/>
              <a:ext cx="1504916" cy="390070"/>
            </a:xfrm>
            <a:custGeom>
              <a:avLst/>
              <a:gdLst/>
              <a:ahLst/>
              <a:cxnLst>
                <a:cxn ang="3cd4">
                  <a:pos x="hc" y="t"/>
                </a:cxn>
                <a:cxn ang="cd2">
                  <a:pos x="l" y="vc"/>
                </a:cxn>
                <a:cxn ang="cd4">
                  <a:pos x="hc" y="b"/>
                </a:cxn>
                <a:cxn ang="0">
                  <a:pos x="r" y="vc"/>
                </a:cxn>
              </a:cxnLst>
              <a:rect l="l" t="t" r="r" b="b"/>
              <a:pathLst>
                <a:path w="1209" h="314">
                  <a:moveTo>
                    <a:pt x="18" y="0"/>
                  </a:moveTo>
                  <a:lnTo>
                    <a:pt x="0" y="217"/>
                  </a:lnTo>
                  <a:lnTo>
                    <a:pt x="1191" y="314"/>
                  </a:lnTo>
                  <a:lnTo>
                    <a:pt x="1209" y="97"/>
                  </a:ln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52" name="Freeform 151">
              <a:extLst>
                <a:ext uri="{FF2B5EF4-FFF2-40B4-BE49-F238E27FC236}">
                  <a16:creationId xmlns:a16="http://schemas.microsoft.com/office/drawing/2014/main" id="{B2A13599-7EEB-288D-7798-169A3B2BAC86}"/>
                </a:ext>
              </a:extLst>
            </p:cNvPr>
            <p:cNvSpPr/>
            <p:nvPr/>
          </p:nvSpPr>
          <p:spPr>
            <a:xfrm>
              <a:off x="16727249" y="10409754"/>
              <a:ext cx="142020" cy="140824"/>
            </a:xfrm>
            <a:custGeom>
              <a:avLst/>
              <a:gdLst/>
              <a:ahLst/>
              <a:cxnLst>
                <a:cxn ang="3cd4">
                  <a:pos x="hc" y="t"/>
                </a:cxn>
                <a:cxn ang="cd2">
                  <a:pos x="l" y="vc"/>
                </a:cxn>
                <a:cxn ang="cd4">
                  <a:pos x="hc" y="b"/>
                </a:cxn>
                <a:cxn ang="0">
                  <a:pos x="r" y="vc"/>
                </a:cxn>
              </a:cxnLst>
              <a:rect l="l" t="t" r="r" b="b"/>
              <a:pathLst>
                <a:path w="115" h="114">
                  <a:moveTo>
                    <a:pt x="115" y="62"/>
                  </a:moveTo>
                  <a:cubicBezTo>
                    <a:pt x="112" y="93"/>
                    <a:pt x="84" y="117"/>
                    <a:pt x="53" y="114"/>
                  </a:cubicBezTo>
                  <a:cubicBezTo>
                    <a:pt x="21" y="111"/>
                    <a:pt x="-2" y="84"/>
                    <a:pt x="0" y="53"/>
                  </a:cubicBezTo>
                  <a:cubicBezTo>
                    <a:pt x="3" y="21"/>
                    <a:pt x="31" y="-3"/>
                    <a:pt x="63" y="0"/>
                  </a:cubicBezTo>
                  <a:cubicBezTo>
                    <a:pt x="94" y="2"/>
                    <a:pt x="118" y="30"/>
                    <a:pt x="115" y="62"/>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53" name="Freeform 152">
              <a:extLst>
                <a:ext uri="{FF2B5EF4-FFF2-40B4-BE49-F238E27FC236}">
                  <a16:creationId xmlns:a16="http://schemas.microsoft.com/office/drawing/2014/main" id="{1D8E818B-01A2-0BC6-6772-0E34CC72E133}"/>
                </a:ext>
              </a:extLst>
            </p:cNvPr>
            <p:cNvSpPr/>
            <p:nvPr/>
          </p:nvSpPr>
          <p:spPr>
            <a:xfrm>
              <a:off x="17164522" y="10445894"/>
              <a:ext cx="140774" cy="140824"/>
            </a:xfrm>
            <a:custGeom>
              <a:avLst/>
              <a:gdLst/>
              <a:ahLst/>
              <a:cxnLst>
                <a:cxn ang="3cd4">
                  <a:pos x="hc" y="t"/>
                </a:cxn>
                <a:cxn ang="cd2">
                  <a:pos x="l" y="vc"/>
                </a:cxn>
                <a:cxn ang="cd4">
                  <a:pos x="hc" y="b"/>
                </a:cxn>
                <a:cxn ang="0">
                  <a:pos x="r" y="vc"/>
                </a:cxn>
              </a:cxnLst>
              <a:rect l="l" t="t" r="r" b="b"/>
              <a:pathLst>
                <a:path w="114" h="114">
                  <a:moveTo>
                    <a:pt x="114" y="61"/>
                  </a:moveTo>
                  <a:cubicBezTo>
                    <a:pt x="112" y="93"/>
                    <a:pt x="84" y="117"/>
                    <a:pt x="52" y="113"/>
                  </a:cubicBezTo>
                  <a:cubicBezTo>
                    <a:pt x="20" y="111"/>
                    <a:pt x="-3" y="83"/>
                    <a:pt x="0" y="52"/>
                  </a:cubicBezTo>
                  <a:cubicBezTo>
                    <a:pt x="2" y="20"/>
                    <a:pt x="30" y="-3"/>
                    <a:pt x="61" y="0"/>
                  </a:cubicBezTo>
                  <a:cubicBezTo>
                    <a:pt x="93" y="2"/>
                    <a:pt x="116" y="30"/>
                    <a:pt x="114" y="61"/>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54" name="Freeform 153">
              <a:extLst>
                <a:ext uri="{FF2B5EF4-FFF2-40B4-BE49-F238E27FC236}">
                  <a16:creationId xmlns:a16="http://schemas.microsoft.com/office/drawing/2014/main" id="{2C047704-16BB-9780-1248-B7610BDD3D82}"/>
                </a:ext>
              </a:extLst>
            </p:cNvPr>
            <p:cNvSpPr/>
            <p:nvPr/>
          </p:nvSpPr>
          <p:spPr>
            <a:xfrm>
              <a:off x="16674926" y="9264469"/>
              <a:ext cx="3827069" cy="714089"/>
            </a:xfrm>
            <a:custGeom>
              <a:avLst/>
              <a:gdLst/>
              <a:ahLst/>
              <a:cxnLst>
                <a:cxn ang="3cd4">
                  <a:pos x="hc" y="t"/>
                </a:cxn>
                <a:cxn ang="cd2">
                  <a:pos x="l" y="vc"/>
                </a:cxn>
                <a:cxn ang="cd4">
                  <a:pos x="hc" y="b"/>
                </a:cxn>
                <a:cxn ang="0">
                  <a:pos x="r" y="vc"/>
                </a:cxn>
              </a:cxnLst>
              <a:rect l="l" t="t" r="r" b="b"/>
              <a:pathLst>
                <a:path w="3073" h="574">
                  <a:moveTo>
                    <a:pt x="3047" y="574"/>
                  </a:moveTo>
                  <a:lnTo>
                    <a:pt x="0" y="325"/>
                  </a:lnTo>
                  <a:lnTo>
                    <a:pt x="27" y="0"/>
                  </a:lnTo>
                  <a:lnTo>
                    <a:pt x="3073" y="249"/>
                  </a:ln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55" name="Freeform 154">
              <a:extLst>
                <a:ext uri="{FF2B5EF4-FFF2-40B4-BE49-F238E27FC236}">
                  <a16:creationId xmlns:a16="http://schemas.microsoft.com/office/drawing/2014/main" id="{1988F74D-E953-22FF-F7BB-4517A72AE051}"/>
                </a:ext>
              </a:extLst>
            </p:cNvPr>
            <p:cNvSpPr/>
            <p:nvPr/>
          </p:nvSpPr>
          <p:spPr>
            <a:xfrm>
              <a:off x="16682400" y="9361675"/>
              <a:ext cx="3665119" cy="507215"/>
            </a:xfrm>
            <a:custGeom>
              <a:avLst/>
              <a:gdLst/>
              <a:ahLst/>
              <a:cxnLst>
                <a:cxn ang="3cd4">
                  <a:pos x="hc" y="t"/>
                </a:cxn>
                <a:cxn ang="cd2">
                  <a:pos x="l" y="vc"/>
                </a:cxn>
                <a:cxn ang="cd4">
                  <a:pos x="hc" y="b"/>
                </a:cxn>
                <a:cxn ang="0">
                  <a:pos x="r" y="vc"/>
                </a:cxn>
              </a:cxnLst>
              <a:rect l="l" t="t" r="r" b="b"/>
              <a:pathLst>
                <a:path w="2943" h="408">
                  <a:moveTo>
                    <a:pt x="2930" y="408"/>
                  </a:moveTo>
                  <a:lnTo>
                    <a:pt x="0" y="169"/>
                  </a:lnTo>
                  <a:lnTo>
                    <a:pt x="14" y="0"/>
                  </a:lnTo>
                  <a:lnTo>
                    <a:pt x="2943" y="239"/>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56" name="Freeform 155">
              <a:extLst>
                <a:ext uri="{FF2B5EF4-FFF2-40B4-BE49-F238E27FC236}">
                  <a16:creationId xmlns:a16="http://schemas.microsoft.com/office/drawing/2014/main" id="{40B4AA75-DC56-A8D5-0FBF-432AB0D1ED03}"/>
                </a:ext>
              </a:extLst>
            </p:cNvPr>
            <p:cNvSpPr/>
            <p:nvPr/>
          </p:nvSpPr>
          <p:spPr>
            <a:xfrm>
              <a:off x="20120786" y="9642076"/>
              <a:ext cx="226734" cy="226814"/>
            </a:xfrm>
            <a:custGeom>
              <a:avLst/>
              <a:gdLst/>
              <a:ahLst/>
              <a:cxnLst>
                <a:cxn ang="3cd4">
                  <a:pos x="hc" y="t"/>
                </a:cxn>
                <a:cxn ang="cd2">
                  <a:pos x="l" y="vc"/>
                </a:cxn>
                <a:cxn ang="cd4">
                  <a:pos x="hc" y="b"/>
                </a:cxn>
                <a:cxn ang="0">
                  <a:pos x="r" y="vc"/>
                </a:cxn>
              </a:cxnLst>
              <a:rect l="l" t="t" r="r" b="b"/>
              <a:pathLst>
                <a:path w="183" h="183">
                  <a:moveTo>
                    <a:pt x="170" y="183"/>
                  </a:moveTo>
                  <a:lnTo>
                    <a:pt x="0" y="170"/>
                  </a:lnTo>
                  <a:lnTo>
                    <a:pt x="14" y="0"/>
                  </a:lnTo>
                  <a:lnTo>
                    <a:pt x="183" y="14"/>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57" name="Freeform 156">
              <a:extLst>
                <a:ext uri="{FF2B5EF4-FFF2-40B4-BE49-F238E27FC236}">
                  <a16:creationId xmlns:a16="http://schemas.microsoft.com/office/drawing/2014/main" id="{5FA7959A-C2EC-2B9D-9293-8F98EABD7F61}"/>
                </a:ext>
              </a:extLst>
            </p:cNvPr>
            <p:cNvSpPr/>
            <p:nvPr/>
          </p:nvSpPr>
          <p:spPr>
            <a:xfrm>
              <a:off x="16687384" y="9496267"/>
              <a:ext cx="1558482" cy="143316"/>
            </a:xfrm>
            <a:custGeom>
              <a:avLst/>
              <a:gdLst/>
              <a:ahLst/>
              <a:cxnLst>
                <a:cxn ang="3cd4">
                  <a:pos x="hc" y="t"/>
                </a:cxn>
                <a:cxn ang="cd2">
                  <a:pos x="l" y="vc"/>
                </a:cxn>
                <a:cxn ang="cd4">
                  <a:pos x="hc" y="b"/>
                </a:cxn>
                <a:cxn ang="0">
                  <a:pos x="r" y="vc"/>
                </a:cxn>
              </a:cxnLst>
              <a:rect l="l" t="t" r="r" b="b"/>
              <a:pathLst>
                <a:path w="1252" h="116">
                  <a:moveTo>
                    <a:pt x="1251" y="116"/>
                  </a:moveTo>
                  <a:lnTo>
                    <a:pt x="0" y="14"/>
                  </a:lnTo>
                  <a:lnTo>
                    <a:pt x="2" y="0"/>
                  </a:lnTo>
                  <a:lnTo>
                    <a:pt x="1252" y="103"/>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58" name="Freeform 157">
              <a:extLst>
                <a:ext uri="{FF2B5EF4-FFF2-40B4-BE49-F238E27FC236}">
                  <a16:creationId xmlns:a16="http://schemas.microsoft.com/office/drawing/2014/main" id="{1BF6ABDA-4AF2-9D9A-6AE3-DA45EAB970F7}"/>
                </a:ext>
              </a:extLst>
            </p:cNvPr>
            <p:cNvSpPr/>
            <p:nvPr/>
          </p:nvSpPr>
          <p:spPr>
            <a:xfrm>
              <a:off x="19418156" y="9638338"/>
              <a:ext cx="713839" cy="73528"/>
            </a:xfrm>
            <a:custGeom>
              <a:avLst/>
              <a:gdLst/>
              <a:ahLst/>
              <a:cxnLst>
                <a:cxn ang="3cd4">
                  <a:pos x="hc" y="t"/>
                </a:cxn>
                <a:cxn ang="cd2">
                  <a:pos x="l" y="vc"/>
                </a:cxn>
                <a:cxn ang="cd4">
                  <a:pos x="hc" y="b"/>
                </a:cxn>
                <a:cxn ang="0">
                  <a:pos x="r" y="vc"/>
                </a:cxn>
              </a:cxnLst>
              <a:rect l="l" t="t" r="r" b="b"/>
              <a:pathLst>
                <a:path w="574" h="60">
                  <a:moveTo>
                    <a:pt x="573" y="60"/>
                  </a:moveTo>
                  <a:lnTo>
                    <a:pt x="0" y="14"/>
                  </a:lnTo>
                  <a:lnTo>
                    <a:pt x="1" y="0"/>
                  </a:lnTo>
                  <a:lnTo>
                    <a:pt x="574" y="47"/>
                  </a:ln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59" name="Freeform 158">
              <a:extLst>
                <a:ext uri="{FF2B5EF4-FFF2-40B4-BE49-F238E27FC236}">
                  <a16:creationId xmlns:a16="http://schemas.microsoft.com/office/drawing/2014/main" id="{5B7AB3AD-C2C3-4441-7AB0-980CF7F9CCA3}"/>
                </a:ext>
              </a:extLst>
            </p:cNvPr>
            <p:cNvSpPr/>
            <p:nvPr/>
          </p:nvSpPr>
          <p:spPr>
            <a:xfrm>
              <a:off x="15819067" y="10683924"/>
              <a:ext cx="5943672" cy="1676178"/>
            </a:xfrm>
            <a:custGeom>
              <a:avLst/>
              <a:gdLst/>
              <a:ahLst/>
              <a:cxnLst>
                <a:cxn ang="3cd4">
                  <a:pos x="hc" y="t"/>
                </a:cxn>
                <a:cxn ang="cd2">
                  <a:pos x="l" y="vc"/>
                </a:cxn>
                <a:cxn ang="cd4">
                  <a:pos x="hc" y="b"/>
                </a:cxn>
                <a:cxn ang="0">
                  <a:pos x="r" y="vc"/>
                </a:cxn>
              </a:cxnLst>
              <a:rect l="l" t="t" r="r" b="b"/>
              <a:pathLst>
                <a:path w="4772" h="1346">
                  <a:moveTo>
                    <a:pt x="4609" y="0"/>
                  </a:moveTo>
                  <a:lnTo>
                    <a:pt x="4513" y="1170"/>
                  </a:lnTo>
                  <a:lnTo>
                    <a:pt x="13" y="803"/>
                  </a:lnTo>
                  <a:lnTo>
                    <a:pt x="0" y="965"/>
                  </a:lnTo>
                  <a:lnTo>
                    <a:pt x="4500" y="1333"/>
                  </a:lnTo>
                  <a:lnTo>
                    <a:pt x="4616" y="1342"/>
                  </a:lnTo>
                  <a:lnTo>
                    <a:pt x="4663" y="1346"/>
                  </a:lnTo>
                  <a:lnTo>
                    <a:pt x="4772" y="12"/>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60" name="Freeform 159">
              <a:extLst>
                <a:ext uri="{FF2B5EF4-FFF2-40B4-BE49-F238E27FC236}">
                  <a16:creationId xmlns:a16="http://schemas.microsoft.com/office/drawing/2014/main" id="{F2B90E4C-4FE6-D540-F66F-262997E2E0FE}"/>
                </a:ext>
              </a:extLst>
            </p:cNvPr>
            <p:cNvSpPr/>
            <p:nvPr/>
          </p:nvSpPr>
          <p:spPr>
            <a:xfrm>
              <a:off x="22411797" y="9791624"/>
              <a:ext cx="226734" cy="327758"/>
            </a:xfrm>
            <a:custGeom>
              <a:avLst/>
              <a:gdLst/>
              <a:ahLst/>
              <a:cxnLst>
                <a:cxn ang="3cd4">
                  <a:pos x="hc" y="t"/>
                </a:cxn>
                <a:cxn ang="cd2">
                  <a:pos x="l" y="vc"/>
                </a:cxn>
                <a:cxn ang="cd4">
                  <a:pos x="hc" y="b"/>
                </a:cxn>
                <a:cxn ang="0">
                  <a:pos x="r" y="vc"/>
                </a:cxn>
              </a:cxnLst>
              <a:rect l="l" t="t" r="r" b="b"/>
              <a:pathLst>
                <a:path w="183" h="264">
                  <a:moveTo>
                    <a:pt x="183" y="0"/>
                  </a:moveTo>
                  <a:lnTo>
                    <a:pt x="31" y="0"/>
                  </a:lnTo>
                  <a:lnTo>
                    <a:pt x="0" y="264"/>
                  </a:lnTo>
                  <a:lnTo>
                    <a:pt x="183" y="264"/>
                  </a:ln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61" name="Freeform 160">
              <a:extLst>
                <a:ext uri="{FF2B5EF4-FFF2-40B4-BE49-F238E27FC236}">
                  <a16:creationId xmlns:a16="http://schemas.microsoft.com/office/drawing/2014/main" id="{142D3206-BBAE-BEEE-EB6A-27B9983D68C3}"/>
                </a:ext>
              </a:extLst>
            </p:cNvPr>
            <p:cNvSpPr/>
            <p:nvPr/>
          </p:nvSpPr>
          <p:spPr>
            <a:xfrm>
              <a:off x="22112807" y="10120625"/>
              <a:ext cx="525724" cy="2565983"/>
            </a:xfrm>
            <a:custGeom>
              <a:avLst/>
              <a:gdLst/>
              <a:ahLst/>
              <a:cxnLst>
                <a:cxn ang="3cd4">
                  <a:pos x="hc" y="t"/>
                </a:cxn>
                <a:cxn ang="cd2">
                  <a:pos x="l" y="vc"/>
                </a:cxn>
                <a:cxn ang="cd4">
                  <a:pos x="hc" y="b"/>
                </a:cxn>
                <a:cxn ang="0">
                  <a:pos x="r" y="vc"/>
                </a:cxn>
              </a:cxnLst>
              <a:rect l="l" t="t" r="r" b="b"/>
              <a:pathLst>
                <a:path w="423" h="2060">
                  <a:moveTo>
                    <a:pt x="240" y="0"/>
                  </a:moveTo>
                  <a:lnTo>
                    <a:pt x="0" y="2060"/>
                  </a:lnTo>
                  <a:lnTo>
                    <a:pt x="423" y="2060"/>
                  </a:lnTo>
                  <a:lnTo>
                    <a:pt x="423" y="0"/>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62" name="Freeform 161">
              <a:extLst>
                <a:ext uri="{FF2B5EF4-FFF2-40B4-BE49-F238E27FC236}">
                  <a16:creationId xmlns:a16="http://schemas.microsoft.com/office/drawing/2014/main" id="{405C7281-AFA9-C213-7097-19EA01A64B24}"/>
                </a:ext>
              </a:extLst>
            </p:cNvPr>
            <p:cNvSpPr/>
            <p:nvPr/>
          </p:nvSpPr>
          <p:spPr>
            <a:xfrm>
              <a:off x="22234894" y="7977114"/>
              <a:ext cx="605455" cy="1834450"/>
            </a:xfrm>
            <a:custGeom>
              <a:avLst/>
              <a:gdLst/>
              <a:ahLst/>
              <a:cxnLst>
                <a:cxn ang="3cd4">
                  <a:pos x="hc" y="t"/>
                </a:cxn>
                <a:cxn ang="cd2">
                  <a:pos x="l" y="vc"/>
                </a:cxn>
                <a:cxn ang="cd4">
                  <a:pos x="hc" y="b"/>
                </a:cxn>
                <a:cxn ang="0">
                  <a:pos x="r" y="vc"/>
                </a:cxn>
              </a:cxnLst>
              <a:rect l="l" t="t" r="r" b="b"/>
              <a:pathLst>
                <a:path w="487" h="1473">
                  <a:moveTo>
                    <a:pt x="254" y="1473"/>
                  </a:moveTo>
                  <a:lnTo>
                    <a:pt x="255" y="1456"/>
                  </a:lnTo>
                  <a:cubicBezTo>
                    <a:pt x="256" y="1451"/>
                    <a:pt x="291" y="919"/>
                    <a:pt x="0" y="597"/>
                  </a:cubicBezTo>
                  <a:lnTo>
                    <a:pt x="5" y="593"/>
                  </a:lnTo>
                  <a:cubicBezTo>
                    <a:pt x="269" y="885"/>
                    <a:pt x="267" y="1348"/>
                    <a:pt x="263" y="1441"/>
                  </a:cubicBezTo>
                  <a:cubicBezTo>
                    <a:pt x="288" y="1392"/>
                    <a:pt x="365" y="1227"/>
                    <a:pt x="420" y="1001"/>
                  </a:cubicBezTo>
                  <a:cubicBezTo>
                    <a:pt x="481" y="752"/>
                    <a:pt x="526" y="377"/>
                    <a:pt x="397" y="2"/>
                  </a:cubicBezTo>
                  <a:lnTo>
                    <a:pt x="404" y="0"/>
                  </a:lnTo>
                  <a:cubicBezTo>
                    <a:pt x="534" y="376"/>
                    <a:pt x="488" y="753"/>
                    <a:pt x="427" y="1003"/>
                  </a:cubicBezTo>
                  <a:cubicBezTo>
                    <a:pt x="361" y="1273"/>
                    <a:pt x="263" y="1456"/>
                    <a:pt x="262" y="1458"/>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63" name="Freeform 162">
              <a:extLst>
                <a:ext uri="{FF2B5EF4-FFF2-40B4-BE49-F238E27FC236}">
                  <a16:creationId xmlns:a16="http://schemas.microsoft.com/office/drawing/2014/main" id="{36A0D4E1-4A2D-80FF-468D-8B1D927BE8CF}"/>
                </a:ext>
              </a:extLst>
            </p:cNvPr>
            <p:cNvSpPr/>
            <p:nvPr/>
          </p:nvSpPr>
          <p:spPr>
            <a:xfrm>
              <a:off x="22197520" y="9263223"/>
              <a:ext cx="330135" cy="532140"/>
            </a:xfrm>
            <a:custGeom>
              <a:avLst/>
              <a:gdLst/>
              <a:ahLst/>
              <a:cxnLst>
                <a:cxn ang="3cd4">
                  <a:pos x="hc" y="t"/>
                </a:cxn>
                <a:cxn ang="cd2">
                  <a:pos x="l" y="vc"/>
                </a:cxn>
                <a:cxn ang="cd4">
                  <a:pos x="hc" y="b"/>
                </a:cxn>
                <a:cxn ang="0">
                  <a:pos x="r" y="vc"/>
                </a:cxn>
              </a:cxnLst>
              <a:rect l="l" t="t" r="r" b="b"/>
              <a:pathLst>
                <a:path w="266" h="428">
                  <a:moveTo>
                    <a:pt x="262" y="428"/>
                  </a:moveTo>
                  <a:cubicBezTo>
                    <a:pt x="260" y="426"/>
                    <a:pt x="55" y="281"/>
                    <a:pt x="0" y="1"/>
                  </a:cubicBezTo>
                  <a:lnTo>
                    <a:pt x="8" y="0"/>
                  </a:lnTo>
                  <a:cubicBezTo>
                    <a:pt x="61" y="277"/>
                    <a:pt x="264" y="420"/>
                    <a:pt x="266" y="422"/>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64" name="Freeform 163">
              <a:extLst>
                <a:ext uri="{FF2B5EF4-FFF2-40B4-BE49-F238E27FC236}">
                  <a16:creationId xmlns:a16="http://schemas.microsoft.com/office/drawing/2014/main" id="{7B3A20C6-CC47-23F2-03A5-A3B07FB8CBFD}"/>
                </a:ext>
              </a:extLst>
            </p:cNvPr>
            <p:cNvSpPr/>
            <p:nvPr/>
          </p:nvSpPr>
          <p:spPr>
            <a:xfrm>
              <a:off x="22034322" y="8490560"/>
              <a:ext cx="259125" cy="287879"/>
            </a:xfrm>
            <a:custGeom>
              <a:avLst/>
              <a:gdLst/>
              <a:ahLst/>
              <a:cxnLst>
                <a:cxn ang="3cd4">
                  <a:pos x="hc" y="t"/>
                </a:cxn>
                <a:cxn ang="cd2">
                  <a:pos x="l" y="vc"/>
                </a:cxn>
                <a:cxn ang="cd4">
                  <a:pos x="hc" y="b"/>
                </a:cxn>
                <a:cxn ang="0">
                  <a:pos x="r" y="vc"/>
                </a:cxn>
              </a:cxnLst>
              <a:rect l="l" t="t" r="r" b="b"/>
              <a:pathLst>
                <a:path w="209" h="232">
                  <a:moveTo>
                    <a:pt x="147" y="78"/>
                  </a:moveTo>
                  <a:cubicBezTo>
                    <a:pt x="200" y="139"/>
                    <a:pt x="224" y="204"/>
                    <a:pt x="200" y="225"/>
                  </a:cubicBezTo>
                  <a:cubicBezTo>
                    <a:pt x="176" y="246"/>
                    <a:pt x="114" y="213"/>
                    <a:pt x="61" y="153"/>
                  </a:cubicBezTo>
                  <a:cubicBezTo>
                    <a:pt x="9" y="92"/>
                    <a:pt x="-14" y="27"/>
                    <a:pt x="9" y="6"/>
                  </a:cubicBezTo>
                  <a:cubicBezTo>
                    <a:pt x="33" y="-15"/>
                    <a:pt x="95" y="18"/>
                    <a:pt x="147" y="78"/>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65" name="Freeform 164">
              <a:extLst>
                <a:ext uri="{FF2B5EF4-FFF2-40B4-BE49-F238E27FC236}">
                  <a16:creationId xmlns:a16="http://schemas.microsoft.com/office/drawing/2014/main" id="{BC941EA4-D342-AAEF-F853-E7BE57A9CE15}"/>
                </a:ext>
              </a:extLst>
            </p:cNvPr>
            <p:cNvSpPr/>
            <p:nvPr/>
          </p:nvSpPr>
          <p:spPr>
            <a:xfrm>
              <a:off x="22335803" y="8550379"/>
              <a:ext cx="210539" cy="324020"/>
            </a:xfrm>
            <a:custGeom>
              <a:avLst/>
              <a:gdLst/>
              <a:ahLst/>
              <a:cxnLst>
                <a:cxn ang="3cd4">
                  <a:pos x="hc" y="t"/>
                </a:cxn>
                <a:cxn ang="cd2">
                  <a:pos x="l" y="vc"/>
                </a:cxn>
                <a:cxn ang="cd4">
                  <a:pos x="hc" y="b"/>
                </a:cxn>
                <a:cxn ang="0">
                  <a:pos x="r" y="vc"/>
                </a:cxn>
              </a:cxnLst>
              <a:rect l="l" t="t" r="r" b="b"/>
              <a:pathLst>
                <a:path w="170" h="261">
                  <a:moveTo>
                    <a:pt x="136" y="158"/>
                  </a:moveTo>
                  <a:cubicBezTo>
                    <a:pt x="98" y="229"/>
                    <a:pt x="44" y="273"/>
                    <a:pt x="17" y="259"/>
                  </a:cubicBezTo>
                  <a:cubicBezTo>
                    <a:pt x="-11" y="244"/>
                    <a:pt x="-3" y="174"/>
                    <a:pt x="36" y="104"/>
                  </a:cubicBezTo>
                  <a:cubicBezTo>
                    <a:pt x="73" y="33"/>
                    <a:pt x="127" y="-11"/>
                    <a:pt x="154" y="3"/>
                  </a:cubicBezTo>
                  <a:cubicBezTo>
                    <a:pt x="182" y="18"/>
                    <a:pt x="174" y="88"/>
                    <a:pt x="136" y="158"/>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66" name="Freeform 165">
              <a:extLst>
                <a:ext uri="{FF2B5EF4-FFF2-40B4-BE49-F238E27FC236}">
                  <a16:creationId xmlns:a16="http://schemas.microsoft.com/office/drawing/2014/main" id="{2A7643CA-5AC9-832F-98E4-8AABF2B9CED8}"/>
                </a:ext>
              </a:extLst>
            </p:cNvPr>
            <p:cNvSpPr/>
            <p:nvPr/>
          </p:nvSpPr>
          <p:spPr>
            <a:xfrm>
              <a:off x="22577487" y="7697955"/>
              <a:ext cx="193098" cy="333989"/>
            </a:xfrm>
            <a:custGeom>
              <a:avLst/>
              <a:gdLst/>
              <a:ahLst/>
              <a:cxnLst>
                <a:cxn ang="3cd4">
                  <a:pos x="hc" y="t"/>
                </a:cxn>
                <a:cxn ang="cd2">
                  <a:pos x="l" y="vc"/>
                </a:cxn>
                <a:cxn ang="cd4">
                  <a:pos x="hc" y="b"/>
                </a:cxn>
                <a:cxn ang="0">
                  <a:pos x="r" y="vc"/>
                </a:cxn>
              </a:cxnLst>
              <a:rect l="l" t="t" r="r" b="b"/>
              <a:pathLst>
                <a:path w="156" h="269">
                  <a:moveTo>
                    <a:pt x="131" y="112"/>
                  </a:moveTo>
                  <a:cubicBezTo>
                    <a:pt x="163" y="185"/>
                    <a:pt x="165" y="255"/>
                    <a:pt x="137" y="267"/>
                  </a:cubicBezTo>
                  <a:cubicBezTo>
                    <a:pt x="108" y="280"/>
                    <a:pt x="59" y="231"/>
                    <a:pt x="27" y="157"/>
                  </a:cubicBezTo>
                  <a:cubicBezTo>
                    <a:pt x="-6" y="84"/>
                    <a:pt x="-9" y="14"/>
                    <a:pt x="20" y="2"/>
                  </a:cubicBezTo>
                  <a:cubicBezTo>
                    <a:pt x="49" y="-11"/>
                    <a:pt x="98" y="38"/>
                    <a:pt x="131" y="112"/>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67" name="Freeform 166">
              <a:extLst>
                <a:ext uri="{FF2B5EF4-FFF2-40B4-BE49-F238E27FC236}">
                  <a16:creationId xmlns:a16="http://schemas.microsoft.com/office/drawing/2014/main" id="{7EAB1A96-773A-4B61-B644-2ECF26816EE9}"/>
                </a:ext>
              </a:extLst>
            </p:cNvPr>
            <p:cNvSpPr/>
            <p:nvPr/>
          </p:nvSpPr>
          <p:spPr>
            <a:xfrm>
              <a:off x="22464120" y="8112953"/>
              <a:ext cx="342593" cy="179457"/>
            </a:xfrm>
            <a:custGeom>
              <a:avLst/>
              <a:gdLst/>
              <a:ahLst/>
              <a:cxnLst>
                <a:cxn ang="3cd4">
                  <a:pos x="hc" y="t"/>
                </a:cxn>
                <a:cxn ang="cd2">
                  <a:pos x="l" y="vc"/>
                </a:cxn>
                <a:cxn ang="cd4">
                  <a:pos x="hc" y="b"/>
                </a:cxn>
                <a:cxn ang="0">
                  <a:pos x="r" y="vc"/>
                </a:cxn>
              </a:cxnLst>
              <a:rect l="l" t="t" r="r" b="b"/>
              <a:pathLst>
                <a:path w="276" h="145">
                  <a:moveTo>
                    <a:pt x="156" y="19"/>
                  </a:moveTo>
                  <a:cubicBezTo>
                    <a:pt x="232" y="46"/>
                    <a:pt x="285" y="93"/>
                    <a:pt x="274" y="122"/>
                  </a:cubicBezTo>
                  <a:cubicBezTo>
                    <a:pt x="263" y="151"/>
                    <a:pt x="193" y="153"/>
                    <a:pt x="118" y="126"/>
                  </a:cubicBezTo>
                  <a:cubicBezTo>
                    <a:pt x="43" y="99"/>
                    <a:pt x="-10" y="52"/>
                    <a:pt x="1" y="23"/>
                  </a:cubicBezTo>
                  <a:cubicBezTo>
                    <a:pt x="11" y="-6"/>
                    <a:pt x="81" y="-8"/>
                    <a:pt x="156" y="19"/>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68" name="Freeform 167">
              <a:extLst>
                <a:ext uri="{FF2B5EF4-FFF2-40B4-BE49-F238E27FC236}">
                  <a16:creationId xmlns:a16="http://schemas.microsoft.com/office/drawing/2014/main" id="{47BB3169-709C-38FC-509B-DA3EF9DF77AD}"/>
                </a:ext>
              </a:extLst>
            </p:cNvPr>
            <p:cNvSpPr/>
            <p:nvPr/>
          </p:nvSpPr>
          <p:spPr>
            <a:xfrm>
              <a:off x="22114052" y="9036405"/>
              <a:ext cx="149495" cy="324020"/>
            </a:xfrm>
            <a:custGeom>
              <a:avLst/>
              <a:gdLst/>
              <a:ahLst/>
              <a:cxnLst>
                <a:cxn ang="3cd4">
                  <a:pos x="hc" y="t"/>
                </a:cxn>
                <a:cxn ang="cd2">
                  <a:pos x="l" y="vc"/>
                </a:cxn>
                <a:cxn ang="cd4">
                  <a:pos x="hc" y="b"/>
                </a:cxn>
                <a:cxn ang="0">
                  <a:pos x="r" y="vc"/>
                </a:cxn>
              </a:cxnLst>
              <a:rect l="l" t="t" r="r" b="b"/>
              <a:pathLst>
                <a:path w="121" h="261">
                  <a:moveTo>
                    <a:pt x="112" y="118"/>
                  </a:moveTo>
                  <a:cubicBezTo>
                    <a:pt x="130" y="190"/>
                    <a:pt x="122" y="254"/>
                    <a:pt x="94" y="261"/>
                  </a:cubicBezTo>
                  <a:cubicBezTo>
                    <a:pt x="66" y="268"/>
                    <a:pt x="29" y="216"/>
                    <a:pt x="10" y="144"/>
                  </a:cubicBezTo>
                  <a:cubicBezTo>
                    <a:pt x="-8" y="72"/>
                    <a:pt x="0" y="8"/>
                    <a:pt x="29" y="1"/>
                  </a:cubicBezTo>
                  <a:cubicBezTo>
                    <a:pt x="57" y="-6"/>
                    <a:pt x="94" y="46"/>
                    <a:pt x="112" y="118"/>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69" name="Freeform 168">
              <a:extLst>
                <a:ext uri="{FF2B5EF4-FFF2-40B4-BE49-F238E27FC236}">
                  <a16:creationId xmlns:a16="http://schemas.microsoft.com/office/drawing/2014/main" id="{9EB228CE-8CD0-8E9F-C628-C56037CB102E}"/>
                </a:ext>
              </a:extLst>
            </p:cNvPr>
            <p:cNvSpPr/>
            <p:nvPr/>
          </p:nvSpPr>
          <p:spPr>
            <a:xfrm>
              <a:off x="22257318" y="9179725"/>
              <a:ext cx="185623" cy="304080"/>
            </a:xfrm>
            <a:custGeom>
              <a:avLst/>
              <a:gdLst/>
              <a:ahLst/>
              <a:cxnLst>
                <a:cxn ang="3cd4">
                  <a:pos x="hc" y="t"/>
                </a:cxn>
                <a:cxn ang="cd2">
                  <a:pos x="l" y="vc"/>
                </a:cxn>
                <a:cxn ang="cd4">
                  <a:pos x="hc" y="b"/>
                </a:cxn>
                <a:cxn ang="0">
                  <a:pos x="r" y="vc"/>
                </a:cxn>
              </a:cxnLst>
              <a:rect l="l" t="t" r="r" b="b"/>
              <a:pathLst>
                <a:path w="150" h="245">
                  <a:moveTo>
                    <a:pt x="122" y="146"/>
                  </a:moveTo>
                  <a:cubicBezTo>
                    <a:pt x="90" y="212"/>
                    <a:pt x="43" y="256"/>
                    <a:pt x="17" y="243"/>
                  </a:cubicBezTo>
                  <a:cubicBezTo>
                    <a:pt x="-9" y="231"/>
                    <a:pt x="-4" y="167"/>
                    <a:pt x="28" y="100"/>
                  </a:cubicBezTo>
                  <a:cubicBezTo>
                    <a:pt x="60" y="33"/>
                    <a:pt x="108" y="-10"/>
                    <a:pt x="133" y="2"/>
                  </a:cubicBezTo>
                  <a:cubicBezTo>
                    <a:pt x="160" y="15"/>
                    <a:pt x="155" y="79"/>
                    <a:pt x="122" y="146"/>
                  </a:cubicBezTo>
                  <a:close/>
                </a:path>
              </a:pathLst>
            </a:custGeom>
            <a:solidFill>
              <a:srgbClr val="0000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sp>
        <p:nvSpPr>
          <p:cNvPr id="383" name="Freeform 382">
            <a:extLst>
              <a:ext uri="{FF2B5EF4-FFF2-40B4-BE49-F238E27FC236}">
                <a16:creationId xmlns:a16="http://schemas.microsoft.com/office/drawing/2014/main" id="{747417A6-23DD-425A-2944-7D07A3B03054}"/>
              </a:ext>
            </a:extLst>
          </p:cNvPr>
          <p:cNvSpPr/>
          <p:nvPr/>
        </p:nvSpPr>
        <p:spPr>
          <a:xfrm>
            <a:off x="0" y="5519550"/>
            <a:ext cx="1874917" cy="39879"/>
          </a:xfrm>
          <a:custGeom>
            <a:avLst/>
            <a:gdLst/>
            <a:ahLst/>
            <a:cxnLst>
              <a:cxn ang="3cd4">
                <a:pos x="hc" y="t"/>
              </a:cxn>
              <a:cxn ang="cd2">
                <a:pos x="l" y="vc"/>
              </a:cxn>
              <a:cxn ang="cd4">
                <a:pos x="hc" y="b"/>
              </a:cxn>
              <a:cxn ang="0">
                <a:pos x="r" y="vc"/>
              </a:cxn>
            </a:cxnLst>
            <a:rect l="l" t="t" r="r" b="b"/>
            <a:pathLst>
              <a:path w="1506" h="33">
                <a:moveTo>
                  <a:pt x="1506" y="33"/>
                </a:moveTo>
                <a:lnTo>
                  <a:pt x="0" y="33"/>
                </a:lnTo>
                <a:lnTo>
                  <a:pt x="0" y="0"/>
                </a:lnTo>
                <a:lnTo>
                  <a:pt x="1506" y="0"/>
                </a:ln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84" name="Freeform 383">
            <a:extLst>
              <a:ext uri="{FF2B5EF4-FFF2-40B4-BE49-F238E27FC236}">
                <a16:creationId xmlns:a16="http://schemas.microsoft.com/office/drawing/2014/main" id="{FDBA1840-09CA-046F-BE98-68879F950665}"/>
              </a:ext>
            </a:extLst>
          </p:cNvPr>
          <p:cNvSpPr/>
          <p:nvPr/>
        </p:nvSpPr>
        <p:spPr>
          <a:xfrm>
            <a:off x="1876166" y="4852817"/>
            <a:ext cx="39865" cy="1374591"/>
          </a:xfrm>
          <a:custGeom>
            <a:avLst/>
            <a:gdLst/>
            <a:ahLst/>
            <a:cxnLst>
              <a:cxn ang="3cd4">
                <a:pos x="hc" y="t"/>
              </a:cxn>
              <a:cxn ang="cd2">
                <a:pos x="l" y="vc"/>
              </a:cxn>
              <a:cxn ang="cd4">
                <a:pos x="hc" y="b"/>
              </a:cxn>
              <a:cxn ang="0">
                <a:pos x="r" y="vc"/>
              </a:cxn>
            </a:cxnLst>
            <a:rect l="l" t="t" r="r" b="b"/>
            <a:pathLst>
              <a:path w="33" h="1104">
                <a:moveTo>
                  <a:pt x="33" y="1104"/>
                </a:moveTo>
                <a:lnTo>
                  <a:pt x="0" y="1104"/>
                </a:lnTo>
                <a:lnTo>
                  <a:pt x="0" y="0"/>
                </a:lnTo>
                <a:lnTo>
                  <a:pt x="33" y="0"/>
                </a:ln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85" name="Freeform 384">
            <a:extLst>
              <a:ext uri="{FF2B5EF4-FFF2-40B4-BE49-F238E27FC236}">
                <a16:creationId xmlns:a16="http://schemas.microsoft.com/office/drawing/2014/main" id="{383D3E2A-D613-B2A3-3E49-AA564A34BE4A}"/>
              </a:ext>
            </a:extLst>
          </p:cNvPr>
          <p:cNvSpPr/>
          <p:nvPr/>
        </p:nvSpPr>
        <p:spPr>
          <a:xfrm>
            <a:off x="0" y="8111707"/>
            <a:ext cx="1874917" cy="41126"/>
          </a:xfrm>
          <a:custGeom>
            <a:avLst/>
            <a:gdLst/>
            <a:ahLst/>
            <a:cxnLst>
              <a:cxn ang="3cd4">
                <a:pos x="hc" y="t"/>
              </a:cxn>
              <a:cxn ang="cd2">
                <a:pos x="l" y="vc"/>
              </a:cxn>
              <a:cxn ang="cd4">
                <a:pos x="hc" y="b"/>
              </a:cxn>
              <a:cxn ang="0">
                <a:pos x="r" y="vc"/>
              </a:cxn>
            </a:cxnLst>
            <a:rect l="l" t="t" r="r" b="b"/>
            <a:pathLst>
              <a:path w="1506" h="34">
                <a:moveTo>
                  <a:pt x="1506" y="34"/>
                </a:moveTo>
                <a:lnTo>
                  <a:pt x="0" y="34"/>
                </a:lnTo>
                <a:lnTo>
                  <a:pt x="0" y="0"/>
                </a:lnTo>
                <a:lnTo>
                  <a:pt x="1506" y="0"/>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86" name="Freeform 385">
            <a:extLst>
              <a:ext uri="{FF2B5EF4-FFF2-40B4-BE49-F238E27FC236}">
                <a16:creationId xmlns:a16="http://schemas.microsoft.com/office/drawing/2014/main" id="{739D59DD-D29F-A9B4-F088-B2A3E218975E}"/>
              </a:ext>
            </a:extLst>
          </p:cNvPr>
          <p:cNvSpPr/>
          <p:nvPr/>
        </p:nvSpPr>
        <p:spPr>
          <a:xfrm>
            <a:off x="1876166" y="7444974"/>
            <a:ext cx="39865" cy="1374591"/>
          </a:xfrm>
          <a:custGeom>
            <a:avLst/>
            <a:gdLst/>
            <a:ahLst/>
            <a:cxnLst>
              <a:cxn ang="3cd4">
                <a:pos x="hc" y="t"/>
              </a:cxn>
              <a:cxn ang="cd2">
                <a:pos x="l" y="vc"/>
              </a:cxn>
              <a:cxn ang="cd4">
                <a:pos x="hc" y="b"/>
              </a:cxn>
              <a:cxn ang="0">
                <a:pos x="r" y="vc"/>
              </a:cxn>
            </a:cxnLst>
            <a:rect l="l" t="t" r="r" b="b"/>
            <a:pathLst>
              <a:path w="33" h="1104">
                <a:moveTo>
                  <a:pt x="33" y="1104"/>
                </a:moveTo>
                <a:lnTo>
                  <a:pt x="0" y="1104"/>
                </a:lnTo>
                <a:lnTo>
                  <a:pt x="0" y="0"/>
                </a:lnTo>
                <a:lnTo>
                  <a:pt x="33" y="0"/>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87" name="Freeform 386">
            <a:extLst>
              <a:ext uri="{FF2B5EF4-FFF2-40B4-BE49-F238E27FC236}">
                <a16:creationId xmlns:a16="http://schemas.microsoft.com/office/drawing/2014/main" id="{A30C565D-6B83-1269-B85E-2B45E8E5A5CB}"/>
              </a:ext>
            </a:extLst>
          </p:cNvPr>
          <p:cNvSpPr/>
          <p:nvPr/>
        </p:nvSpPr>
        <p:spPr>
          <a:xfrm>
            <a:off x="0" y="10705110"/>
            <a:ext cx="1874917" cy="41126"/>
          </a:xfrm>
          <a:custGeom>
            <a:avLst/>
            <a:gdLst/>
            <a:ahLst/>
            <a:cxnLst>
              <a:cxn ang="3cd4">
                <a:pos x="hc" y="t"/>
              </a:cxn>
              <a:cxn ang="cd2">
                <a:pos x="l" y="vc"/>
              </a:cxn>
              <a:cxn ang="cd4">
                <a:pos x="hc" y="b"/>
              </a:cxn>
              <a:cxn ang="0">
                <a:pos x="r" y="vc"/>
              </a:cxn>
            </a:cxnLst>
            <a:rect l="l" t="t" r="r" b="b"/>
            <a:pathLst>
              <a:path w="1506" h="34">
                <a:moveTo>
                  <a:pt x="1506" y="34"/>
                </a:moveTo>
                <a:lnTo>
                  <a:pt x="0" y="34"/>
                </a:lnTo>
                <a:lnTo>
                  <a:pt x="0" y="0"/>
                </a:lnTo>
                <a:lnTo>
                  <a:pt x="1506" y="0"/>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88" name="Freeform 387">
            <a:extLst>
              <a:ext uri="{FF2B5EF4-FFF2-40B4-BE49-F238E27FC236}">
                <a16:creationId xmlns:a16="http://schemas.microsoft.com/office/drawing/2014/main" id="{1A31CBFD-BCB9-D22E-596F-1FBAC9B43E71}"/>
              </a:ext>
            </a:extLst>
          </p:cNvPr>
          <p:cNvSpPr/>
          <p:nvPr/>
        </p:nvSpPr>
        <p:spPr>
          <a:xfrm>
            <a:off x="1876166" y="10038374"/>
            <a:ext cx="39865" cy="1374591"/>
          </a:xfrm>
          <a:custGeom>
            <a:avLst/>
            <a:gdLst/>
            <a:ahLst/>
            <a:cxnLst>
              <a:cxn ang="3cd4">
                <a:pos x="hc" y="t"/>
              </a:cxn>
              <a:cxn ang="cd2">
                <a:pos x="l" y="vc"/>
              </a:cxn>
              <a:cxn ang="cd4">
                <a:pos x="hc" y="b"/>
              </a:cxn>
              <a:cxn ang="0">
                <a:pos x="r" y="vc"/>
              </a:cxn>
            </a:cxnLst>
            <a:rect l="l" t="t" r="r" b="b"/>
            <a:pathLst>
              <a:path w="33" h="1104">
                <a:moveTo>
                  <a:pt x="33" y="1104"/>
                </a:moveTo>
                <a:lnTo>
                  <a:pt x="0" y="1104"/>
                </a:lnTo>
                <a:lnTo>
                  <a:pt x="0" y="0"/>
                </a:lnTo>
                <a:lnTo>
                  <a:pt x="33" y="0"/>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89" name="TextBox 388">
            <a:extLst>
              <a:ext uri="{FF2B5EF4-FFF2-40B4-BE49-F238E27FC236}">
                <a16:creationId xmlns:a16="http://schemas.microsoft.com/office/drawing/2014/main" id="{3BCB3ADD-4F2B-CAEE-ACFA-0BAB28F9998F}"/>
              </a:ext>
            </a:extLst>
          </p:cNvPr>
          <p:cNvSpPr txBox="1"/>
          <p:nvPr/>
        </p:nvSpPr>
        <p:spPr>
          <a:xfrm>
            <a:off x="1505585" y="653482"/>
            <a:ext cx="21336000" cy="1262140"/>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s-ES" sz="7000" dirty="0">
                <a:latin typeface="Montserrat" panose="00000500000000000000" pitchFamily="2" charset="0"/>
                <a:cs typeface="Poppins" panose="00000500000000000000" pitchFamily="2" charset="0"/>
              </a:rPr>
              <a:t>Educación y Desarrollo humano</a:t>
            </a:r>
          </a:p>
        </p:txBody>
      </p:sp>
      <p:sp>
        <p:nvSpPr>
          <p:cNvPr id="390" name="TextBox 389">
            <a:extLst>
              <a:ext uri="{FF2B5EF4-FFF2-40B4-BE49-F238E27FC236}">
                <a16:creationId xmlns:a16="http://schemas.microsoft.com/office/drawing/2014/main" id="{D81A8724-3909-F467-451D-2A68DDC361A3}"/>
              </a:ext>
            </a:extLst>
          </p:cNvPr>
          <p:cNvSpPr txBox="1"/>
          <p:nvPr/>
        </p:nvSpPr>
        <p:spPr>
          <a:xfrm>
            <a:off x="1513206" y="1875569"/>
            <a:ext cx="21336000" cy="553998"/>
          </a:xfrm>
          <a:prstGeom prst="rect">
            <a:avLst/>
          </a:prstGeom>
          <a:noFill/>
        </p:spPr>
        <p:txBody>
          <a:bodyPr wrap="square" rtlCol="0">
            <a:spAutoFit/>
          </a:bodyPr>
          <a:lstStyle/>
          <a:p>
            <a:pPr algn="ctr"/>
            <a:r>
              <a:rPr lang="es-ES" sz="3000" spc="-120" dirty="0">
                <a:latin typeface="Montserrat" panose="00000500000000000000" pitchFamily="2" charset="0"/>
                <a:cs typeface="Poppins" panose="00000500000000000000" pitchFamily="2" charset="0"/>
              </a:rPr>
              <a:t>Retos de la educación. </a:t>
            </a:r>
          </a:p>
        </p:txBody>
      </p:sp>
      <p:sp>
        <p:nvSpPr>
          <p:cNvPr id="391" name="TextBox 390">
            <a:extLst>
              <a:ext uri="{FF2B5EF4-FFF2-40B4-BE49-F238E27FC236}">
                <a16:creationId xmlns:a16="http://schemas.microsoft.com/office/drawing/2014/main" id="{AE9F20DB-9146-9648-53B2-FDF2CCC6732E}"/>
              </a:ext>
            </a:extLst>
          </p:cNvPr>
          <p:cNvSpPr txBox="1"/>
          <p:nvPr/>
        </p:nvSpPr>
        <p:spPr>
          <a:xfrm>
            <a:off x="2190741" y="4197932"/>
            <a:ext cx="5981702" cy="584775"/>
          </a:xfrm>
          <a:prstGeom prst="rect">
            <a:avLst/>
          </a:prstGeom>
          <a:noFill/>
        </p:spPr>
        <p:txBody>
          <a:bodyPr wrap="square" rtlCol="0" anchor="b">
            <a:spAutoFit/>
          </a:bodyPr>
          <a:lstStyle/>
          <a:p>
            <a:r>
              <a:rPr lang="es-ES" sz="3200" b="1" spc="-30" dirty="0">
                <a:solidFill>
                  <a:schemeClr val="tx2"/>
                </a:solidFill>
                <a:latin typeface="Montserrat" panose="00000500000000000000" pitchFamily="2" charset="0"/>
                <a:cs typeface="Poppins" panose="00000500000000000000" pitchFamily="2" charset="0"/>
              </a:rPr>
              <a:t>Reto</a:t>
            </a:r>
            <a:endParaRPr lang="en-US" sz="3200" b="1" spc="-30" dirty="0">
              <a:solidFill>
                <a:schemeClr val="tx2"/>
              </a:solidFill>
              <a:latin typeface="Montserrat" panose="00000500000000000000" pitchFamily="2" charset="0"/>
              <a:cs typeface="Poppins" panose="00000500000000000000" pitchFamily="2" charset="0"/>
            </a:endParaRPr>
          </a:p>
        </p:txBody>
      </p:sp>
      <p:sp>
        <p:nvSpPr>
          <p:cNvPr id="392" name="TextBox 391">
            <a:extLst>
              <a:ext uri="{FF2B5EF4-FFF2-40B4-BE49-F238E27FC236}">
                <a16:creationId xmlns:a16="http://schemas.microsoft.com/office/drawing/2014/main" id="{6845B7CB-B9C7-6AD1-AE4D-0804EC5751B2}"/>
              </a:ext>
            </a:extLst>
          </p:cNvPr>
          <p:cNvSpPr txBox="1"/>
          <p:nvPr/>
        </p:nvSpPr>
        <p:spPr>
          <a:xfrm>
            <a:off x="2087527" y="4709245"/>
            <a:ext cx="6948391" cy="2273443"/>
          </a:xfrm>
          <a:prstGeom prst="rect">
            <a:avLst/>
          </a:prstGeom>
          <a:noFill/>
        </p:spPr>
        <p:txBody>
          <a:bodyPr wrap="square" rtlCol="0">
            <a:spAutoFit/>
          </a:bodyPr>
          <a:lstStyle/>
          <a:p>
            <a:pPr>
              <a:lnSpc>
                <a:spcPct val="150000"/>
              </a:lnSpc>
            </a:pPr>
            <a:r>
              <a:rPr lang="es-CO" sz="1600" spc="-30" dirty="0">
                <a:latin typeface="Poppins" panose="00000500000000000000" pitchFamily="2" charset="0"/>
                <a:cs typeface="Poppins" panose="00000500000000000000" pitchFamily="2" charset="0"/>
              </a:rPr>
              <a:t>Promover en la educación de los sujetos el desarrollo humano desde lo político para formar críticamente su participación en lo social; dar oportunidades y posibilidades para transformar los contextos culturales y reconocer la diversidad en las realidades, formulando discursos que se perciban en la praxis y sean comprensiblemente humanizadores.</a:t>
            </a:r>
            <a:endParaRPr lang="en-US" sz="1600" spc="-30" dirty="0">
              <a:latin typeface="Poppins" panose="00000500000000000000" pitchFamily="2" charset="0"/>
              <a:cs typeface="Poppins" panose="00000500000000000000" pitchFamily="2" charset="0"/>
            </a:endParaRPr>
          </a:p>
        </p:txBody>
      </p:sp>
      <p:sp>
        <p:nvSpPr>
          <p:cNvPr id="393" name="TextBox 392">
            <a:extLst>
              <a:ext uri="{FF2B5EF4-FFF2-40B4-BE49-F238E27FC236}">
                <a16:creationId xmlns:a16="http://schemas.microsoft.com/office/drawing/2014/main" id="{014BC768-9FFA-CFBD-1EFF-7A59DC577380}"/>
              </a:ext>
            </a:extLst>
          </p:cNvPr>
          <p:cNvSpPr txBox="1"/>
          <p:nvPr/>
        </p:nvSpPr>
        <p:spPr>
          <a:xfrm>
            <a:off x="2182350" y="7265089"/>
            <a:ext cx="5981702" cy="584775"/>
          </a:xfrm>
          <a:prstGeom prst="rect">
            <a:avLst/>
          </a:prstGeom>
          <a:noFill/>
        </p:spPr>
        <p:txBody>
          <a:bodyPr wrap="square" rtlCol="0" anchor="b">
            <a:spAutoFit/>
          </a:bodyPr>
          <a:lstStyle/>
          <a:p>
            <a:r>
              <a:rPr lang="es-ES" sz="3200" b="1" spc="-30" dirty="0">
                <a:solidFill>
                  <a:schemeClr val="tx2"/>
                </a:solidFill>
                <a:latin typeface="Montserrat" panose="00000500000000000000" pitchFamily="2" charset="0"/>
                <a:cs typeface="Poppins" panose="00000500000000000000" pitchFamily="2" charset="0"/>
              </a:rPr>
              <a:t>Reto</a:t>
            </a:r>
            <a:endParaRPr lang="en-US" sz="3200" b="1" spc="-30" dirty="0">
              <a:solidFill>
                <a:schemeClr val="tx2"/>
              </a:solidFill>
              <a:latin typeface="Montserrat" panose="00000500000000000000" pitchFamily="2" charset="0"/>
              <a:cs typeface="Poppins" panose="00000500000000000000" pitchFamily="2" charset="0"/>
            </a:endParaRPr>
          </a:p>
        </p:txBody>
      </p:sp>
      <p:sp>
        <p:nvSpPr>
          <p:cNvPr id="394" name="TextBox 393">
            <a:extLst>
              <a:ext uri="{FF2B5EF4-FFF2-40B4-BE49-F238E27FC236}">
                <a16:creationId xmlns:a16="http://schemas.microsoft.com/office/drawing/2014/main" id="{B029B39A-0510-849C-DFC4-6BC466899C0D}"/>
              </a:ext>
            </a:extLst>
          </p:cNvPr>
          <p:cNvSpPr txBox="1"/>
          <p:nvPr/>
        </p:nvSpPr>
        <p:spPr>
          <a:xfrm>
            <a:off x="2190739" y="7926858"/>
            <a:ext cx="5331356" cy="1165447"/>
          </a:xfrm>
          <a:prstGeom prst="rect">
            <a:avLst/>
          </a:prstGeom>
          <a:noFill/>
        </p:spPr>
        <p:txBody>
          <a:bodyPr wrap="square" rtlCol="0">
            <a:spAutoFit/>
          </a:bodyPr>
          <a:lstStyle/>
          <a:p>
            <a:pPr>
              <a:lnSpc>
                <a:spcPct val="150000"/>
              </a:lnSpc>
            </a:pPr>
            <a:r>
              <a:rPr lang="es-CO" sz="1600" spc="-30" dirty="0">
                <a:latin typeface="Poppins" panose="00000500000000000000" pitchFamily="2" charset="0"/>
                <a:cs typeface="Poppins" panose="00000500000000000000" pitchFamily="2" charset="0"/>
              </a:rPr>
              <a:t>Debe Críticamente el desarrollo humano al servicio de la construcción de la libertad humana, de los más débiles:</a:t>
            </a:r>
            <a:endParaRPr lang="en-US" sz="1600" spc="-30" dirty="0">
              <a:latin typeface="Poppins" panose="00000500000000000000" pitchFamily="2" charset="0"/>
              <a:cs typeface="Poppins" panose="00000500000000000000" pitchFamily="2" charset="0"/>
            </a:endParaRPr>
          </a:p>
        </p:txBody>
      </p:sp>
      <p:sp>
        <p:nvSpPr>
          <p:cNvPr id="395" name="TextBox 394">
            <a:extLst>
              <a:ext uri="{FF2B5EF4-FFF2-40B4-BE49-F238E27FC236}">
                <a16:creationId xmlns:a16="http://schemas.microsoft.com/office/drawing/2014/main" id="{C058806B-C8F8-7752-47C3-AA9C5896A09C}"/>
              </a:ext>
            </a:extLst>
          </p:cNvPr>
          <p:cNvSpPr txBox="1"/>
          <p:nvPr/>
        </p:nvSpPr>
        <p:spPr>
          <a:xfrm>
            <a:off x="2190741" y="9850046"/>
            <a:ext cx="5981702" cy="584775"/>
          </a:xfrm>
          <a:prstGeom prst="rect">
            <a:avLst/>
          </a:prstGeom>
          <a:noFill/>
        </p:spPr>
        <p:txBody>
          <a:bodyPr wrap="square" rtlCol="0" anchor="b">
            <a:spAutoFit/>
          </a:bodyPr>
          <a:lstStyle/>
          <a:p>
            <a:r>
              <a:rPr lang="es-ES" sz="3200" b="1" spc="-30" dirty="0">
                <a:solidFill>
                  <a:schemeClr val="tx2"/>
                </a:solidFill>
                <a:latin typeface="Montserrat" panose="00000500000000000000" pitchFamily="2" charset="0"/>
                <a:cs typeface="Poppins" panose="00000500000000000000" pitchFamily="2" charset="0"/>
              </a:rPr>
              <a:t>Reto</a:t>
            </a:r>
            <a:endParaRPr lang="en-US" sz="3200" b="1" spc="-30" dirty="0">
              <a:solidFill>
                <a:schemeClr val="tx2"/>
              </a:solidFill>
              <a:latin typeface="Montserrat" panose="00000500000000000000" pitchFamily="2" charset="0"/>
              <a:cs typeface="Poppins" panose="00000500000000000000" pitchFamily="2" charset="0"/>
            </a:endParaRPr>
          </a:p>
        </p:txBody>
      </p:sp>
      <p:sp>
        <p:nvSpPr>
          <p:cNvPr id="396" name="TextBox 395">
            <a:extLst>
              <a:ext uri="{FF2B5EF4-FFF2-40B4-BE49-F238E27FC236}">
                <a16:creationId xmlns:a16="http://schemas.microsoft.com/office/drawing/2014/main" id="{9A565554-58CF-2E75-870B-AC4D9213AD83}"/>
              </a:ext>
            </a:extLst>
          </p:cNvPr>
          <p:cNvSpPr txBox="1"/>
          <p:nvPr/>
        </p:nvSpPr>
        <p:spPr>
          <a:xfrm>
            <a:off x="2190741" y="10528593"/>
            <a:ext cx="5981704" cy="1165447"/>
          </a:xfrm>
          <a:prstGeom prst="rect">
            <a:avLst/>
          </a:prstGeom>
          <a:noFill/>
        </p:spPr>
        <p:txBody>
          <a:bodyPr wrap="square" rtlCol="0">
            <a:spAutoFit/>
          </a:bodyPr>
          <a:lstStyle/>
          <a:p>
            <a:pPr>
              <a:lnSpc>
                <a:spcPct val="150000"/>
              </a:lnSpc>
            </a:pPr>
            <a:r>
              <a:rPr lang="es-CO" sz="1600" spc="-30" dirty="0">
                <a:latin typeface="Poppins" panose="00000500000000000000" pitchFamily="2" charset="0"/>
                <a:cs typeface="Poppins" panose="00000500000000000000" pitchFamily="2" charset="0"/>
              </a:rPr>
              <a:t>colocar la formación y la pedagogía a la mano de todo hombre en un lugar visible; se trata de situar una educación problematizadora, emancipadora y crítica. </a:t>
            </a:r>
            <a:endParaRPr lang="en-US" sz="1600" spc="-3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042511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60683C8-0BEE-4927-8676-67932901FDC6}"/>
              </a:ext>
            </a:extLst>
          </p:cNvPr>
          <p:cNvPicPr>
            <a:picLocks noGrp="1" noChangeAspect="1"/>
          </p:cNvPicPr>
          <p:nvPr>
            <p:ph type="pic" sz="quarter" idx="10"/>
          </p:nvPr>
        </p:nvPicPr>
        <p:blipFill>
          <a:blip r:embed="rId2">
            <a:alphaModFix amt="70000"/>
            <a:extLst>
              <a:ext uri="{28A0092B-C50C-407E-A947-70E740481C1C}">
                <a14:useLocalDpi xmlns:a14="http://schemas.microsoft.com/office/drawing/2010/main" val="0"/>
              </a:ext>
            </a:extLst>
          </a:blip>
          <a:srcRect l="14741" r="14741"/>
          <a:stretch/>
        </p:blipFill>
        <p:spPr>
          <a:ln>
            <a:noFill/>
          </a:ln>
          <a:effectLst>
            <a:glow rad="228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 name="Freeform: Shape 8">
            <a:extLst>
              <a:ext uri="{FF2B5EF4-FFF2-40B4-BE49-F238E27FC236}">
                <a16:creationId xmlns:a16="http://schemas.microsoft.com/office/drawing/2014/main" id="{E3B79777-82F9-4D23-8B05-39A87EF610D5}"/>
              </a:ext>
            </a:extLst>
          </p:cNvPr>
          <p:cNvSpPr>
            <a:spLocks/>
          </p:cNvSpPr>
          <p:nvPr/>
        </p:nvSpPr>
        <p:spPr bwMode="auto">
          <a:xfrm rot="5400000">
            <a:off x="-814208" y="2607224"/>
            <a:ext cx="11189615" cy="9561199"/>
          </a:xfrm>
          <a:custGeom>
            <a:avLst/>
            <a:gdLst>
              <a:gd name="connsiteX0" fmla="*/ 0 w 5596265"/>
              <a:gd name="connsiteY0" fmla="*/ 301935 h 4781845"/>
              <a:gd name="connsiteX1" fmla="*/ 303326 w 5596265"/>
              <a:gd name="connsiteY1" fmla="*/ 0 h 4781845"/>
              <a:gd name="connsiteX2" fmla="*/ 4063830 w 5596265"/>
              <a:gd name="connsiteY2" fmla="*/ 1549690 h 4781845"/>
              <a:gd name="connsiteX3" fmla="*/ 5594983 w 5596265"/>
              <a:gd name="connsiteY3" fmla="*/ 4764421 h 4781845"/>
              <a:gd name="connsiteX4" fmla="*/ 5596265 w 5596265"/>
              <a:gd name="connsiteY4" fmla="*/ 4781845 h 4781845"/>
              <a:gd name="connsiteX5" fmla="*/ 4985906 w 5596265"/>
              <a:gd name="connsiteY5" fmla="*/ 4781845 h 4781845"/>
              <a:gd name="connsiteX6" fmla="*/ 4959650 w 5596265"/>
              <a:gd name="connsiteY6" fmla="*/ 4576899 h 4781845"/>
              <a:gd name="connsiteX7" fmla="*/ 303326 w 5596265"/>
              <a:gd name="connsiteY7" fmla="*/ 603870 h 4781845"/>
              <a:gd name="connsiteX8" fmla="*/ 0 w 5596265"/>
              <a:gd name="connsiteY8" fmla="*/ 301935 h 478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6265" h="4781845">
                <a:moveTo>
                  <a:pt x="0" y="301935"/>
                </a:moveTo>
                <a:cubicBezTo>
                  <a:pt x="0" y="134598"/>
                  <a:pt x="135218" y="0"/>
                  <a:pt x="303326" y="0"/>
                </a:cubicBezTo>
                <a:cubicBezTo>
                  <a:pt x="1724935" y="0"/>
                  <a:pt x="3058836" y="549304"/>
                  <a:pt x="4063830" y="1549690"/>
                </a:cubicBezTo>
                <a:cubicBezTo>
                  <a:pt x="4943200" y="2425029"/>
                  <a:pt x="5475618" y="3551033"/>
                  <a:pt x="5594983" y="4764421"/>
                </a:cubicBezTo>
                <a:lnTo>
                  <a:pt x="5596265" y="4781845"/>
                </a:lnTo>
                <a:lnTo>
                  <a:pt x="4985906" y="4781845"/>
                </a:lnTo>
                <a:lnTo>
                  <a:pt x="4959650" y="4576899"/>
                </a:lnTo>
                <a:cubicBezTo>
                  <a:pt x="4613675" y="2330738"/>
                  <a:pt x="2658095" y="603870"/>
                  <a:pt x="303326" y="603870"/>
                </a:cubicBezTo>
                <a:cubicBezTo>
                  <a:pt x="135218" y="603870"/>
                  <a:pt x="0" y="469273"/>
                  <a:pt x="0" y="301935"/>
                </a:cubicBezTo>
                <a:close/>
              </a:path>
            </a:pathLst>
          </a:cu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182832" tIns="91416" rIns="182832" bIns="91416" numCol="1" anchor="t" anchorCtr="0" compatLnSpc="1">
            <a:prstTxWarp prst="textNoShape">
              <a:avLst/>
            </a:prstTxWarp>
            <a:noAutofit/>
          </a:bodyPr>
          <a:lstStyle/>
          <a:p>
            <a:endParaRPr lang="en-US" sz="7198"/>
          </a:p>
        </p:txBody>
      </p:sp>
      <p:sp>
        <p:nvSpPr>
          <p:cNvPr id="17" name="TextBox 16">
            <a:extLst>
              <a:ext uri="{FF2B5EF4-FFF2-40B4-BE49-F238E27FC236}">
                <a16:creationId xmlns:a16="http://schemas.microsoft.com/office/drawing/2014/main" id="{FB76B3E3-8045-4D2D-9997-9359B6574447}"/>
              </a:ext>
            </a:extLst>
          </p:cNvPr>
          <p:cNvSpPr txBox="1"/>
          <p:nvPr/>
        </p:nvSpPr>
        <p:spPr>
          <a:xfrm>
            <a:off x="10509160" y="2884867"/>
            <a:ext cx="13225177" cy="2216255"/>
          </a:xfrm>
          <a:prstGeom prst="rect">
            <a:avLst/>
          </a:prstGeom>
          <a:noFill/>
        </p:spPr>
        <p:txBody>
          <a:bodyPr wrap="none" lIns="0" tIns="0" rIns="0" bIns="0" rtlCol="0" anchor="ctr">
            <a:noAutofit/>
          </a:bodyPr>
          <a:lstStyle/>
          <a:p>
            <a:pPr algn="r"/>
            <a:r>
              <a:rPr lang="es-ES" sz="7200" b="1" spc="-30" dirty="0">
                <a:solidFill>
                  <a:schemeClr val="bg1"/>
                </a:solidFill>
                <a:latin typeface="Montserrat" panose="00000500000000000000" pitchFamily="2" charset="0"/>
                <a:cs typeface="Poppins" panose="00000500000000000000" pitchFamily="2" charset="0"/>
              </a:rPr>
              <a:t>Articulación:</a:t>
            </a:r>
          </a:p>
          <a:p>
            <a:pPr algn="r"/>
            <a:r>
              <a:rPr lang="es-ES" sz="7200" b="1" spc="-30" dirty="0">
                <a:solidFill>
                  <a:schemeClr val="bg1"/>
                </a:solidFill>
                <a:latin typeface="Montserrat" panose="00000500000000000000" pitchFamily="2" charset="0"/>
                <a:cs typeface="Poppins" panose="00000500000000000000" pitchFamily="2" charset="0"/>
              </a:rPr>
              <a:t>Educación – Sujeto Político</a:t>
            </a:r>
          </a:p>
        </p:txBody>
      </p:sp>
      <p:sp>
        <p:nvSpPr>
          <p:cNvPr id="18" name="TextBox 17">
            <a:extLst>
              <a:ext uri="{FF2B5EF4-FFF2-40B4-BE49-F238E27FC236}">
                <a16:creationId xmlns:a16="http://schemas.microsoft.com/office/drawing/2014/main" id="{9E656542-B18B-443B-A92D-3773A0A54D05}"/>
              </a:ext>
            </a:extLst>
          </p:cNvPr>
          <p:cNvSpPr txBox="1"/>
          <p:nvPr/>
        </p:nvSpPr>
        <p:spPr>
          <a:xfrm>
            <a:off x="13586745" y="5064193"/>
            <a:ext cx="9668757" cy="615553"/>
          </a:xfrm>
          <a:prstGeom prst="rect">
            <a:avLst/>
          </a:prstGeom>
          <a:noFill/>
        </p:spPr>
        <p:txBody>
          <a:bodyPr wrap="square" lIns="0" tIns="0" rIns="0" bIns="0" rtlCol="0" anchor="t">
            <a:spAutoFit/>
          </a:bodyPr>
          <a:lstStyle/>
          <a:p>
            <a:pPr algn="r"/>
            <a:r>
              <a:rPr lang="es-ES" sz="4000" b="1" dirty="0">
                <a:solidFill>
                  <a:schemeClr val="accent4"/>
                </a:solidFill>
                <a:latin typeface="Montserrat" panose="00000500000000000000" pitchFamily="50" charset="0"/>
              </a:rPr>
              <a:t>¡Perspectiva Propositiva!</a:t>
            </a:r>
          </a:p>
        </p:txBody>
      </p:sp>
      <p:sp>
        <p:nvSpPr>
          <p:cNvPr id="19" name="TextBox 18" hidden="1">
            <a:extLst>
              <a:ext uri="{FF2B5EF4-FFF2-40B4-BE49-F238E27FC236}">
                <a16:creationId xmlns:a16="http://schemas.microsoft.com/office/drawing/2014/main" id="{E7A5F4EB-6816-4B65-9B90-8FC11DAC7D65}"/>
              </a:ext>
            </a:extLst>
          </p:cNvPr>
          <p:cNvSpPr txBox="1"/>
          <p:nvPr/>
        </p:nvSpPr>
        <p:spPr>
          <a:xfrm>
            <a:off x="1390289" y="3170880"/>
            <a:ext cx="5392233" cy="3738492"/>
          </a:xfrm>
          <a:prstGeom prst="rect">
            <a:avLst/>
          </a:prstGeom>
          <a:noFill/>
        </p:spPr>
        <p:txBody>
          <a:bodyPr wrap="none" lIns="0" tIns="0" rIns="0" bIns="0" rtlCol="0" anchor="ctr">
            <a:noAutofit/>
          </a:bodyPr>
          <a:lstStyle/>
          <a:p>
            <a:r>
              <a:rPr lang="en-US" sz="29993" dirty="0">
                <a:solidFill>
                  <a:schemeClr val="bg1"/>
                </a:solidFill>
                <a:latin typeface="Montserrat" panose="00000500000000000000" pitchFamily="50" charset="0"/>
              </a:rPr>
              <a:t>01</a:t>
            </a:r>
          </a:p>
        </p:txBody>
      </p:sp>
      <p:sp>
        <p:nvSpPr>
          <p:cNvPr id="20" name="Oval 19">
            <a:extLst>
              <a:ext uri="{FF2B5EF4-FFF2-40B4-BE49-F238E27FC236}">
                <a16:creationId xmlns:a16="http://schemas.microsoft.com/office/drawing/2014/main" id="{BB0D05E1-6E29-47AB-8759-56BA40CC8FAD}"/>
              </a:ext>
            </a:extLst>
          </p:cNvPr>
          <p:cNvSpPr/>
          <p:nvPr/>
        </p:nvSpPr>
        <p:spPr>
          <a:xfrm>
            <a:off x="21778637" y="1100050"/>
            <a:ext cx="1208725" cy="1208725"/>
          </a:xfrm>
          <a:prstGeom prst="ellipse">
            <a:avLst/>
          </a:prstGeom>
          <a:solidFill>
            <a:schemeClr val="accent1"/>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Tree>
    <p:extLst>
      <p:ext uri="{BB962C8B-B14F-4D97-AF65-F5344CB8AC3E}">
        <p14:creationId xmlns:p14="http://schemas.microsoft.com/office/powerpoint/2010/main" val="377503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Theme">
  <a:themeElements>
    <a:clrScheme name="AI - Law Infographics - S2">
      <a:dk1>
        <a:srgbClr val="747A94"/>
      </a:dk1>
      <a:lt1>
        <a:srgbClr val="FFFFFF"/>
      </a:lt1>
      <a:dk2>
        <a:srgbClr val="111340"/>
      </a:dk2>
      <a:lt2>
        <a:srgbClr val="FFFFFF"/>
      </a:lt2>
      <a:accent1>
        <a:srgbClr val="7977E0"/>
      </a:accent1>
      <a:accent2>
        <a:srgbClr val="A1D7DF"/>
      </a:accent2>
      <a:accent3>
        <a:srgbClr val="FFCD63"/>
      </a:accent3>
      <a:accent4>
        <a:srgbClr val="DE5D40"/>
      </a:accent4>
      <a:accent5>
        <a:srgbClr val="2E4076"/>
      </a:accent5>
      <a:accent6>
        <a:srgbClr val="C3C8CE"/>
      </a:accent6>
      <a:hlink>
        <a:srgbClr val="32A79F"/>
      </a:hlink>
      <a:folHlink>
        <a:srgbClr val="89E1D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83847</TotalTime>
  <Words>2512</Words>
  <Application>Microsoft Office PowerPoint</Application>
  <PresentationFormat>Personalizado</PresentationFormat>
  <Paragraphs>174</Paragraphs>
  <Slides>13</Slides>
  <Notes>2</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13</vt:i4>
      </vt:variant>
    </vt:vector>
  </HeadingPairs>
  <TitlesOfParts>
    <vt:vector size="25" baseType="lpstr">
      <vt:lpstr>Arial</vt:lpstr>
      <vt:lpstr>Calibri</vt:lpstr>
      <vt:lpstr>Gill Sans</vt:lpstr>
      <vt:lpstr>Montserrat</vt:lpstr>
      <vt:lpstr>Montserrat ExtraBold</vt:lpstr>
      <vt:lpstr>Open Sans</vt:lpstr>
      <vt:lpstr>Open Sans Light</vt:lpstr>
      <vt:lpstr>Open Sans SemiBold</vt:lpstr>
      <vt:lpstr>Open Sans SemiBold</vt:lpstr>
      <vt:lpstr>Poppins</vt:lpstr>
      <vt:lpstr>Poppins Black</vt:lpstr>
      <vt:lpstr>Default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dc:title>
  <dc:subject>Templates</dc:subject>
  <dc:creator>ANSGARIUS JAVIERENST</dc:creator>
  <cp:keywords/>
  <dc:description/>
  <cp:lastModifiedBy>MURCIA HERNANDEZ OSCAR JAVIER</cp:lastModifiedBy>
  <cp:revision>9784</cp:revision>
  <cp:lastPrinted>2019-09-18T23:04:43Z</cp:lastPrinted>
  <dcterms:created xsi:type="dcterms:W3CDTF">2014-11-12T21:47:38Z</dcterms:created>
  <dcterms:modified xsi:type="dcterms:W3CDTF">2024-08-10T04:29:05Z</dcterms:modified>
  <cp:category/>
</cp:coreProperties>
</file>